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7" r:id="rId1"/>
  </p:sldMasterIdLst>
  <p:notesMasterIdLst>
    <p:notesMasterId r:id="rId51"/>
  </p:notesMasterIdLst>
  <p:handoutMasterIdLst>
    <p:handoutMasterId r:id="rId52"/>
  </p:handoutMasterIdLst>
  <p:sldIdLst>
    <p:sldId id="256" r:id="rId2"/>
    <p:sldId id="306" r:id="rId3"/>
    <p:sldId id="257" r:id="rId4"/>
    <p:sldId id="258" r:id="rId5"/>
    <p:sldId id="260" r:id="rId6"/>
    <p:sldId id="261" r:id="rId7"/>
    <p:sldId id="262" r:id="rId8"/>
    <p:sldId id="263" r:id="rId9"/>
    <p:sldId id="264" r:id="rId10"/>
    <p:sldId id="265" r:id="rId11"/>
    <p:sldId id="266" r:id="rId12"/>
    <p:sldId id="267" r:id="rId13"/>
    <p:sldId id="303" r:id="rId14"/>
    <p:sldId id="304" r:id="rId15"/>
    <p:sldId id="271" r:id="rId16"/>
    <p:sldId id="270" r:id="rId17"/>
    <p:sldId id="272" r:id="rId18"/>
    <p:sldId id="273" r:id="rId19"/>
    <p:sldId id="274" r:id="rId20"/>
    <p:sldId id="275" r:id="rId21"/>
    <p:sldId id="276" r:id="rId22"/>
    <p:sldId id="277" r:id="rId23"/>
    <p:sldId id="278" r:id="rId24"/>
    <p:sldId id="279" r:id="rId25"/>
    <p:sldId id="305"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259" r:id="rId50"/>
  </p:sldIdLst>
  <p:sldSz cx="12192000" cy="6858000"/>
  <p:notesSz cx="6797675" cy="9926638"/>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5" pos="3840" userDrawn="1">
          <p15:clr>
            <a:srgbClr val="A4A3A4"/>
          </p15:clr>
        </p15:guide>
        <p15:guide id="6" orient="horz" pos="216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EAF1EF"/>
    <a:srgbClr val="000000"/>
    <a:srgbClr val="C0DDC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DA37D80-6434-44D0-A028-1B22A696006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2948" autoAdjust="0"/>
  </p:normalViewPr>
  <p:slideViewPr>
    <p:cSldViewPr snapToGrid="0">
      <p:cViewPr varScale="1">
        <p:scale>
          <a:sx n="62" d="100"/>
          <a:sy n="62" d="100"/>
        </p:scale>
        <p:origin x="504" y="62"/>
      </p:cViewPr>
      <p:guideLst>
        <p:guide pos="3840"/>
        <p:guide orient="horz" pos="216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howGuides="1">
      <p:cViewPr varScale="1">
        <p:scale>
          <a:sx n="118" d="100"/>
          <a:sy n="118" d="100"/>
        </p:scale>
        <p:origin x="5034" y="108"/>
      </p:cViewPr>
      <p:guideLst>
        <p:guide orient="horz" pos="3127"/>
        <p:guide pos="214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45980" cy="496252"/>
          </a:xfrm>
          <a:prstGeom prst="rect">
            <a:avLst/>
          </a:prstGeom>
        </p:spPr>
        <p:txBody>
          <a:bodyPr vert="horz" lIns="91989" tIns="45994" rIns="91989" bIns="45994" rtlCol="0"/>
          <a:lstStyle>
            <a:lvl1pPr algn="l">
              <a:defRPr sz="1200"/>
            </a:lvl1pPr>
          </a:lstStyle>
          <a:p>
            <a:endParaRPr lang="en-GB"/>
          </a:p>
        </p:txBody>
      </p:sp>
      <p:sp>
        <p:nvSpPr>
          <p:cNvPr id="3" name="Date Placeholder 2"/>
          <p:cNvSpPr>
            <a:spLocks noGrp="1"/>
          </p:cNvSpPr>
          <p:nvPr>
            <p:ph type="dt" sz="quarter" idx="1"/>
          </p:nvPr>
        </p:nvSpPr>
        <p:spPr>
          <a:xfrm>
            <a:off x="3850095" y="2"/>
            <a:ext cx="2945980" cy="496252"/>
          </a:xfrm>
          <a:prstGeom prst="rect">
            <a:avLst/>
          </a:prstGeom>
        </p:spPr>
        <p:txBody>
          <a:bodyPr vert="horz" lIns="91989" tIns="45994" rIns="91989" bIns="45994" rtlCol="0"/>
          <a:lstStyle>
            <a:lvl1pPr algn="r">
              <a:defRPr sz="1200"/>
            </a:lvl1pPr>
          </a:lstStyle>
          <a:p>
            <a:fld id="{2A8639EA-F810-4E72-A50F-59530802FDC3}" type="datetimeFigureOut">
              <a:rPr lang="en-GB" smtClean="0"/>
              <a:t>29/07/2025</a:t>
            </a:fld>
            <a:endParaRPr lang="en-GB"/>
          </a:p>
        </p:txBody>
      </p:sp>
      <p:sp>
        <p:nvSpPr>
          <p:cNvPr id="4" name="Footer Placeholder 3"/>
          <p:cNvSpPr>
            <a:spLocks noGrp="1"/>
          </p:cNvSpPr>
          <p:nvPr>
            <p:ph type="ftr" sz="quarter" idx="2"/>
          </p:nvPr>
        </p:nvSpPr>
        <p:spPr>
          <a:xfrm>
            <a:off x="0" y="9428791"/>
            <a:ext cx="2945980" cy="496251"/>
          </a:xfrm>
          <a:prstGeom prst="rect">
            <a:avLst/>
          </a:prstGeom>
        </p:spPr>
        <p:txBody>
          <a:bodyPr vert="horz" lIns="91989" tIns="45994" rIns="91989" bIns="45994" rtlCol="0" anchor="b"/>
          <a:lstStyle>
            <a:lvl1pPr algn="l">
              <a:defRPr sz="1200"/>
            </a:lvl1pPr>
          </a:lstStyle>
          <a:p>
            <a:endParaRPr lang="en-GB"/>
          </a:p>
        </p:txBody>
      </p:sp>
      <p:sp>
        <p:nvSpPr>
          <p:cNvPr id="5" name="Slide Number Placeholder 4"/>
          <p:cNvSpPr>
            <a:spLocks noGrp="1"/>
          </p:cNvSpPr>
          <p:nvPr>
            <p:ph type="sldNum" sz="quarter" idx="3"/>
          </p:nvPr>
        </p:nvSpPr>
        <p:spPr>
          <a:xfrm>
            <a:off x="3850095" y="9428791"/>
            <a:ext cx="2945980" cy="496251"/>
          </a:xfrm>
          <a:prstGeom prst="rect">
            <a:avLst/>
          </a:prstGeom>
        </p:spPr>
        <p:txBody>
          <a:bodyPr vert="horz" lIns="91989" tIns="45994" rIns="91989" bIns="45994" rtlCol="0" anchor="b"/>
          <a:lstStyle>
            <a:lvl1pPr algn="r">
              <a:defRPr sz="1200"/>
            </a:lvl1pPr>
          </a:lstStyle>
          <a:p>
            <a:fld id="{79C2C53A-50C1-496A-BA51-86795CD50134}" type="slidenum">
              <a:rPr lang="en-GB" smtClean="0"/>
              <a:t>‹#›</a:t>
            </a:fld>
            <a:endParaRPr lang="en-GB"/>
          </a:p>
        </p:txBody>
      </p:sp>
      <p:sp>
        <p:nvSpPr>
          <p:cNvPr id="6" name="DokRef"/>
          <p:cNvSpPr txBox="1"/>
          <p:nvPr/>
        </p:nvSpPr>
        <p:spPr>
          <a:xfrm>
            <a:off x="1" y="8747742"/>
            <a:ext cx="169277" cy="861498"/>
          </a:xfrm>
          <a:prstGeom prst="rect">
            <a:avLst/>
          </a:prstGeom>
          <a:noFill/>
        </p:spPr>
        <p:txBody>
          <a:bodyPr vert="vert270" lIns="0" bIns="190500" rtlCol="0">
            <a:spAutoFit/>
          </a:bodyPr>
          <a:lstStyle/>
          <a:p>
            <a:endParaRPr lang="en-GB" sz="500">
              <a:solidFill>
                <a:srgbClr val="898989"/>
              </a:solidFill>
            </a:endParaRPr>
          </a:p>
        </p:txBody>
      </p:sp>
    </p:spTree>
    <p:extLst>
      <p:ext uri="{BB962C8B-B14F-4D97-AF65-F5344CB8AC3E}">
        <p14:creationId xmlns:p14="http://schemas.microsoft.com/office/powerpoint/2010/main" val="25757906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45980" cy="496252"/>
          </a:xfrm>
          <a:prstGeom prst="rect">
            <a:avLst/>
          </a:prstGeom>
        </p:spPr>
        <p:txBody>
          <a:bodyPr vert="horz" lIns="91989" tIns="45994" rIns="91989" bIns="45994" rtlCol="0"/>
          <a:lstStyle>
            <a:lvl1pPr algn="l">
              <a:defRPr sz="1200"/>
            </a:lvl1pPr>
          </a:lstStyle>
          <a:p>
            <a:endParaRPr lang="en-GB"/>
          </a:p>
        </p:txBody>
      </p:sp>
      <p:sp>
        <p:nvSpPr>
          <p:cNvPr id="3" name="Date Placeholder 2"/>
          <p:cNvSpPr>
            <a:spLocks noGrp="1"/>
          </p:cNvSpPr>
          <p:nvPr>
            <p:ph type="dt" idx="1"/>
          </p:nvPr>
        </p:nvSpPr>
        <p:spPr>
          <a:xfrm>
            <a:off x="3850095" y="2"/>
            <a:ext cx="2945980" cy="496252"/>
          </a:xfrm>
          <a:prstGeom prst="rect">
            <a:avLst/>
          </a:prstGeom>
        </p:spPr>
        <p:txBody>
          <a:bodyPr vert="horz" lIns="91989" tIns="45994" rIns="91989" bIns="45994" rtlCol="0"/>
          <a:lstStyle>
            <a:lvl1pPr algn="r">
              <a:defRPr sz="1200"/>
            </a:lvl1pPr>
          </a:lstStyle>
          <a:p>
            <a:fld id="{44589DDE-F0A6-4A30-8FE1-DB6E2ADF1A97}" type="datetimeFigureOut">
              <a:rPr lang="en-GB" smtClean="0"/>
              <a:t>29/07/2025</a:t>
            </a:fld>
            <a:endParaRPr lang="en-GB"/>
          </a:p>
        </p:txBody>
      </p:sp>
      <p:sp>
        <p:nvSpPr>
          <p:cNvPr id="4" name="Slide Image Placeholder 3"/>
          <p:cNvSpPr>
            <a:spLocks noGrp="1" noRot="1" noChangeAspect="1"/>
          </p:cNvSpPr>
          <p:nvPr>
            <p:ph type="sldImg" idx="2"/>
          </p:nvPr>
        </p:nvSpPr>
        <p:spPr>
          <a:xfrm>
            <a:off x="92075" y="746125"/>
            <a:ext cx="6613525" cy="3719513"/>
          </a:xfrm>
          <a:prstGeom prst="rect">
            <a:avLst/>
          </a:prstGeom>
          <a:noFill/>
          <a:ln w="12700">
            <a:solidFill>
              <a:prstClr val="black"/>
            </a:solidFill>
          </a:ln>
        </p:spPr>
        <p:txBody>
          <a:bodyPr vert="horz" lIns="91989" tIns="45994" rIns="91989" bIns="45994" rtlCol="0" anchor="ctr"/>
          <a:lstStyle/>
          <a:p>
            <a:endParaRPr lang="en-GB"/>
          </a:p>
        </p:txBody>
      </p:sp>
      <p:sp>
        <p:nvSpPr>
          <p:cNvPr id="5" name="Notes Placeholder 4"/>
          <p:cNvSpPr>
            <a:spLocks noGrp="1"/>
          </p:cNvSpPr>
          <p:nvPr>
            <p:ph type="body" sz="quarter" idx="3"/>
          </p:nvPr>
        </p:nvSpPr>
        <p:spPr>
          <a:xfrm>
            <a:off x="680092" y="4715197"/>
            <a:ext cx="5437500" cy="4466268"/>
          </a:xfrm>
          <a:prstGeom prst="rect">
            <a:avLst/>
          </a:prstGeom>
        </p:spPr>
        <p:txBody>
          <a:bodyPr vert="horz" lIns="91989" tIns="45994" rIns="91989" bIns="4599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791"/>
            <a:ext cx="2945980" cy="496251"/>
          </a:xfrm>
          <a:prstGeom prst="rect">
            <a:avLst/>
          </a:prstGeom>
        </p:spPr>
        <p:txBody>
          <a:bodyPr vert="horz" lIns="91989" tIns="45994" rIns="91989" bIns="45994" rtlCol="0" anchor="b"/>
          <a:lstStyle>
            <a:lvl1pPr algn="l">
              <a:defRPr sz="1200"/>
            </a:lvl1pPr>
          </a:lstStyle>
          <a:p>
            <a:endParaRPr lang="en-GB"/>
          </a:p>
        </p:txBody>
      </p:sp>
      <p:sp>
        <p:nvSpPr>
          <p:cNvPr id="7" name="Slide Number Placeholder 6"/>
          <p:cNvSpPr>
            <a:spLocks noGrp="1"/>
          </p:cNvSpPr>
          <p:nvPr>
            <p:ph type="sldNum" sz="quarter" idx="5"/>
          </p:nvPr>
        </p:nvSpPr>
        <p:spPr>
          <a:xfrm>
            <a:off x="3850095" y="9428791"/>
            <a:ext cx="2945980" cy="496251"/>
          </a:xfrm>
          <a:prstGeom prst="rect">
            <a:avLst/>
          </a:prstGeom>
        </p:spPr>
        <p:txBody>
          <a:bodyPr vert="horz" lIns="91989" tIns="45994" rIns="91989" bIns="45994" rtlCol="0" anchor="b"/>
          <a:lstStyle>
            <a:lvl1pPr algn="r">
              <a:defRPr sz="1200"/>
            </a:lvl1pPr>
          </a:lstStyle>
          <a:p>
            <a:fld id="{77104D41-494D-488D-9D14-906A1AA3E4FB}" type="slidenum">
              <a:rPr lang="en-GB" smtClean="0"/>
              <a:t>‹#›</a:t>
            </a:fld>
            <a:endParaRPr lang="en-GB"/>
          </a:p>
        </p:txBody>
      </p:sp>
      <p:sp>
        <p:nvSpPr>
          <p:cNvPr id="8" name="DokRef"/>
          <p:cNvSpPr txBox="1"/>
          <p:nvPr/>
        </p:nvSpPr>
        <p:spPr>
          <a:xfrm>
            <a:off x="1" y="8747742"/>
            <a:ext cx="169277" cy="861498"/>
          </a:xfrm>
          <a:prstGeom prst="rect">
            <a:avLst/>
          </a:prstGeom>
          <a:noFill/>
        </p:spPr>
        <p:txBody>
          <a:bodyPr vert="vert270" lIns="0" bIns="190500" rtlCol="0">
            <a:spAutoFit/>
          </a:bodyPr>
          <a:lstStyle/>
          <a:p>
            <a:endParaRPr lang="en-GB" sz="500">
              <a:solidFill>
                <a:srgbClr val="898989"/>
              </a:solidFill>
            </a:endParaRPr>
          </a:p>
        </p:txBody>
      </p:sp>
    </p:spTree>
    <p:extLst>
      <p:ext uri="{BB962C8B-B14F-4D97-AF65-F5344CB8AC3E}">
        <p14:creationId xmlns:p14="http://schemas.microsoft.com/office/powerpoint/2010/main" val="34714075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77104D41-494D-488D-9D14-906A1AA3E4FB}" type="slidenum">
              <a:rPr lang="sv-SE" smtClean="0"/>
              <a:t>1</a:t>
            </a:fld>
            <a:endParaRPr lang="sv-SE" dirty="0"/>
          </a:p>
        </p:txBody>
      </p:sp>
    </p:spTree>
    <p:extLst>
      <p:ext uri="{BB962C8B-B14F-4D97-AF65-F5344CB8AC3E}">
        <p14:creationId xmlns:p14="http://schemas.microsoft.com/office/powerpoint/2010/main" val="2901198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77104D41-494D-488D-9D14-906A1AA3E4FB}" type="slidenum">
              <a:rPr lang="sv-SE" smtClean="0"/>
              <a:t>3</a:t>
            </a:fld>
            <a:endParaRPr lang="sv-SE" dirty="0"/>
          </a:p>
        </p:txBody>
      </p:sp>
    </p:spTree>
    <p:extLst>
      <p:ext uri="{BB962C8B-B14F-4D97-AF65-F5344CB8AC3E}">
        <p14:creationId xmlns:p14="http://schemas.microsoft.com/office/powerpoint/2010/main" val="1399760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77104D41-494D-488D-9D14-906A1AA3E4FB}" type="slidenum">
              <a:rPr lang="sv-SE" smtClean="0"/>
              <a:t>4</a:t>
            </a:fld>
            <a:endParaRPr lang="sv-SE" dirty="0"/>
          </a:p>
        </p:txBody>
      </p:sp>
    </p:spTree>
    <p:extLst>
      <p:ext uri="{BB962C8B-B14F-4D97-AF65-F5344CB8AC3E}">
        <p14:creationId xmlns:p14="http://schemas.microsoft.com/office/powerpoint/2010/main" val="1423462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77104D41-494D-488D-9D14-906A1AA3E4FB}" type="slidenum">
              <a:rPr lang="sv-SE" smtClean="0"/>
              <a:t>49</a:t>
            </a:fld>
            <a:endParaRPr lang="sv-SE" dirty="0"/>
          </a:p>
        </p:txBody>
      </p:sp>
    </p:spTree>
    <p:extLst>
      <p:ext uri="{BB962C8B-B14F-4D97-AF65-F5344CB8AC3E}">
        <p14:creationId xmlns:p14="http://schemas.microsoft.com/office/powerpoint/2010/main" val="1193022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irst page">
    <p:bg>
      <p:bgPr>
        <a:solidFill>
          <a:schemeClr val="tx2"/>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0" y="0"/>
            <a:ext cx="12192000" cy="6858000"/>
          </a:xfrm>
          <a:noFill/>
        </p:spPr>
        <p:txBody>
          <a:bodyPr anchor="t" anchorCtr="0"/>
          <a:lstStyle>
            <a:lvl1pPr marL="0" indent="0" algn="ctr">
              <a:buFontTx/>
              <a:buNone/>
              <a:defRPr baseline="0">
                <a:solidFill>
                  <a:schemeClr val="bg1"/>
                </a:solidFill>
              </a:defRPr>
            </a:lvl1pPr>
          </a:lstStyle>
          <a:p>
            <a:r>
              <a:rPr lang="sv-SE"/>
              <a:t>Select image placeholder to add picture</a:t>
            </a:r>
            <a:endParaRPr lang="sv-SE" dirty="0"/>
          </a:p>
        </p:txBody>
      </p:sp>
      <p:sp>
        <p:nvSpPr>
          <p:cNvPr id="2" name="Title 1"/>
          <p:cNvSpPr>
            <a:spLocks noGrp="1"/>
          </p:cNvSpPr>
          <p:nvPr>
            <p:ph type="ctrTitle" hasCustomPrompt="1"/>
          </p:nvPr>
        </p:nvSpPr>
        <p:spPr>
          <a:xfrm>
            <a:off x="1631950" y="2636912"/>
            <a:ext cx="8928100" cy="1008112"/>
          </a:xfrm>
        </p:spPr>
        <p:txBody>
          <a:bodyPr tIns="0" bIns="0" anchor="b" anchorCtr="0">
            <a:normAutofit/>
          </a:bodyPr>
          <a:lstStyle>
            <a:lvl1pPr algn="ctr">
              <a:defRPr sz="4000" b="1" cap="none" baseline="0">
                <a:solidFill>
                  <a:schemeClr val="bg1"/>
                </a:solidFill>
              </a:defRPr>
            </a:lvl1pPr>
          </a:lstStyle>
          <a:p>
            <a:r>
              <a:rPr lang="sv-SE" noProof="0"/>
              <a:t>Presentation Name</a:t>
            </a:r>
            <a:endParaRPr lang="sv-SE" noProof="0" dirty="0"/>
          </a:p>
        </p:txBody>
      </p:sp>
      <p:sp>
        <p:nvSpPr>
          <p:cNvPr id="3" name="Subtitle 2"/>
          <p:cNvSpPr>
            <a:spLocks noGrp="1"/>
          </p:cNvSpPr>
          <p:nvPr>
            <p:ph type="subTitle" idx="1" hasCustomPrompt="1"/>
          </p:nvPr>
        </p:nvSpPr>
        <p:spPr>
          <a:xfrm>
            <a:off x="1631950" y="3750161"/>
            <a:ext cx="8928100" cy="744849"/>
          </a:xfrm>
        </p:spPr>
        <p:txBody>
          <a:bodyPr tIns="0">
            <a:noAutofit/>
          </a:bodyPr>
          <a:lstStyle>
            <a:lvl1pPr marL="0" indent="0" algn="ctr">
              <a:spcBef>
                <a:spcPts val="0"/>
              </a:spcBef>
              <a:spcAft>
                <a:spcPts val="0"/>
              </a:spcAft>
              <a:buNone/>
              <a:defRPr sz="1800" baseline="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a:t>Subtitle</a:t>
            </a:r>
            <a:endParaRPr lang="sv-SE" noProof="0" dirty="0"/>
          </a:p>
        </p:txBody>
      </p:sp>
      <p:sp>
        <p:nvSpPr>
          <p:cNvPr id="11" name="Text Placeholder 6"/>
          <p:cNvSpPr>
            <a:spLocks noGrp="1"/>
          </p:cNvSpPr>
          <p:nvPr>
            <p:ph type="body" sz="quarter" idx="12" hasCustomPrompt="1"/>
          </p:nvPr>
        </p:nvSpPr>
        <p:spPr>
          <a:xfrm>
            <a:off x="1631950" y="5249249"/>
            <a:ext cx="8928100" cy="1357114"/>
          </a:xfrm>
        </p:spPr>
        <p:txBody>
          <a:bodyPr wrap="square" lIns="0" tIns="0" rIns="0" bIns="0" anchor="b" anchorCtr="0">
            <a:noAutofit/>
          </a:bodyPr>
          <a:lstStyle>
            <a:lvl1pPr marL="0" indent="0" algn="ctr">
              <a:spcBef>
                <a:spcPts val="0"/>
              </a:spcBef>
              <a:spcAft>
                <a:spcPts val="0"/>
              </a:spcAft>
              <a:buFontTx/>
              <a:buNone/>
              <a:defRPr sz="800" i="1">
                <a:solidFill>
                  <a:schemeClr val="bg1"/>
                </a:solidFill>
              </a:defRPr>
            </a:lvl1pPr>
            <a:lvl2pPr marL="360612" indent="0">
              <a:buFontTx/>
              <a:buNone/>
              <a:defRPr/>
            </a:lvl2pPr>
            <a:lvl3pPr marL="540612" indent="0">
              <a:buFontTx/>
              <a:buNone/>
              <a:defRPr/>
            </a:lvl3pPr>
            <a:lvl4pPr marL="720612" indent="0">
              <a:buFontTx/>
              <a:buNone/>
              <a:defRPr/>
            </a:lvl4pPr>
            <a:lvl5pPr marL="900612" indent="0">
              <a:buFontTx/>
              <a:buNone/>
              <a:defRPr/>
            </a:lvl5pPr>
          </a:lstStyle>
          <a:p>
            <a:pPr lvl="0"/>
            <a:r>
              <a:rPr lang="sv-SE"/>
              <a:t>Disclaimer text in here</a:t>
            </a:r>
            <a:endParaRPr lang="sv-SE" dirty="0"/>
          </a:p>
        </p:txBody>
      </p:sp>
      <p:sp>
        <p:nvSpPr>
          <p:cNvPr id="17" name="Vinge"/>
          <p:cNvSpPr>
            <a:spLocks noEditPoints="1"/>
          </p:cNvSpPr>
          <p:nvPr userDrawn="1"/>
        </p:nvSpPr>
        <p:spPr bwMode="auto">
          <a:xfrm>
            <a:off x="5564555" y="1271471"/>
            <a:ext cx="1059360" cy="212338"/>
          </a:xfrm>
          <a:custGeom>
            <a:avLst/>
            <a:gdLst>
              <a:gd name="T0" fmla="*/ 1358 w 6078"/>
              <a:gd name="T1" fmla="*/ 10 h 1216"/>
              <a:gd name="T2" fmla="*/ 795 w 6078"/>
              <a:gd name="T3" fmla="*/ 1206 h 1216"/>
              <a:gd name="T4" fmla="*/ 568 w 6078"/>
              <a:gd name="T5" fmla="*/ 1206 h 1216"/>
              <a:gd name="T6" fmla="*/ 0 w 6078"/>
              <a:gd name="T7" fmla="*/ 10 h 1216"/>
              <a:gd name="T8" fmla="*/ 189 w 6078"/>
              <a:gd name="T9" fmla="*/ 10 h 1216"/>
              <a:gd name="T10" fmla="*/ 678 w 6078"/>
              <a:gd name="T11" fmla="*/ 1076 h 1216"/>
              <a:gd name="T12" fmla="*/ 684 w 6078"/>
              <a:gd name="T13" fmla="*/ 1076 h 1216"/>
              <a:gd name="T14" fmla="*/ 1170 w 6078"/>
              <a:gd name="T15" fmla="*/ 10 h 1216"/>
              <a:gd name="T16" fmla="*/ 1358 w 6078"/>
              <a:gd name="T17" fmla="*/ 10 h 1216"/>
              <a:gd name="T18" fmla="*/ 1514 w 6078"/>
              <a:gd name="T19" fmla="*/ 1206 h 1216"/>
              <a:gd name="T20" fmla="*/ 1690 w 6078"/>
              <a:gd name="T21" fmla="*/ 1206 h 1216"/>
              <a:gd name="T22" fmla="*/ 1690 w 6078"/>
              <a:gd name="T23" fmla="*/ 10 h 1216"/>
              <a:gd name="T24" fmla="*/ 1514 w 6078"/>
              <a:gd name="T25" fmla="*/ 10 h 1216"/>
              <a:gd name="T26" fmla="*/ 1514 w 6078"/>
              <a:gd name="T27" fmla="*/ 1206 h 1216"/>
              <a:gd name="T28" fmla="*/ 3288 w 6078"/>
              <a:gd name="T29" fmla="*/ 1206 h 1216"/>
              <a:gd name="T30" fmla="*/ 3288 w 6078"/>
              <a:gd name="T31" fmla="*/ 10 h 1216"/>
              <a:gd name="T32" fmla="*/ 3112 w 6078"/>
              <a:gd name="T33" fmla="*/ 10 h 1216"/>
              <a:gd name="T34" fmla="*/ 3112 w 6078"/>
              <a:gd name="T35" fmla="*/ 1076 h 1216"/>
              <a:gd name="T36" fmla="*/ 3108 w 6078"/>
              <a:gd name="T37" fmla="*/ 1076 h 1216"/>
              <a:gd name="T38" fmla="*/ 2215 w 6078"/>
              <a:gd name="T39" fmla="*/ 10 h 1216"/>
              <a:gd name="T40" fmla="*/ 1947 w 6078"/>
              <a:gd name="T41" fmla="*/ 10 h 1216"/>
              <a:gd name="T42" fmla="*/ 1947 w 6078"/>
              <a:gd name="T43" fmla="*/ 1206 h 1216"/>
              <a:gd name="T44" fmla="*/ 2123 w 6078"/>
              <a:gd name="T45" fmla="*/ 1206 h 1216"/>
              <a:gd name="T46" fmla="*/ 2123 w 6078"/>
              <a:gd name="T47" fmla="*/ 148 h 1216"/>
              <a:gd name="T48" fmla="*/ 2127 w 6078"/>
              <a:gd name="T49" fmla="*/ 148 h 1216"/>
              <a:gd name="T50" fmla="*/ 3021 w 6078"/>
              <a:gd name="T51" fmla="*/ 1206 h 1216"/>
              <a:gd name="T52" fmla="*/ 3288 w 6078"/>
              <a:gd name="T53" fmla="*/ 1206 h 1216"/>
              <a:gd name="T54" fmla="*/ 5255 w 6078"/>
              <a:gd name="T55" fmla="*/ 532 h 1216"/>
              <a:gd name="T56" fmla="*/ 5255 w 6078"/>
              <a:gd name="T57" fmla="*/ 147 h 1216"/>
              <a:gd name="T58" fmla="*/ 6078 w 6078"/>
              <a:gd name="T59" fmla="*/ 147 h 1216"/>
              <a:gd name="T60" fmla="*/ 6078 w 6078"/>
              <a:gd name="T61" fmla="*/ 10 h 1216"/>
              <a:gd name="T62" fmla="*/ 5078 w 6078"/>
              <a:gd name="T63" fmla="*/ 10 h 1216"/>
              <a:gd name="T64" fmla="*/ 5078 w 6078"/>
              <a:gd name="T65" fmla="*/ 1206 h 1216"/>
              <a:gd name="T66" fmla="*/ 6078 w 6078"/>
              <a:gd name="T67" fmla="*/ 1206 h 1216"/>
              <a:gd name="T68" fmla="*/ 6078 w 6078"/>
              <a:gd name="T69" fmla="*/ 1069 h 1216"/>
              <a:gd name="T70" fmla="*/ 5255 w 6078"/>
              <a:gd name="T71" fmla="*/ 1069 h 1216"/>
              <a:gd name="T72" fmla="*/ 5255 w 6078"/>
              <a:gd name="T73" fmla="*/ 653 h 1216"/>
              <a:gd name="T74" fmla="*/ 6043 w 6078"/>
              <a:gd name="T75" fmla="*/ 653 h 1216"/>
              <a:gd name="T76" fmla="*/ 6043 w 6078"/>
              <a:gd name="T77" fmla="*/ 532 h 1216"/>
              <a:gd name="T78" fmla="*/ 5255 w 6078"/>
              <a:gd name="T79" fmla="*/ 532 h 1216"/>
              <a:gd name="T80" fmla="*/ 4825 w 6078"/>
              <a:gd name="T81" fmla="*/ 608 h 1216"/>
              <a:gd name="T82" fmla="*/ 4153 w 6078"/>
              <a:gd name="T83" fmla="*/ 608 h 1216"/>
              <a:gd name="T84" fmla="*/ 4153 w 6078"/>
              <a:gd name="T85" fmla="*/ 745 h 1216"/>
              <a:gd name="T86" fmla="*/ 4648 w 6078"/>
              <a:gd name="T87" fmla="*/ 745 h 1216"/>
              <a:gd name="T88" fmla="*/ 4648 w 6078"/>
              <a:gd name="T89" fmla="*/ 876 h 1216"/>
              <a:gd name="T90" fmla="*/ 4273 w 6078"/>
              <a:gd name="T91" fmla="*/ 1088 h 1216"/>
              <a:gd name="T92" fmla="*/ 4107 w 6078"/>
              <a:gd name="T93" fmla="*/ 1088 h 1216"/>
              <a:gd name="T94" fmla="*/ 3717 w 6078"/>
              <a:gd name="T95" fmla="*/ 817 h 1216"/>
              <a:gd name="T96" fmla="*/ 3717 w 6078"/>
              <a:gd name="T97" fmla="*/ 433 h 1216"/>
              <a:gd name="T98" fmla="*/ 4103 w 6078"/>
              <a:gd name="T99" fmla="*/ 129 h 1216"/>
              <a:gd name="T100" fmla="*/ 4321 w 6078"/>
              <a:gd name="T101" fmla="*/ 129 h 1216"/>
              <a:gd name="T102" fmla="*/ 4644 w 6078"/>
              <a:gd name="T103" fmla="*/ 291 h 1216"/>
              <a:gd name="T104" fmla="*/ 4644 w 6078"/>
              <a:gd name="T105" fmla="*/ 359 h 1216"/>
              <a:gd name="T106" fmla="*/ 4820 w 6078"/>
              <a:gd name="T107" fmla="*/ 359 h 1216"/>
              <a:gd name="T108" fmla="*/ 4820 w 6078"/>
              <a:gd name="T109" fmla="*/ 267 h 1216"/>
              <a:gd name="T110" fmla="*/ 4406 w 6078"/>
              <a:gd name="T111" fmla="*/ 0 h 1216"/>
              <a:gd name="T112" fmla="*/ 3997 w 6078"/>
              <a:gd name="T113" fmla="*/ 0 h 1216"/>
              <a:gd name="T114" fmla="*/ 3541 w 6078"/>
              <a:gd name="T115" fmla="*/ 417 h 1216"/>
              <a:gd name="T116" fmla="*/ 3541 w 6078"/>
              <a:gd name="T117" fmla="*/ 787 h 1216"/>
              <a:gd name="T118" fmla="*/ 4138 w 6078"/>
              <a:gd name="T119" fmla="*/ 1216 h 1216"/>
              <a:gd name="T120" fmla="*/ 4308 w 6078"/>
              <a:gd name="T121" fmla="*/ 1216 h 1216"/>
              <a:gd name="T122" fmla="*/ 4825 w 6078"/>
              <a:gd name="T123" fmla="*/ 868 h 1216"/>
              <a:gd name="T124" fmla="*/ 4825 w 6078"/>
              <a:gd name="T125" fmla="*/ 608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078" h="1216">
                <a:moveTo>
                  <a:pt x="1358" y="10"/>
                </a:moveTo>
                <a:cubicBezTo>
                  <a:pt x="795" y="1206"/>
                  <a:pt x="795" y="1206"/>
                  <a:pt x="795" y="1206"/>
                </a:cubicBezTo>
                <a:cubicBezTo>
                  <a:pt x="568" y="1206"/>
                  <a:pt x="568" y="1206"/>
                  <a:pt x="568" y="1206"/>
                </a:cubicBezTo>
                <a:cubicBezTo>
                  <a:pt x="0" y="10"/>
                  <a:pt x="0" y="10"/>
                  <a:pt x="0" y="10"/>
                </a:cubicBezTo>
                <a:cubicBezTo>
                  <a:pt x="189" y="10"/>
                  <a:pt x="189" y="10"/>
                  <a:pt x="189" y="10"/>
                </a:cubicBezTo>
                <a:cubicBezTo>
                  <a:pt x="678" y="1076"/>
                  <a:pt x="678" y="1076"/>
                  <a:pt x="678" y="1076"/>
                </a:cubicBezTo>
                <a:cubicBezTo>
                  <a:pt x="684" y="1076"/>
                  <a:pt x="684" y="1076"/>
                  <a:pt x="684" y="1076"/>
                </a:cubicBezTo>
                <a:cubicBezTo>
                  <a:pt x="1170" y="10"/>
                  <a:pt x="1170" y="10"/>
                  <a:pt x="1170" y="10"/>
                </a:cubicBezTo>
                <a:cubicBezTo>
                  <a:pt x="1358" y="10"/>
                  <a:pt x="1358" y="10"/>
                  <a:pt x="1358" y="10"/>
                </a:cubicBezTo>
                <a:moveTo>
                  <a:pt x="1514" y="1206"/>
                </a:moveTo>
                <a:cubicBezTo>
                  <a:pt x="1690" y="1206"/>
                  <a:pt x="1690" y="1206"/>
                  <a:pt x="1690" y="1206"/>
                </a:cubicBezTo>
                <a:cubicBezTo>
                  <a:pt x="1690" y="10"/>
                  <a:pt x="1690" y="10"/>
                  <a:pt x="1690" y="10"/>
                </a:cubicBezTo>
                <a:cubicBezTo>
                  <a:pt x="1514" y="10"/>
                  <a:pt x="1514" y="10"/>
                  <a:pt x="1514" y="10"/>
                </a:cubicBezTo>
                <a:lnTo>
                  <a:pt x="1514" y="1206"/>
                </a:lnTo>
                <a:close/>
                <a:moveTo>
                  <a:pt x="3288" y="1206"/>
                </a:moveTo>
                <a:cubicBezTo>
                  <a:pt x="3288" y="10"/>
                  <a:pt x="3288" y="10"/>
                  <a:pt x="3288" y="10"/>
                </a:cubicBezTo>
                <a:cubicBezTo>
                  <a:pt x="3112" y="10"/>
                  <a:pt x="3112" y="10"/>
                  <a:pt x="3112" y="10"/>
                </a:cubicBezTo>
                <a:cubicBezTo>
                  <a:pt x="3112" y="1076"/>
                  <a:pt x="3112" y="1076"/>
                  <a:pt x="3112" y="1076"/>
                </a:cubicBezTo>
                <a:cubicBezTo>
                  <a:pt x="3108" y="1076"/>
                  <a:pt x="3108" y="1076"/>
                  <a:pt x="3108" y="1076"/>
                </a:cubicBezTo>
                <a:cubicBezTo>
                  <a:pt x="2215" y="10"/>
                  <a:pt x="2215" y="10"/>
                  <a:pt x="2215" y="10"/>
                </a:cubicBezTo>
                <a:cubicBezTo>
                  <a:pt x="1947" y="10"/>
                  <a:pt x="1947" y="10"/>
                  <a:pt x="1947" y="10"/>
                </a:cubicBezTo>
                <a:cubicBezTo>
                  <a:pt x="1947" y="1206"/>
                  <a:pt x="1947" y="1206"/>
                  <a:pt x="1947" y="1206"/>
                </a:cubicBezTo>
                <a:cubicBezTo>
                  <a:pt x="2123" y="1206"/>
                  <a:pt x="2123" y="1206"/>
                  <a:pt x="2123" y="1206"/>
                </a:cubicBezTo>
                <a:cubicBezTo>
                  <a:pt x="2123" y="148"/>
                  <a:pt x="2123" y="148"/>
                  <a:pt x="2123" y="148"/>
                </a:cubicBezTo>
                <a:cubicBezTo>
                  <a:pt x="2127" y="148"/>
                  <a:pt x="2127" y="148"/>
                  <a:pt x="2127" y="148"/>
                </a:cubicBezTo>
                <a:cubicBezTo>
                  <a:pt x="3021" y="1206"/>
                  <a:pt x="3021" y="1206"/>
                  <a:pt x="3021" y="1206"/>
                </a:cubicBezTo>
                <a:cubicBezTo>
                  <a:pt x="3288" y="1206"/>
                  <a:pt x="3288" y="1206"/>
                  <a:pt x="3288" y="1206"/>
                </a:cubicBezTo>
                <a:moveTo>
                  <a:pt x="5255" y="532"/>
                </a:moveTo>
                <a:cubicBezTo>
                  <a:pt x="5255" y="147"/>
                  <a:pt x="5255" y="147"/>
                  <a:pt x="5255" y="147"/>
                </a:cubicBezTo>
                <a:cubicBezTo>
                  <a:pt x="6078" y="147"/>
                  <a:pt x="6078" y="147"/>
                  <a:pt x="6078" y="147"/>
                </a:cubicBezTo>
                <a:cubicBezTo>
                  <a:pt x="6078" y="10"/>
                  <a:pt x="6078" y="10"/>
                  <a:pt x="6078" y="10"/>
                </a:cubicBezTo>
                <a:cubicBezTo>
                  <a:pt x="5078" y="10"/>
                  <a:pt x="5078" y="10"/>
                  <a:pt x="5078" y="10"/>
                </a:cubicBezTo>
                <a:cubicBezTo>
                  <a:pt x="5078" y="1206"/>
                  <a:pt x="5078" y="1206"/>
                  <a:pt x="5078" y="1206"/>
                </a:cubicBezTo>
                <a:cubicBezTo>
                  <a:pt x="6078" y="1206"/>
                  <a:pt x="6078" y="1206"/>
                  <a:pt x="6078" y="1206"/>
                </a:cubicBezTo>
                <a:cubicBezTo>
                  <a:pt x="6078" y="1069"/>
                  <a:pt x="6078" y="1069"/>
                  <a:pt x="6078" y="1069"/>
                </a:cubicBezTo>
                <a:cubicBezTo>
                  <a:pt x="5255" y="1069"/>
                  <a:pt x="5255" y="1069"/>
                  <a:pt x="5255" y="1069"/>
                </a:cubicBezTo>
                <a:cubicBezTo>
                  <a:pt x="5255" y="653"/>
                  <a:pt x="5255" y="653"/>
                  <a:pt x="5255" y="653"/>
                </a:cubicBezTo>
                <a:cubicBezTo>
                  <a:pt x="6043" y="653"/>
                  <a:pt x="6043" y="653"/>
                  <a:pt x="6043" y="653"/>
                </a:cubicBezTo>
                <a:cubicBezTo>
                  <a:pt x="6043" y="532"/>
                  <a:pt x="6043" y="532"/>
                  <a:pt x="6043" y="532"/>
                </a:cubicBezTo>
                <a:cubicBezTo>
                  <a:pt x="5255" y="532"/>
                  <a:pt x="5255" y="532"/>
                  <a:pt x="5255" y="532"/>
                </a:cubicBezTo>
                <a:moveTo>
                  <a:pt x="4825" y="608"/>
                </a:moveTo>
                <a:cubicBezTo>
                  <a:pt x="4153" y="608"/>
                  <a:pt x="4153" y="608"/>
                  <a:pt x="4153" y="608"/>
                </a:cubicBezTo>
                <a:cubicBezTo>
                  <a:pt x="4153" y="745"/>
                  <a:pt x="4153" y="745"/>
                  <a:pt x="4153" y="745"/>
                </a:cubicBezTo>
                <a:cubicBezTo>
                  <a:pt x="4648" y="745"/>
                  <a:pt x="4648" y="745"/>
                  <a:pt x="4648" y="745"/>
                </a:cubicBezTo>
                <a:cubicBezTo>
                  <a:pt x="4648" y="876"/>
                  <a:pt x="4648" y="876"/>
                  <a:pt x="4648" y="876"/>
                </a:cubicBezTo>
                <a:cubicBezTo>
                  <a:pt x="4648" y="1046"/>
                  <a:pt x="4582" y="1088"/>
                  <a:pt x="4273" y="1088"/>
                </a:cubicBezTo>
                <a:cubicBezTo>
                  <a:pt x="4107" y="1088"/>
                  <a:pt x="4107" y="1088"/>
                  <a:pt x="4107" y="1088"/>
                </a:cubicBezTo>
                <a:cubicBezTo>
                  <a:pt x="3817" y="1088"/>
                  <a:pt x="3717" y="1022"/>
                  <a:pt x="3717" y="817"/>
                </a:cubicBezTo>
                <a:cubicBezTo>
                  <a:pt x="3717" y="433"/>
                  <a:pt x="3717" y="433"/>
                  <a:pt x="3717" y="433"/>
                </a:cubicBezTo>
                <a:cubicBezTo>
                  <a:pt x="3717" y="194"/>
                  <a:pt x="3767" y="129"/>
                  <a:pt x="4103" y="129"/>
                </a:cubicBezTo>
                <a:cubicBezTo>
                  <a:pt x="4321" y="129"/>
                  <a:pt x="4321" y="129"/>
                  <a:pt x="4321" y="129"/>
                </a:cubicBezTo>
                <a:cubicBezTo>
                  <a:pt x="4574" y="129"/>
                  <a:pt x="4644" y="176"/>
                  <a:pt x="4644" y="291"/>
                </a:cubicBezTo>
                <a:cubicBezTo>
                  <a:pt x="4644" y="359"/>
                  <a:pt x="4644" y="359"/>
                  <a:pt x="4644" y="359"/>
                </a:cubicBezTo>
                <a:cubicBezTo>
                  <a:pt x="4820" y="359"/>
                  <a:pt x="4820" y="359"/>
                  <a:pt x="4820" y="359"/>
                </a:cubicBezTo>
                <a:cubicBezTo>
                  <a:pt x="4820" y="267"/>
                  <a:pt x="4820" y="267"/>
                  <a:pt x="4820" y="267"/>
                </a:cubicBezTo>
                <a:cubicBezTo>
                  <a:pt x="4820" y="74"/>
                  <a:pt x="4640" y="0"/>
                  <a:pt x="4406" y="0"/>
                </a:cubicBezTo>
                <a:cubicBezTo>
                  <a:pt x="3997" y="0"/>
                  <a:pt x="3997" y="0"/>
                  <a:pt x="3997" y="0"/>
                </a:cubicBezTo>
                <a:cubicBezTo>
                  <a:pt x="3732" y="0"/>
                  <a:pt x="3541" y="93"/>
                  <a:pt x="3541" y="417"/>
                </a:cubicBezTo>
                <a:cubicBezTo>
                  <a:pt x="3541" y="787"/>
                  <a:pt x="3541" y="787"/>
                  <a:pt x="3541" y="787"/>
                </a:cubicBezTo>
                <a:cubicBezTo>
                  <a:pt x="3541" y="1157"/>
                  <a:pt x="3723" y="1216"/>
                  <a:pt x="4138" y="1216"/>
                </a:cubicBezTo>
                <a:cubicBezTo>
                  <a:pt x="4308" y="1216"/>
                  <a:pt x="4308" y="1216"/>
                  <a:pt x="4308" y="1216"/>
                </a:cubicBezTo>
                <a:cubicBezTo>
                  <a:pt x="4661" y="1216"/>
                  <a:pt x="4825" y="1149"/>
                  <a:pt x="4825" y="868"/>
                </a:cubicBezTo>
                <a:cubicBezTo>
                  <a:pt x="4825" y="608"/>
                  <a:pt x="4825" y="608"/>
                  <a:pt x="4825" y="60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dirty="0"/>
          </a:p>
        </p:txBody>
      </p:sp>
    </p:spTree>
    <p:extLst>
      <p:ext uri="{BB962C8B-B14F-4D97-AF65-F5344CB8AC3E}">
        <p14:creationId xmlns:p14="http://schemas.microsoft.com/office/powerpoint/2010/main" val="127415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of contents (image frame)">
    <p:bg>
      <p:bgPr>
        <a:solidFill>
          <a:schemeClr val="tx2"/>
        </a:solidFill>
        <a:effectLst/>
      </p:bgPr>
    </p:bg>
    <p:spTree>
      <p:nvGrpSpPr>
        <p:cNvPr id="1" name=""/>
        <p:cNvGrpSpPr/>
        <p:nvPr/>
      </p:nvGrpSpPr>
      <p:grpSpPr>
        <a:xfrm>
          <a:off x="0" y="0"/>
          <a:ext cx="0" cy="0"/>
          <a:chOff x="0" y="0"/>
          <a:chExt cx="0" cy="0"/>
        </a:xfrm>
      </p:grpSpPr>
      <p:sp>
        <p:nvSpPr>
          <p:cNvPr id="12" name="Rectangle 11"/>
          <p:cNvSpPr/>
          <p:nvPr userDrawn="1"/>
        </p:nvSpPr>
        <p:spPr>
          <a:xfrm>
            <a:off x="876301" y="809624"/>
            <a:ext cx="10439400" cy="5314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sv-SE" sz="1200" dirty="0"/>
          </a:p>
        </p:txBody>
      </p:sp>
      <p:sp>
        <p:nvSpPr>
          <p:cNvPr id="11" name="Picture Placeholder 10"/>
          <p:cNvSpPr>
            <a:spLocks noGrp="1"/>
          </p:cNvSpPr>
          <p:nvPr>
            <p:ph type="pic" sz="quarter" idx="17" hasCustomPrompt="1"/>
          </p:nvPr>
        </p:nvSpPr>
        <p:spPr>
          <a:xfrm>
            <a:off x="0" y="0"/>
            <a:ext cx="12192000" cy="6858000"/>
          </a:xfrm>
          <a:custGeom>
            <a:avLst/>
            <a:gdLst>
              <a:gd name="connsiteX0" fmla="*/ 876300 w 12192000"/>
              <a:gd name="connsiteY0" fmla="*/ 819150 h 6858000"/>
              <a:gd name="connsiteX1" fmla="*/ 876300 w 12192000"/>
              <a:gd name="connsiteY1" fmla="*/ 6115050 h 6858000"/>
              <a:gd name="connsiteX2" fmla="*/ 11315700 w 12192000"/>
              <a:gd name="connsiteY2" fmla="*/ 6115050 h 6858000"/>
              <a:gd name="connsiteX3" fmla="*/ 11315700 w 12192000"/>
              <a:gd name="connsiteY3" fmla="*/ 81915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876300" y="819150"/>
                </a:moveTo>
                <a:lnTo>
                  <a:pt x="876300" y="6115050"/>
                </a:lnTo>
                <a:lnTo>
                  <a:pt x="11315700" y="6115050"/>
                </a:lnTo>
                <a:lnTo>
                  <a:pt x="11315700" y="819150"/>
                </a:lnTo>
                <a:close/>
                <a:moveTo>
                  <a:pt x="0" y="0"/>
                </a:moveTo>
                <a:lnTo>
                  <a:pt x="12192000" y="0"/>
                </a:lnTo>
                <a:lnTo>
                  <a:pt x="12192000" y="6858000"/>
                </a:lnTo>
                <a:lnTo>
                  <a:pt x="0" y="6858000"/>
                </a:lnTo>
                <a:close/>
              </a:path>
            </a:pathLst>
          </a:custGeom>
          <a:noFill/>
        </p:spPr>
        <p:txBody>
          <a:bodyPr wrap="square" tIns="72000">
            <a:noAutofit/>
          </a:bodyPr>
          <a:lstStyle>
            <a:lvl1pPr marL="0" indent="0" algn="ctr">
              <a:buNone/>
              <a:defRPr>
                <a:solidFill>
                  <a:srgbClr val="FFFFFF"/>
                </a:solidFill>
              </a:defRPr>
            </a:lvl1pPr>
          </a:lstStyle>
          <a:p>
            <a:r>
              <a:rPr lang="sv-SE"/>
              <a:t>Select image placeholder to add picture</a:t>
            </a:r>
            <a:endParaRPr lang="sv-SE" dirty="0"/>
          </a:p>
        </p:txBody>
      </p:sp>
      <p:sp>
        <p:nvSpPr>
          <p:cNvPr id="2" name="Date Placeholder 1"/>
          <p:cNvSpPr>
            <a:spLocks noGrp="1"/>
          </p:cNvSpPr>
          <p:nvPr>
            <p:ph type="dt" sz="half" idx="14"/>
          </p:nvPr>
        </p:nvSpPr>
        <p:spPr>
          <a:xfrm>
            <a:off x="9803011" y="6394450"/>
            <a:ext cx="1512690" cy="162000"/>
          </a:xfrm>
        </p:spPr>
        <p:txBody>
          <a:bodyPr/>
          <a:lstStyle>
            <a:lvl1pPr>
              <a:defRPr>
                <a:solidFill>
                  <a:srgbClr val="FFFFFF"/>
                </a:solidFill>
              </a:defRPr>
            </a:lvl1pPr>
          </a:lstStyle>
          <a:p>
            <a:r>
              <a:rPr lang="sv-SE"/>
              <a:t>21 februari 2024</a:t>
            </a:r>
            <a:endParaRPr lang="sv-SE" dirty="0"/>
          </a:p>
        </p:txBody>
      </p:sp>
      <p:sp>
        <p:nvSpPr>
          <p:cNvPr id="3" name="Footer Placeholder 2"/>
          <p:cNvSpPr>
            <a:spLocks noGrp="1"/>
          </p:cNvSpPr>
          <p:nvPr>
            <p:ph type="ftr" sz="quarter" idx="15"/>
          </p:nvPr>
        </p:nvSpPr>
        <p:spPr/>
        <p:txBody>
          <a:bodyPr/>
          <a:lstStyle>
            <a:lvl1pPr>
              <a:defRPr>
                <a:solidFill>
                  <a:srgbClr val="FFFFFF"/>
                </a:solidFill>
              </a:defRPr>
            </a:lvl1pPr>
          </a:lstStyle>
          <a:p>
            <a:r>
              <a:rPr lang="sv-SE"/>
              <a:t>Footer Lorem ipsum dolor sit amet</a:t>
            </a:r>
            <a:endParaRPr lang="sv-SE" dirty="0"/>
          </a:p>
        </p:txBody>
      </p:sp>
      <p:sp>
        <p:nvSpPr>
          <p:cNvPr id="6" name="Slide Number Placeholder 5"/>
          <p:cNvSpPr>
            <a:spLocks noGrp="1"/>
          </p:cNvSpPr>
          <p:nvPr>
            <p:ph type="sldNum" sz="quarter" idx="16"/>
          </p:nvPr>
        </p:nvSpPr>
        <p:spPr/>
        <p:txBody>
          <a:bodyPr/>
          <a:lstStyle>
            <a:lvl1pPr>
              <a:defRPr>
                <a:solidFill>
                  <a:srgbClr val="FFFFFF"/>
                </a:solidFill>
              </a:defRPr>
            </a:lvl1pPr>
          </a:lstStyle>
          <a:p>
            <a:fld id="{68468C2E-472A-43C3-926E-5A5CF00B7762}" type="slidenum">
              <a:rPr lang="sv-SE" smtClean="0"/>
              <a:pPr/>
              <a:t>‹#›</a:t>
            </a:fld>
            <a:endParaRPr lang="sv-SE" dirty="0"/>
          </a:p>
        </p:txBody>
      </p:sp>
      <p:sp>
        <p:nvSpPr>
          <p:cNvPr id="7" name="Title 6"/>
          <p:cNvSpPr>
            <a:spLocks noGrp="1"/>
          </p:cNvSpPr>
          <p:nvPr>
            <p:ph type="title" hasCustomPrompt="1"/>
          </p:nvPr>
        </p:nvSpPr>
        <p:spPr/>
        <p:txBody>
          <a:bodyPr/>
          <a:lstStyle>
            <a:lvl1pPr>
              <a:defRPr>
                <a:solidFill>
                  <a:schemeClr val="bg2"/>
                </a:solidFill>
              </a:defRPr>
            </a:lvl1pPr>
          </a:lstStyle>
          <a:p>
            <a:r>
              <a:rPr lang="sv-SE"/>
              <a:t>Click to add title</a:t>
            </a:r>
            <a:endParaRPr lang="sv-SE" dirty="0"/>
          </a:p>
        </p:txBody>
      </p:sp>
      <p:sp>
        <p:nvSpPr>
          <p:cNvPr id="10" name="Vinge"/>
          <p:cNvSpPr>
            <a:spLocks noEditPoints="1"/>
          </p:cNvSpPr>
          <p:nvPr userDrawn="1"/>
        </p:nvSpPr>
        <p:spPr bwMode="auto">
          <a:xfrm>
            <a:off x="334963" y="6405563"/>
            <a:ext cx="720725" cy="144462"/>
          </a:xfrm>
          <a:custGeom>
            <a:avLst/>
            <a:gdLst>
              <a:gd name="T0" fmla="*/ 1358 w 6078"/>
              <a:gd name="T1" fmla="*/ 10 h 1216"/>
              <a:gd name="T2" fmla="*/ 795 w 6078"/>
              <a:gd name="T3" fmla="*/ 1206 h 1216"/>
              <a:gd name="T4" fmla="*/ 568 w 6078"/>
              <a:gd name="T5" fmla="*/ 1206 h 1216"/>
              <a:gd name="T6" fmla="*/ 0 w 6078"/>
              <a:gd name="T7" fmla="*/ 10 h 1216"/>
              <a:gd name="T8" fmla="*/ 189 w 6078"/>
              <a:gd name="T9" fmla="*/ 10 h 1216"/>
              <a:gd name="T10" fmla="*/ 678 w 6078"/>
              <a:gd name="T11" fmla="*/ 1076 h 1216"/>
              <a:gd name="T12" fmla="*/ 684 w 6078"/>
              <a:gd name="T13" fmla="*/ 1076 h 1216"/>
              <a:gd name="T14" fmla="*/ 1170 w 6078"/>
              <a:gd name="T15" fmla="*/ 10 h 1216"/>
              <a:gd name="T16" fmla="*/ 1358 w 6078"/>
              <a:gd name="T17" fmla="*/ 10 h 1216"/>
              <a:gd name="T18" fmla="*/ 1514 w 6078"/>
              <a:gd name="T19" fmla="*/ 1206 h 1216"/>
              <a:gd name="T20" fmla="*/ 1690 w 6078"/>
              <a:gd name="T21" fmla="*/ 1206 h 1216"/>
              <a:gd name="T22" fmla="*/ 1690 w 6078"/>
              <a:gd name="T23" fmla="*/ 10 h 1216"/>
              <a:gd name="T24" fmla="*/ 1514 w 6078"/>
              <a:gd name="T25" fmla="*/ 10 h 1216"/>
              <a:gd name="T26" fmla="*/ 1514 w 6078"/>
              <a:gd name="T27" fmla="*/ 1206 h 1216"/>
              <a:gd name="T28" fmla="*/ 3288 w 6078"/>
              <a:gd name="T29" fmla="*/ 1206 h 1216"/>
              <a:gd name="T30" fmla="*/ 3288 w 6078"/>
              <a:gd name="T31" fmla="*/ 10 h 1216"/>
              <a:gd name="T32" fmla="*/ 3112 w 6078"/>
              <a:gd name="T33" fmla="*/ 10 h 1216"/>
              <a:gd name="T34" fmla="*/ 3112 w 6078"/>
              <a:gd name="T35" fmla="*/ 1076 h 1216"/>
              <a:gd name="T36" fmla="*/ 3108 w 6078"/>
              <a:gd name="T37" fmla="*/ 1076 h 1216"/>
              <a:gd name="T38" fmla="*/ 2215 w 6078"/>
              <a:gd name="T39" fmla="*/ 10 h 1216"/>
              <a:gd name="T40" fmla="*/ 1947 w 6078"/>
              <a:gd name="T41" fmla="*/ 10 h 1216"/>
              <a:gd name="T42" fmla="*/ 1947 w 6078"/>
              <a:gd name="T43" fmla="*/ 1206 h 1216"/>
              <a:gd name="T44" fmla="*/ 2123 w 6078"/>
              <a:gd name="T45" fmla="*/ 1206 h 1216"/>
              <a:gd name="T46" fmla="*/ 2123 w 6078"/>
              <a:gd name="T47" fmla="*/ 148 h 1216"/>
              <a:gd name="T48" fmla="*/ 2127 w 6078"/>
              <a:gd name="T49" fmla="*/ 148 h 1216"/>
              <a:gd name="T50" fmla="*/ 3021 w 6078"/>
              <a:gd name="T51" fmla="*/ 1206 h 1216"/>
              <a:gd name="T52" fmla="*/ 3288 w 6078"/>
              <a:gd name="T53" fmla="*/ 1206 h 1216"/>
              <a:gd name="T54" fmla="*/ 5255 w 6078"/>
              <a:gd name="T55" fmla="*/ 532 h 1216"/>
              <a:gd name="T56" fmla="*/ 5255 w 6078"/>
              <a:gd name="T57" fmla="*/ 147 h 1216"/>
              <a:gd name="T58" fmla="*/ 6078 w 6078"/>
              <a:gd name="T59" fmla="*/ 147 h 1216"/>
              <a:gd name="T60" fmla="*/ 6078 w 6078"/>
              <a:gd name="T61" fmla="*/ 10 h 1216"/>
              <a:gd name="T62" fmla="*/ 5078 w 6078"/>
              <a:gd name="T63" fmla="*/ 10 h 1216"/>
              <a:gd name="T64" fmla="*/ 5078 w 6078"/>
              <a:gd name="T65" fmla="*/ 1206 h 1216"/>
              <a:gd name="T66" fmla="*/ 6078 w 6078"/>
              <a:gd name="T67" fmla="*/ 1206 h 1216"/>
              <a:gd name="T68" fmla="*/ 6078 w 6078"/>
              <a:gd name="T69" fmla="*/ 1069 h 1216"/>
              <a:gd name="T70" fmla="*/ 5255 w 6078"/>
              <a:gd name="T71" fmla="*/ 1069 h 1216"/>
              <a:gd name="T72" fmla="*/ 5255 w 6078"/>
              <a:gd name="T73" fmla="*/ 653 h 1216"/>
              <a:gd name="T74" fmla="*/ 6043 w 6078"/>
              <a:gd name="T75" fmla="*/ 653 h 1216"/>
              <a:gd name="T76" fmla="*/ 6043 w 6078"/>
              <a:gd name="T77" fmla="*/ 532 h 1216"/>
              <a:gd name="T78" fmla="*/ 5255 w 6078"/>
              <a:gd name="T79" fmla="*/ 532 h 1216"/>
              <a:gd name="T80" fmla="*/ 4825 w 6078"/>
              <a:gd name="T81" fmla="*/ 608 h 1216"/>
              <a:gd name="T82" fmla="*/ 4153 w 6078"/>
              <a:gd name="T83" fmla="*/ 608 h 1216"/>
              <a:gd name="T84" fmla="*/ 4153 w 6078"/>
              <a:gd name="T85" fmla="*/ 745 h 1216"/>
              <a:gd name="T86" fmla="*/ 4648 w 6078"/>
              <a:gd name="T87" fmla="*/ 745 h 1216"/>
              <a:gd name="T88" fmla="*/ 4648 w 6078"/>
              <a:gd name="T89" fmla="*/ 876 h 1216"/>
              <a:gd name="T90" fmla="*/ 4273 w 6078"/>
              <a:gd name="T91" fmla="*/ 1088 h 1216"/>
              <a:gd name="T92" fmla="*/ 4107 w 6078"/>
              <a:gd name="T93" fmla="*/ 1088 h 1216"/>
              <a:gd name="T94" fmla="*/ 3717 w 6078"/>
              <a:gd name="T95" fmla="*/ 817 h 1216"/>
              <a:gd name="T96" fmla="*/ 3717 w 6078"/>
              <a:gd name="T97" fmla="*/ 433 h 1216"/>
              <a:gd name="T98" fmla="*/ 4103 w 6078"/>
              <a:gd name="T99" fmla="*/ 129 h 1216"/>
              <a:gd name="T100" fmla="*/ 4321 w 6078"/>
              <a:gd name="T101" fmla="*/ 129 h 1216"/>
              <a:gd name="T102" fmla="*/ 4644 w 6078"/>
              <a:gd name="T103" fmla="*/ 291 h 1216"/>
              <a:gd name="T104" fmla="*/ 4644 w 6078"/>
              <a:gd name="T105" fmla="*/ 359 h 1216"/>
              <a:gd name="T106" fmla="*/ 4820 w 6078"/>
              <a:gd name="T107" fmla="*/ 359 h 1216"/>
              <a:gd name="T108" fmla="*/ 4820 w 6078"/>
              <a:gd name="T109" fmla="*/ 267 h 1216"/>
              <a:gd name="T110" fmla="*/ 4406 w 6078"/>
              <a:gd name="T111" fmla="*/ 0 h 1216"/>
              <a:gd name="T112" fmla="*/ 3997 w 6078"/>
              <a:gd name="T113" fmla="*/ 0 h 1216"/>
              <a:gd name="T114" fmla="*/ 3541 w 6078"/>
              <a:gd name="T115" fmla="*/ 417 h 1216"/>
              <a:gd name="T116" fmla="*/ 3541 w 6078"/>
              <a:gd name="T117" fmla="*/ 787 h 1216"/>
              <a:gd name="T118" fmla="*/ 4138 w 6078"/>
              <a:gd name="T119" fmla="*/ 1216 h 1216"/>
              <a:gd name="T120" fmla="*/ 4308 w 6078"/>
              <a:gd name="T121" fmla="*/ 1216 h 1216"/>
              <a:gd name="T122" fmla="*/ 4825 w 6078"/>
              <a:gd name="T123" fmla="*/ 868 h 1216"/>
              <a:gd name="T124" fmla="*/ 4825 w 6078"/>
              <a:gd name="T125" fmla="*/ 608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078" h="1216">
                <a:moveTo>
                  <a:pt x="1358" y="10"/>
                </a:moveTo>
                <a:cubicBezTo>
                  <a:pt x="795" y="1206"/>
                  <a:pt x="795" y="1206"/>
                  <a:pt x="795" y="1206"/>
                </a:cubicBezTo>
                <a:cubicBezTo>
                  <a:pt x="568" y="1206"/>
                  <a:pt x="568" y="1206"/>
                  <a:pt x="568" y="1206"/>
                </a:cubicBezTo>
                <a:cubicBezTo>
                  <a:pt x="0" y="10"/>
                  <a:pt x="0" y="10"/>
                  <a:pt x="0" y="10"/>
                </a:cubicBezTo>
                <a:cubicBezTo>
                  <a:pt x="189" y="10"/>
                  <a:pt x="189" y="10"/>
                  <a:pt x="189" y="10"/>
                </a:cubicBezTo>
                <a:cubicBezTo>
                  <a:pt x="678" y="1076"/>
                  <a:pt x="678" y="1076"/>
                  <a:pt x="678" y="1076"/>
                </a:cubicBezTo>
                <a:cubicBezTo>
                  <a:pt x="684" y="1076"/>
                  <a:pt x="684" y="1076"/>
                  <a:pt x="684" y="1076"/>
                </a:cubicBezTo>
                <a:cubicBezTo>
                  <a:pt x="1170" y="10"/>
                  <a:pt x="1170" y="10"/>
                  <a:pt x="1170" y="10"/>
                </a:cubicBezTo>
                <a:cubicBezTo>
                  <a:pt x="1358" y="10"/>
                  <a:pt x="1358" y="10"/>
                  <a:pt x="1358" y="10"/>
                </a:cubicBezTo>
                <a:moveTo>
                  <a:pt x="1514" y="1206"/>
                </a:moveTo>
                <a:cubicBezTo>
                  <a:pt x="1690" y="1206"/>
                  <a:pt x="1690" y="1206"/>
                  <a:pt x="1690" y="1206"/>
                </a:cubicBezTo>
                <a:cubicBezTo>
                  <a:pt x="1690" y="10"/>
                  <a:pt x="1690" y="10"/>
                  <a:pt x="1690" y="10"/>
                </a:cubicBezTo>
                <a:cubicBezTo>
                  <a:pt x="1514" y="10"/>
                  <a:pt x="1514" y="10"/>
                  <a:pt x="1514" y="10"/>
                </a:cubicBezTo>
                <a:lnTo>
                  <a:pt x="1514" y="1206"/>
                </a:lnTo>
                <a:close/>
                <a:moveTo>
                  <a:pt x="3288" y="1206"/>
                </a:moveTo>
                <a:cubicBezTo>
                  <a:pt x="3288" y="10"/>
                  <a:pt x="3288" y="10"/>
                  <a:pt x="3288" y="10"/>
                </a:cubicBezTo>
                <a:cubicBezTo>
                  <a:pt x="3112" y="10"/>
                  <a:pt x="3112" y="10"/>
                  <a:pt x="3112" y="10"/>
                </a:cubicBezTo>
                <a:cubicBezTo>
                  <a:pt x="3112" y="1076"/>
                  <a:pt x="3112" y="1076"/>
                  <a:pt x="3112" y="1076"/>
                </a:cubicBezTo>
                <a:cubicBezTo>
                  <a:pt x="3108" y="1076"/>
                  <a:pt x="3108" y="1076"/>
                  <a:pt x="3108" y="1076"/>
                </a:cubicBezTo>
                <a:cubicBezTo>
                  <a:pt x="2215" y="10"/>
                  <a:pt x="2215" y="10"/>
                  <a:pt x="2215" y="10"/>
                </a:cubicBezTo>
                <a:cubicBezTo>
                  <a:pt x="1947" y="10"/>
                  <a:pt x="1947" y="10"/>
                  <a:pt x="1947" y="10"/>
                </a:cubicBezTo>
                <a:cubicBezTo>
                  <a:pt x="1947" y="1206"/>
                  <a:pt x="1947" y="1206"/>
                  <a:pt x="1947" y="1206"/>
                </a:cubicBezTo>
                <a:cubicBezTo>
                  <a:pt x="2123" y="1206"/>
                  <a:pt x="2123" y="1206"/>
                  <a:pt x="2123" y="1206"/>
                </a:cubicBezTo>
                <a:cubicBezTo>
                  <a:pt x="2123" y="148"/>
                  <a:pt x="2123" y="148"/>
                  <a:pt x="2123" y="148"/>
                </a:cubicBezTo>
                <a:cubicBezTo>
                  <a:pt x="2127" y="148"/>
                  <a:pt x="2127" y="148"/>
                  <a:pt x="2127" y="148"/>
                </a:cubicBezTo>
                <a:cubicBezTo>
                  <a:pt x="3021" y="1206"/>
                  <a:pt x="3021" y="1206"/>
                  <a:pt x="3021" y="1206"/>
                </a:cubicBezTo>
                <a:cubicBezTo>
                  <a:pt x="3288" y="1206"/>
                  <a:pt x="3288" y="1206"/>
                  <a:pt x="3288" y="1206"/>
                </a:cubicBezTo>
                <a:moveTo>
                  <a:pt x="5255" y="532"/>
                </a:moveTo>
                <a:cubicBezTo>
                  <a:pt x="5255" y="147"/>
                  <a:pt x="5255" y="147"/>
                  <a:pt x="5255" y="147"/>
                </a:cubicBezTo>
                <a:cubicBezTo>
                  <a:pt x="6078" y="147"/>
                  <a:pt x="6078" y="147"/>
                  <a:pt x="6078" y="147"/>
                </a:cubicBezTo>
                <a:cubicBezTo>
                  <a:pt x="6078" y="10"/>
                  <a:pt x="6078" y="10"/>
                  <a:pt x="6078" y="10"/>
                </a:cubicBezTo>
                <a:cubicBezTo>
                  <a:pt x="5078" y="10"/>
                  <a:pt x="5078" y="10"/>
                  <a:pt x="5078" y="10"/>
                </a:cubicBezTo>
                <a:cubicBezTo>
                  <a:pt x="5078" y="1206"/>
                  <a:pt x="5078" y="1206"/>
                  <a:pt x="5078" y="1206"/>
                </a:cubicBezTo>
                <a:cubicBezTo>
                  <a:pt x="6078" y="1206"/>
                  <a:pt x="6078" y="1206"/>
                  <a:pt x="6078" y="1206"/>
                </a:cubicBezTo>
                <a:cubicBezTo>
                  <a:pt x="6078" y="1069"/>
                  <a:pt x="6078" y="1069"/>
                  <a:pt x="6078" y="1069"/>
                </a:cubicBezTo>
                <a:cubicBezTo>
                  <a:pt x="5255" y="1069"/>
                  <a:pt x="5255" y="1069"/>
                  <a:pt x="5255" y="1069"/>
                </a:cubicBezTo>
                <a:cubicBezTo>
                  <a:pt x="5255" y="653"/>
                  <a:pt x="5255" y="653"/>
                  <a:pt x="5255" y="653"/>
                </a:cubicBezTo>
                <a:cubicBezTo>
                  <a:pt x="6043" y="653"/>
                  <a:pt x="6043" y="653"/>
                  <a:pt x="6043" y="653"/>
                </a:cubicBezTo>
                <a:cubicBezTo>
                  <a:pt x="6043" y="532"/>
                  <a:pt x="6043" y="532"/>
                  <a:pt x="6043" y="532"/>
                </a:cubicBezTo>
                <a:cubicBezTo>
                  <a:pt x="5255" y="532"/>
                  <a:pt x="5255" y="532"/>
                  <a:pt x="5255" y="532"/>
                </a:cubicBezTo>
                <a:moveTo>
                  <a:pt x="4825" y="608"/>
                </a:moveTo>
                <a:cubicBezTo>
                  <a:pt x="4153" y="608"/>
                  <a:pt x="4153" y="608"/>
                  <a:pt x="4153" y="608"/>
                </a:cubicBezTo>
                <a:cubicBezTo>
                  <a:pt x="4153" y="745"/>
                  <a:pt x="4153" y="745"/>
                  <a:pt x="4153" y="745"/>
                </a:cubicBezTo>
                <a:cubicBezTo>
                  <a:pt x="4648" y="745"/>
                  <a:pt x="4648" y="745"/>
                  <a:pt x="4648" y="745"/>
                </a:cubicBezTo>
                <a:cubicBezTo>
                  <a:pt x="4648" y="876"/>
                  <a:pt x="4648" y="876"/>
                  <a:pt x="4648" y="876"/>
                </a:cubicBezTo>
                <a:cubicBezTo>
                  <a:pt x="4648" y="1046"/>
                  <a:pt x="4582" y="1088"/>
                  <a:pt x="4273" y="1088"/>
                </a:cubicBezTo>
                <a:cubicBezTo>
                  <a:pt x="4107" y="1088"/>
                  <a:pt x="4107" y="1088"/>
                  <a:pt x="4107" y="1088"/>
                </a:cubicBezTo>
                <a:cubicBezTo>
                  <a:pt x="3817" y="1088"/>
                  <a:pt x="3717" y="1022"/>
                  <a:pt x="3717" y="817"/>
                </a:cubicBezTo>
                <a:cubicBezTo>
                  <a:pt x="3717" y="433"/>
                  <a:pt x="3717" y="433"/>
                  <a:pt x="3717" y="433"/>
                </a:cubicBezTo>
                <a:cubicBezTo>
                  <a:pt x="3717" y="194"/>
                  <a:pt x="3767" y="129"/>
                  <a:pt x="4103" y="129"/>
                </a:cubicBezTo>
                <a:cubicBezTo>
                  <a:pt x="4321" y="129"/>
                  <a:pt x="4321" y="129"/>
                  <a:pt x="4321" y="129"/>
                </a:cubicBezTo>
                <a:cubicBezTo>
                  <a:pt x="4574" y="129"/>
                  <a:pt x="4644" y="176"/>
                  <a:pt x="4644" y="291"/>
                </a:cubicBezTo>
                <a:cubicBezTo>
                  <a:pt x="4644" y="359"/>
                  <a:pt x="4644" y="359"/>
                  <a:pt x="4644" y="359"/>
                </a:cubicBezTo>
                <a:cubicBezTo>
                  <a:pt x="4820" y="359"/>
                  <a:pt x="4820" y="359"/>
                  <a:pt x="4820" y="359"/>
                </a:cubicBezTo>
                <a:cubicBezTo>
                  <a:pt x="4820" y="267"/>
                  <a:pt x="4820" y="267"/>
                  <a:pt x="4820" y="267"/>
                </a:cubicBezTo>
                <a:cubicBezTo>
                  <a:pt x="4820" y="74"/>
                  <a:pt x="4640" y="0"/>
                  <a:pt x="4406" y="0"/>
                </a:cubicBezTo>
                <a:cubicBezTo>
                  <a:pt x="3997" y="0"/>
                  <a:pt x="3997" y="0"/>
                  <a:pt x="3997" y="0"/>
                </a:cubicBezTo>
                <a:cubicBezTo>
                  <a:pt x="3732" y="0"/>
                  <a:pt x="3541" y="93"/>
                  <a:pt x="3541" y="417"/>
                </a:cubicBezTo>
                <a:cubicBezTo>
                  <a:pt x="3541" y="787"/>
                  <a:pt x="3541" y="787"/>
                  <a:pt x="3541" y="787"/>
                </a:cubicBezTo>
                <a:cubicBezTo>
                  <a:pt x="3541" y="1157"/>
                  <a:pt x="3723" y="1216"/>
                  <a:pt x="4138" y="1216"/>
                </a:cubicBezTo>
                <a:cubicBezTo>
                  <a:pt x="4308" y="1216"/>
                  <a:pt x="4308" y="1216"/>
                  <a:pt x="4308" y="1216"/>
                </a:cubicBezTo>
                <a:cubicBezTo>
                  <a:pt x="4661" y="1216"/>
                  <a:pt x="4825" y="1149"/>
                  <a:pt x="4825" y="868"/>
                </a:cubicBezTo>
                <a:cubicBezTo>
                  <a:pt x="4825" y="608"/>
                  <a:pt x="4825" y="608"/>
                  <a:pt x="4825" y="60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dirty="0"/>
          </a:p>
        </p:txBody>
      </p:sp>
      <p:sp>
        <p:nvSpPr>
          <p:cNvPr id="13" name="Content Placeholder 4"/>
          <p:cNvSpPr>
            <a:spLocks noGrp="1"/>
          </p:cNvSpPr>
          <p:nvPr>
            <p:ph sz="quarter" idx="13" hasCustomPrompt="1"/>
          </p:nvPr>
        </p:nvSpPr>
        <p:spPr>
          <a:xfrm>
            <a:off x="1631950" y="1884897"/>
            <a:ext cx="8928100" cy="3992027"/>
          </a:xfrm>
        </p:spPr>
        <p:txBody>
          <a:bodyPr>
            <a:noAutofit/>
          </a:bodyPr>
          <a:lstStyle>
            <a:lvl1pPr marL="357188" indent="-357188">
              <a:buClr>
                <a:schemeClr val="bg2"/>
              </a:buClr>
              <a:buFont typeface="+mj-lt"/>
              <a:buAutoNum type="romanUcPeriod"/>
              <a:defRPr sz="1600">
                <a:solidFill>
                  <a:schemeClr val="bg2"/>
                </a:solidFill>
              </a:defRPr>
            </a:lvl1pPr>
            <a:lvl2pPr marL="808038" indent="-360363">
              <a:buFont typeface="+mj-lt"/>
              <a:buAutoNum type="romanUcPeriod"/>
              <a:defRPr/>
            </a:lvl2pPr>
            <a:lvl3pPr marL="1254125" indent="-271463">
              <a:buFont typeface="+mj-lt"/>
              <a:buAutoNum type="romanUcPeriod"/>
              <a:defRPr/>
            </a:lvl3pPr>
            <a:lvl4pPr marL="1063512" indent="-342900">
              <a:buFont typeface="+mj-lt"/>
              <a:buAutoNum type="romanUcPeriod"/>
              <a:defRPr/>
            </a:lvl4pPr>
            <a:lvl5pPr marL="1243512" indent="-342900">
              <a:buFont typeface="+mj-lt"/>
              <a:buAutoNum type="romanUcPeriod"/>
              <a:defRPr/>
            </a:lvl5pPr>
          </a:lstStyle>
          <a:p>
            <a:pPr lvl="0"/>
            <a:r>
              <a:rPr lang="sv-SE"/>
              <a:t>Click to edit Chapter name</a:t>
            </a:r>
          </a:p>
          <a:p>
            <a:pPr lvl="1"/>
            <a:r>
              <a:rPr lang="sv-SE"/>
              <a:t>Level 2</a:t>
            </a:r>
          </a:p>
          <a:p>
            <a:pPr lvl="2"/>
            <a:r>
              <a:rPr lang="sv-SE"/>
              <a:t>Level 3</a:t>
            </a:r>
            <a:endParaRPr lang="sv-SE" dirty="0"/>
          </a:p>
        </p:txBody>
      </p:sp>
    </p:spTree>
    <p:extLst>
      <p:ext uri="{BB962C8B-B14F-4D97-AF65-F5344CB8AC3E}">
        <p14:creationId xmlns:p14="http://schemas.microsoft.com/office/powerpoint/2010/main" val="4190093643"/>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eneral slide (image frame)">
    <p:bg>
      <p:bgPr>
        <a:solidFill>
          <a:schemeClr val="tx2"/>
        </a:solidFill>
        <a:effectLst/>
      </p:bgPr>
    </p:bg>
    <p:spTree>
      <p:nvGrpSpPr>
        <p:cNvPr id="1" name=""/>
        <p:cNvGrpSpPr/>
        <p:nvPr/>
      </p:nvGrpSpPr>
      <p:grpSpPr>
        <a:xfrm>
          <a:off x="0" y="0"/>
          <a:ext cx="0" cy="0"/>
          <a:chOff x="0" y="0"/>
          <a:chExt cx="0" cy="0"/>
        </a:xfrm>
      </p:grpSpPr>
      <p:sp>
        <p:nvSpPr>
          <p:cNvPr id="11" name="Rectangle 10"/>
          <p:cNvSpPr/>
          <p:nvPr userDrawn="1"/>
        </p:nvSpPr>
        <p:spPr>
          <a:xfrm>
            <a:off x="876301" y="809624"/>
            <a:ext cx="10439400" cy="5314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sv-SE" sz="1200" dirty="0"/>
          </a:p>
        </p:txBody>
      </p:sp>
      <p:sp>
        <p:nvSpPr>
          <p:cNvPr id="8" name="Picture Placeholder 7"/>
          <p:cNvSpPr>
            <a:spLocks noGrp="1"/>
          </p:cNvSpPr>
          <p:nvPr>
            <p:ph type="pic" sz="quarter" idx="18" hasCustomPrompt="1"/>
          </p:nvPr>
        </p:nvSpPr>
        <p:spPr>
          <a:xfrm>
            <a:off x="0" y="0"/>
            <a:ext cx="12192000" cy="6858000"/>
          </a:xfrm>
          <a:custGeom>
            <a:avLst/>
            <a:gdLst>
              <a:gd name="connsiteX0" fmla="*/ 876300 w 12192000"/>
              <a:gd name="connsiteY0" fmla="*/ 819150 h 6858000"/>
              <a:gd name="connsiteX1" fmla="*/ 876300 w 12192000"/>
              <a:gd name="connsiteY1" fmla="*/ 6115050 h 6858000"/>
              <a:gd name="connsiteX2" fmla="*/ 11315700 w 12192000"/>
              <a:gd name="connsiteY2" fmla="*/ 6115050 h 6858000"/>
              <a:gd name="connsiteX3" fmla="*/ 11315700 w 12192000"/>
              <a:gd name="connsiteY3" fmla="*/ 81915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876300" y="819150"/>
                </a:moveTo>
                <a:lnTo>
                  <a:pt x="876300" y="6115050"/>
                </a:lnTo>
                <a:lnTo>
                  <a:pt x="11315700" y="6115050"/>
                </a:lnTo>
                <a:lnTo>
                  <a:pt x="11315700" y="819150"/>
                </a:lnTo>
                <a:close/>
                <a:moveTo>
                  <a:pt x="0" y="0"/>
                </a:moveTo>
                <a:lnTo>
                  <a:pt x="12192000" y="0"/>
                </a:lnTo>
                <a:lnTo>
                  <a:pt x="12192000" y="6858000"/>
                </a:lnTo>
                <a:lnTo>
                  <a:pt x="0" y="6858000"/>
                </a:lnTo>
                <a:close/>
              </a:path>
            </a:pathLst>
          </a:custGeom>
          <a:noFill/>
        </p:spPr>
        <p:txBody>
          <a:bodyPr wrap="square" tIns="72000">
            <a:noAutofit/>
          </a:bodyPr>
          <a:lstStyle>
            <a:lvl1pPr marL="0" indent="0" algn="ctr">
              <a:buNone/>
              <a:defRPr>
                <a:solidFill>
                  <a:srgbClr val="FFFFFF"/>
                </a:solidFill>
              </a:defRPr>
            </a:lvl1pPr>
          </a:lstStyle>
          <a:p>
            <a:r>
              <a:rPr lang="sv-SE"/>
              <a:t>Select image placeholder to add picture</a:t>
            </a:r>
            <a:endParaRPr lang="sv-SE" dirty="0"/>
          </a:p>
        </p:txBody>
      </p:sp>
      <p:sp>
        <p:nvSpPr>
          <p:cNvPr id="10" name="Text Placeholder 4"/>
          <p:cNvSpPr>
            <a:spLocks noGrp="1"/>
          </p:cNvSpPr>
          <p:nvPr>
            <p:ph type="body" sz="quarter" idx="14" hasCustomPrompt="1"/>
          </p:nvPr>
        </p:nvSpPr>
        <p:spPr>
          <a:xfrm>
            <a:off x="1631950" y="1773238"/>
            <a:ext cx="8928100" cy="505342"/>
          </a:xfrm>
        </p:spPr>
        <p:txBody>
          <a:bodyPr rIns="0" anchor="ctr"/>
          <a:lstStyle>
            <a:lvl1pPr marL="0" indent="0" algn="ctr">
              <a:buFontTx/>
              <a:buNone/>
              <a:defRPr sz="2000" b="0" i="1">
                <a:solidFill>
                  <a:schemeClr val="bg2"/>
                </a:solidFill>
                <a:latin typeface="+mj-lt"/>
              </a:defRPr>
            </a:lvl1pPr>
          </a:lstStyle>
          <a:p>
            <a:pPr lvl="0"/>
            <a:r>
              <a:rPr lang="sv-SE"/>
              <a:t>Subtitle</a:t>
            </a:r>
            <a:endParaRPr lang="sv-SE" dirty="0"/>
          </a:p>
        </p:txBody>
      </p:sp>
      <p:sp>
        <p:nvSpPr>
          <p:cNvPr id="5" name="Content Placeholder 4"/>
          <p:cNvSpPr>
            <a:spLocks noGrp="1"/>
          </p:cNvSpPr>
          <p:nvPr>
            <p:ph sz="quarter" idx="13" hasCustomPrompt="1"/>
          </p:nvPr>
        </p:nvSpPr>
        <p:spPr>
          <a:xfrm>
            <a:off x="1631950" y="2349499"/>
            <a:ext cx="8928100" cy="3527425"/>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vl6pPr>
              <a:defRPr baseline="0"/>
            </a:lvl6pPr>
          </a:lstStyle>
          <a:p>
            <a:pPr lvl="0"/>
            <a:r>
              <a:rPr lang="sv-SE"/>
              <a:t>Click to add text</a:t>
            </a:r>
          </a:p>
          <a:p>
            <a:pPr lvl="1"/>
            <a:r>
              <a:rPr lang="sv-SE"/>
              <a:t>Second level</a:t>
            </a:r>
          </a:p>
          <a:p>
            <a:pPr lvl="2"/>
            <a:r>
              <a:rPr lang="sv-SE"/>
              <a:t>Third level</a:t>
            </a:r>
          </a:p>
          <a:p>
            <a:pPr lvl="3"/>
            <a:r>
              <a:rPr lang="sv-SE"/>
              <a:t>Fourth level</a:t>
            </a:r>
          </a:p>
          <a:p>
            <a:pPr lvl="4"/>
            <a:r>
              <a:rPr lang="sv-SE"/>
              <a:t>Fifth level</a:t>
            </a:r>
            <a:endParaRPr lang="sv-SE" dirty="0"/>
          </a:p>
        </p:txBody>
      </p:sp>
      <p:sp>
        <p:nvSpPr>
          <p:cNvPr id="2" name="Date Placeholder 1"/>
          <p:cNvSpPr>
            <a:spLocks noGrp="1"/>
          </p:cNvSpPr>
          <p:nvPr>
            <p:ph type="dt" sz="half" idx="15"/>
          </p:nvPr>
        </p:nvSpPr>
        <p:spPr/>
        <p:txBody>
          <a:bodyPr/>
          <a:lstStyle>
            <a:lvl1pPr>
              <a:defRPr>
                <a:solidFill>
                  <a:srgbClr val="FFFFFF"/>
                </a:solidFill>
              </a:defRPr>
            </a:lvl1pPr>
          </a:lstStyle>
          <a:p>
            <a:r>
              <a:rPr lang="sv-SE"/>
              <a:t>21 februari 2024</a:t>
            </a:r>
            <a:endParaRPr lang="sv-SE" dirty="0"/>
          </a:p>
        </p:txBody>
      </p:sp>
      <p:sp>
        <p:nvSpPr>
          <p:cNvPr id="3" name="Footer Placeholder 2"/>
          <p:cNvSpPr>
            <a:spLocks noGrp="1"/>
          </p:cNvSpPr>
          <p:nvPr>
            <p:ph type="ftr" sz="quarter" idx="16"/>
          </p:nvPr>
        </p:nvSpPr>
        <p:spPr/>
        <p:txBody>
          <a:bodyPr/>
          <a:lstStyle>
            <a:lvl1pPr>
              <a:defRPr>
                <a:solidFill>
                  <a:srgbClr val="FFFFFF"/>
                </a:solidFill>
              </a:defRPr>
            </a:lvl1pPr>
          </a:lstStyle>
          <a:p>
            <a:r>
              <a:rPr lang="sv-SE"/>
              <a:t>Footer Lorem ipsum dolor sit amet</a:t>
            </a:r>
            <a:endParaRPr lang="sv-SE" dirty="0"/>
          </a:p>
        </p:txBody>
      </p:sp>
      <p:sp>
        <p:nvSpPr>
          <p:cNvPr id="6" name="Slide Number Placeholder 5"/>
          <p:cNvSpPr>
            <a:spLocks noGrp="1"/>
          </p:cNvSpPr>
          <p:nvPr>
            <p:ph type="sldNum" sz="quarter" idx="17"/>
          </p:nvPr>
        </p:nvSpPr>
        <p:spPr/>
        <p:txBody>
          <a:bodyPr/>
          <a:lstStyle>
            <a:lvl1pPr>
              <a:defRPr>
                <a:solidFill>
                  <a:srgbClr val="FFFFFF"/>
                </a:solidFill>
              </a:defRPr>
            </a:lvl1pPr>
          </a:lstStyle>
          <a:p>
            <a:fld id="{68468C2E-472A-43C3-926E-5A5CF00B7762}" type="slidenum">
              <a:rPr lang="sv-SE" smtClean="0"/>
              <a:pPr/>
              <a:t>‹#›</a:t>
            </a:fld>
            <a:endParaRPr lang="sv-SE" dirty="0"/>
          </a:p>
        </p:txBody>
      </p:sp>
      <p:sp>
        <p:nvSpPr>
          <p:cNvPr id="7" name="Title 6"/>
          <p:cNvSpPr>
            <a:spLocks noGrp="1"/>
          </p:cNvSpPr>
          <p:nvPr>
            <p:ph type="title" hasCustomPrompt="1"/>
          </p:nvPr>
        </p:nvSpPr>
        <p:spPr/>
        <p:txBody>
          <a:bodyPr/>
          <a:lstStyle>
            <a:lvl1pPr>
              <a:defRPr>
                <a:solidFill>
                  <a:schemeClr val="bg2"/>
                </a:solidFill>
              </a:defRPr>
            </a:lvl1pPr>
          </a:lstStyle>
          <a:p>
            <a:r>
              <a:rPr lang="sv-SE"/>
              <a:t>Click to add title</a:t>
            </a:r>
            <a:endParaRPr lang="sv-SE" dirty="0"/>
          </a:p>
        </p:txBody>
      </p:sp>
      <p:sp>
        <p:nvSpPr>
          <p:cNvPr id="12" name="Vinge"/>
          <p:cNvSpPr>
            <a:spLocks noEditPoints="1"/>
          </p:cNvSpPr>
          <p:nvPr userDrawn="1"/>
        </p:nvSpPr>
        <p:spPr bwMode="auto">
          <a:xfrm>
            <a:off x="334963" y="6405563"/>
            <a:ext cx="720725" cy="144462"/>
          </a:xfrm>
          <a:custGeom>
            <a:avLst/>
            <a:gdLst>
              <a:gd name="T0" fmla="*/ 1358 w 6078"/>
              <a:gd name="T1" fmla="*/ 10 h 1216"/>
              <a:gd name="T2" fmla="*/ 795 w 6078"/>
              <a:gd name="T3" fmla="*/ 1206 h 1216"/>
              <a:gd name="T4" fmla="*/ 568 w 6078"/>
              <a:gd name="T5" fmla="*/ 1206 h 1216"/>
              <a:gd name="T6" fmla="*/ 0 w 6078"/>
              <a:gd name="T7" fmla="*/ 10 h 1216"/>
              <a:gd name="T8" fmla="*/ 189 w 6078"/>
              <a:gd name="T9" fmla="*/ 10 h 1216"/>
              <a:gd name="T10" fmla="*/ 678 w 6078"/>
              <a:gd name="T11" fmla="*/ 1076 h 1216"/>
              <a:gd name="T12" fmla="*/ 684 w 6078"/>
              <a:gd name="T13" fmla="*/ 1076 h 1216"/>
              <a:gd name="T14" fmla="*/ 1170 w 6078"/>
              <a:gd name="T15" fmla="*/ 10 h 1216"/>
              <a:gd name="T16" fmla="*/ 1358 w 6078"/>
              <a:gd name="T17" fmla="*/ 10 h 1216"/>
              <a:gd name="T18" fmla="*/ 1514 w 6078"/>
              <a:gd name="T19" fmla="*/ 1206 h 1216"/>
              <a:gd name="T20" fmla="*/ 1690 w 6078"/>
              <a:gd name="T21" fmla="*/ 1206 h 1216"/>
              <a:gd name="T22" fmla="*/ 1690 w 6078"/>
              <a:gd name="T23" fmla="*/ 10 h 1216"/>
              <a:gd name="T24" fmla="*/ 1514 w 6078"/>
              <a:gd name="T25" fmla="*/ 10 h 1216"/>
              <a:gd name="T26" fmla="*/ 1514 w 6078"/>
              <a:gd name="T27" fmla="*/ 1206 h 1216"/>
              <a:gd name="T28" fmla="*/ 3288 w 6078"/>
              <a:gd name="T29" fmla="*/ 1206 h 1216"/>
              <a:gd name="T30" fmla="*/ 3288 w 6078"/>
              <a:gd name="T31" fmla="*/ 10 h 1216"/>
              <a:gd name="T32" fmla="*/ 3112 w 6078"/>
              <a:gd name="T33" fmla="*/ 10 h 1216"/>
              <a:gd name="T34" fmla="*/ 3112 w 6078"/>
              <a:gd name="T35" fmla="*/ 1076 h 1216"/>
              <a:gd name="T36" fmla="*/ 3108 w 6078"/>
              <a:gd name="T37" fmla="*/ 1076 h 1216"/>
              <a:gd name="T38" fmla="*/ 2215 w 6078"/>
              <a:gd name="T39" fmla="*/ 10 h 1216"/>
              <a:gd name="T40" fmla="*/ 1947 w 6078"/>
              <a:gd name="T41" fmla="*/ 10 h 1216"/>
              <a:gd name="T42" fmla="*/ 1947 w 6078"/>
              <a:gd name="T43" fmla="*/ 1206 h 1216"/>
              <a:gd name="T44" fmla="*/ 2123 w 6078"/>
              <a:gd name="T45" fmla="*/ 1206 h 1216"/>
              <a:gd name="T46" fmla="*/ 2123 w 6078"/>
              <a:gd name="T47" fmla="*/ 148 h 1216"/>
              <a:gd name="T48" fmla="*/ 2127 w 6078"/>
              <a:gd name="T49" fmla="*/ 148 h 1216"/>
              <a:gd name="T50" fmla="*/ 3021 w 6078"/>
              <a:gd name="T51" fmla="*/ 1206 h 1216"/>
              <a:gd name="T52" fmla="*/ 3288 w 6078"/>
              <a:gd name="T53" fmla="*/ 1206 h 1216"/>
              <a:gd name="T54" fmla="*/ 5255 w 6078"/>
              <a:gd name="T55" fmla="*/ 532 h 1216"/>
              <a:gd name="T56" fmla="*/ 5255 w 6078"/>
              <a:gd name="T57" fmla="*/ 147 h 1216"/>
              <a:gd name="T58" fmla="*/ 6078 w 6078"/>
              <a:gd name="T59" fmla="*/ 147 h 1216"/>
              <a:gd name="T60" fmla="*/ 6078 w 6078"/>
              <a:gd name="T61" fmla="*/ 10 h 1216"/>
              <a:gd name="T62" fmla="*/ 5078 w 6078"/>
              <a:gd name="T63" fmla="*/ 10 h 1216"/>
              <a:gd name="T64" fmla="*/ 5078 w 6078"/>
              <a:gd name="T65" fmla="*/ 1206 h 1216"/>
              <a:gd name="T66" fmla="*/ 6078 w 6078"/>
              <a:gd name="T67" fmla="*/ 1206 h 1216"/>
              <a:gd name="T68" fmla="*/ 6078 w 6078"/>
              <a:gd name="T69" fmla="*/ 1069 h 1216"/>
              <a:gd name="T70" fmla="*/ 5255 w 6078"/>
              <a:gd name="T71" fmla="*/ 1069 h 1216"/>
              <a:gd name="T72" fmla="*/ 5255 w 6078"/>
              <a:gd name="T73" fmla="*/ 653 h 1216"/>
              <a:gd name="T74" fmla="*/ 6043 w 6078"/>
              <a:gd name="T75" fmla="*/ 653 h 1216"/>
              <a:gd name="T76" fmla="*/ 6043 w 6078"/>
              <a:gd name="T77" fmla="*/ 532 h 1216"/>
              <a:gd name="T78" fmla="*/ 5255 w 6078"/>
              <a:gd name="T79" fmla="*/ 532 h 1216"/>
              <a:gd name="T80" fmla="*/ 4825 w 6078"/>
              <a:gd name="T81" fmla="*/ 608 h 1216"/>
              <a:gd name="T82" fmla="*/ 4153 w 6078"/>
              <a:gd name="T83" fmla="*/ 608 h 1216"/>
              <a:gd name="T84" fmla="*/ 4153 w 6078"/>
              <a:gd name="T85" fmla="*/ 745 h 1216"/>
              <a:gd name="T86" fmla="*/ 4648 w 6078"/>
              <a:gd name="T87" fmla="*/ 745 h 1216"/>
              <a:gd name="T88" fmla="*/ 4648 w 6078"/>
              <a:gd name="T89" fmla="*/ 876 h 1216"/>
              <a:gd name="T90" fmla="*/ 4273 w 6078"/>
              <a:gd name="T91" fmla="*/ 1088 h 1216"/>
              <a:gd name="T92" fmla="*/ 4107 w 6078"/>
              <a:gd name="T93" fmla="*/ 1088 h 1216"/>
              <a:gd name="T94" fmla="*/ 3717 w 6078"/>
              <a:gd name="T95" fmla="*/ 817 h 1216"/>
              <a:gd name="T96" fmla="*/ 3717 w 6078"/>
              <a:gd name="T97" fmla="*/ 433 h 1216"/>
              <a:gd name="T98" fmla="*/ 4103 w 6078"/>
              <a:gd name="T99" fmla="*/ 129 h 1216"/>
              <a:gd name="T100" fmla="*/ 4321 w 6078"/>
              <a:gd name="T101" fmla="*/ 129 h 1216"/>
              <a:gd name="T102" fmla="*/ 4644 w 6078"/>
              <a:gd name="T103" fmla="*/ 291 h 1216"/>
              <a:gd name="T104" fmla="*/ 4644 w 6078"/>
              <a:gd name="T105" fmla="*/ 359 h 1216"/>
              <a:gd name="T106" fmla="*/ 4820 w 6078"/>
              <a:gd name="T107" fmla="*/ 359 h 1216"/>
              <a:gd name="T108" fmla="*/ 4820 w 6078"/>
              <a:gd name="T109" fmla="*/ 267 h 1216"/>
              <a:gd name="T110" fmla="*/ 4406 w 6078"/>
              <a:gd name="T111" fmla="*/ 0 h 1216"/>
              <a:gd name="T112" fmla="*/ 3997 w 6078"/>
              <a:gd name="T113" fmla="*/ 0 h 1216"/>
              <a:gd name="T114" fmla="*/ 3541 w 6078"/>
              <a:gd name="T115" fmla="*/ 417 h 1216"/>
              <a:gd name="T116" fmla="*/ 3541 w 6078"/>
              <a:gd name="T117" fmla="*/ 787 h 1216"/>
              <a:gd name="T118" fmla="*/ 4138 w 6078"/>
              <a:gd name="T119" fmla="*/ 1216 h 1216"/>
              <a:gd name="T120" fmla="*/ 4308 w 6078"/>
              <a:gd name="T121" fmla="*/ 1216 h 1216"/>
              <a:gd name="T122" fmla="*/ 4825 w 6078"/>
              <a:gd name="T123" fmla="*/ 868 h 1216"/>
              <a:gd name="T124" fmla="*/ 4825 w 6078"/>
              <a:gd name="T125" fmla="*/ 608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078" h="1216">
                <a:moveTo>
                  <a:pt x="1358" y="10"/>
                </a:moveTo>
                <a:cubicBezTo>
                  <a:pt x="795" y="1206"/>
                  <a:pt x="795" y="1206"/>
                  <a:pt x="795" y="1206"/>
                </a:cubicBezTo>
                <a:cubicBezTo>
                  <a:pt x="568" y="1206"/>
                  <a:pt x="568" y="1206"/>
                  <a:pt x="568" y="1206"/>
                </a:cubicBezTo>
                <a:cubicBezTo>
                  <a:pt x="0" y="10"/>
                  <a:pt x="0" y="10"/>
                  <a:pt x="0" y="10"/>
                </a:cubicBezTo>
                <a:cubicBezTo>
                  <a:pt x="189" y="10"/>
                  <a:pt x="189" y="10"/>
                  <a:pt x="189" y="10"/>
                </a:cubicBezTo>
                <a:cubicBezTo>
                  <a:pt x="678" y="1076"/>
                  <a:pt x="678" y="1076"/>
                  <a:pt x="678" y="1076"/>
                </a:cubicBezTo>
                <a:cubicBezTo>
                  <a:pt x="684" y="1076"/>
                  <a:pt x="684" y="1076"/>
                  <a:pt x="684" y="1076"/>
                </a:cubicBezTo>
                <a:cubicBezTo>
                  <a:pt x="1170" y="10"/>
                  <a:pt x="1170" y="10"/>
                  <a:pt x="1170" y="10"/>
                </a:cubicBezTo>
                <a:cubicBezTo>
                  <a:pt x="1358" y="10"/>
                  <a:pt x="1358" y="10"/>
                  <a:pt x="1358" y="10"/>
                </a:cubicBezTo>
                <a:moveTo>
                  <a:pt x="1514" y="1206"/>
                </a:moveTo>
                <a:cubicBezTo>
                  <a:pt x="1690" y="1206"/>
                  <a:pt x="1690" y="1206"/>
                  <a:pt x="1690" y="1206"/>
                </a:cubicBezTo>
                <a:cubicBezTo>
                  <a:pt x="1690" y="10"/>
                  <a:pt x="1690" y="10"/>
                  <a:pt x="1690" y="10"/>
                </a:cubicBezTo>
                <a:cubicBezTo>
                  <a:pt x="1514" y="10"/>
                  <a:pt x="1514" y="10"/>
                  <a:pt x="1514" y="10"/>
                </a:cubicBezTo>
                <a:lnTo>
                  <a:pt x="1514" y="1206"/>
                </a:lnTo>
                <a:close/>
                <a:moveTo>
                  <a:pt x="3288" y="1206"/>
                </a:moveTo>
                <a:cubicBezTo>
                  <a:pt x="3288" y="10"/>
                  <a:pt x="3288" y="10"/>
                  <a:pt x="3288" y="10"/>
                </a:cubicBezTo>
                <a:cubicBezTo>
                  <a:pt x="3112" y="10"/>
                  <a:pt x="3112" y="10"/>
                  <a:pt x="3112" y="10"/>
                </a:cubicBezTo>
                <a:cubicBezTo>
                  <a:pt x="3112" y="1076"/>
                  <a:pt x="3112" y="1076"/>
                  <a:pt x="3112" y="1076"/>
                </a:cubicBezTo>
                <a:cubicBezTo>
                  <a:pt x="3108" y="1076"/>
                  <a:pt x="3108" y="1076"/>
                  <a:pt x="3108" y="1076"/>
                </a:cubicBezTo>
                <a:cubicBezTo>
                  <a:pt x="2215" y="10"/>
                  <a:pt x="2215" y="10"/>
                  <a:pt x="2215" y="10"/>
                </a:cubicBezTo>
                <a:cubicBezTo>
                  <a:pt x="1947" y="10"/>
                  <a:pt x="1947" y="10"/>
                  <a:pt x="1947" y="10"/>
                </a:cubicBezTo>
                <a:cubicBezTo>
                  <a:pt x="1947" y="1206"/>
                  <a:pt x="1947" y="1206"/>
                  <a:pt x="1947" y="1206"/>
                </a:cubicBezTo>
                <a:cubicBezTo>
                  <a:pt x="2123" y="1206"/>
                  <a:pt x="2123" y="1206"/>
                  <a:pt x="2123" y="1206"/>
                </a:cubicBezTo>
                <a:cubicBezTo>
                  <a:pt x="2123" y="148"/>
                  <a:pt x="2123" y="148"/>
                  <a:pt x="2123" y="148"/>
                </a:cubicBezTo>
                <a:cubicBezTo>
                  <a:pt x="2127" y="148"/>
                  <a:pt x="2127" y="148"/>
                  <a:pt x="2127" y="148"/>
                </a:cubicBezTo>
                <a:cubicBezTo>
                  <a:pt x="3021" y="1206"/>
                  <a:pt x="3021" y="1206"/>
                  <a:pt x="3021" y="1206"/>
                </a:cubicBezTo>
                <a:cubicBezTo>
                  <a:pt x="3288" y="1206"/>
                  <a:pt x="3288" y="1206"/>
                  <a:pt x="3288" y="1206"/>
                </a:cubicBezTo>
                <a:moveTo>
                  <a:pt x="5255" y="532"/>
                </a:moveTo>
                <a:cubicBezTo>
                  <a:pt x="5255" y="147"/>
                  <a:pt x="5255" y="147"/>
                  <a:pt x="5255" y="147"/>
                </a:cubicBezTo>
                <a:cubicBezTo>
                  <a:pt x="6078" y="147"/>
                  <a:pt x="6078" y="147"/>
                  <a:pt x="6078" y="147"/>
                </a:cubicBezTo>
                <a:cubicBezTo>
                  <a:pt x="6078" y="10"/>
                  <a:pt x="6078" y="10"/>
                  <a:pt x="6078" y="10"/>
                </a:cubicBezTo>
                <a:cubicBezTo>
                  <a:pt x="5078" y="10"/>
                  <a:pt x="5078" y="10"/>
                  <a:pt x="5078" y="10"/>
                </a:cubicBezTo>
                <a:cubicBezTo>
                  <a:pt x="5078" y="1206"/>
                  <a:pt x="5078" y="1206"/>
                  <a:pt x="5078" y="1206"/>
                </a:cubicBezTo>
                <a:cubicBezTo>
                  <a:pt x="6078" y="1206"/>
                  <a:pt x="6078" y="1206"/>
                  <a:pt x="6078" y="1206"/>
                </a:cubicBezTo>
                <a:cubicBezTo>
                  <a:pt x="6078" y="1069"/>
                  <a:pt x="6078" y="1069"/>
                  <a:pt x="6078" y="1069"/>
                </a:cubicBezTo>
                <a:cubicBezTo>
                  <a:pt x="5255" y="1069"/>
                  <a:pt x="5255" y="1069"/>
                  <a:pt x="5255" y="1069"/>
                </a:cubicBezTo>
                <a:cubicBezTo>
                  <a:pt x="5255" y="653"/>
                  <a:pt x="5255" y="653"/>
                  <a:pt x="5255" y="653"/>
                </a:cubicBezTo>
                <a:cubicBezTo>
                  <a:pt x="6043" y="653"/>
                  <a:pt x="6043" y="653"/>
                  <a:pt x="6043" y="653"/>
                </a:cubicBezTo>
                <a:cubicBezTo>
                  <a:pt x="6043" y="532"/>
                  <a:pt x="6043" y="532"/>
                  <a:pt x="6043" y="532"/>
                </a:cubicBezTo>
                <a:cubicBezTo>
                  <a:pt x="5255" y="532"/>
                  <a:pt x="5255" y="532"/>
                  <a:pt x="5255" y="532"/>
                </a:cubicBezTo>
                <a:moveTo>
                  <a:pt x="4825" y="608"/>
                </a:moveTo>
                <a:cubicBezTo>
                  <a:pt x="4153" y="608"/>
                  <a:pt x="4153" y="608"/>
                  <a:pt x="4153" y="608"/>
                </a:cubicBezTo>
                <a:cubicBezTo>
                  <a:pt x="4153" y="745"/>
                  <a:pt x="4153" y="745"/>
                  <a:pt x="4153" y="745"/>
                </a:cubicBezTo>
                <a:cubicBezTo>
                  <a:pt x="4648" y="745"/>
                  <a:pt x="4648" y="745"/>
                  <a:pt x="4648" y="745"/>
                </a:cubicBezTo>
                <a:cubicBezTo>
                  <a:pt x="4648" y="876"/>
                  <a:pt x="4648" y="876"/>
                  <a:pt x="4648" y="876"/>
                </a:cubicBezTo>
                <a:cubicBezTo>
                  <a:pt x="4648" y="1046"/>
                  <a:pt x="4582" y="1088"/>
                  <a:pt x="4273" y="1088"/>
                </a:cubicBezTo>
                <a:cubicBezTo>
                  <a:pt x="4107" y="1088"/>
                  <a:pt x="4107" y="1088"/>
                  <a:pt x="4107" y="1088"/>
                </a:cubicBezTo>
                <a:cubicBezTo>
                  <a:pt x="3817" y="1088"/>
                  <a:pt x="3717" y="1022"/>
                  <a:pt x="3717" y="817"/>
                </a:cubicBezTo>
                <a:cubicBezTo>
                  <a:pt x="3717" y="433"/>
                  <a:pt x="3717" y="433"/>
                  <a:pt x="3717" y="433"/>
                </a:cubicBezTo>
                <a:cubicBezTo>
                  <a:pt x="3717" y="194"/>
                  <a:pt x="3767" y="129"/>
                  <a:pt x="4103" y="129"/>
                </a:cubicBezTo>
                <a:cubicBezTo>
                  <a:pt x="4321" y="129"/>
                  <a:pt x="4321" y="129"/>
                  <a:pt x="4321" y="129"/>
                </a:cubicBezTo>
                <a:cubicBezTo>
                  <a:pt x="4574" y="129"/>
                  <a:pt x="4644" y="176"/>
                  <a:pt x="4644" y="291"/>
                </a:cubicBezTo>
                <a:cubicBezTo>
                  <a:pt x="4644" y="359"/>
                  <a:pt x="4644" y="359"/>
                  <a:pt x="4644" y="359"/>
                </a:cubicBezTo>
                <a:cubicBezTo>
                  <a:pt x="4820" y="359"/>
                  <a:pt x="4820" y="359"/>
                  <a:pt x="4820" y="359"/>
                </a:cubicBezTo>
                <a:cubicBezTo>
                  <a:pt x="4820" y="267"/>
                  <a:pt x="4820" y="267"/>
                  <a:pt x="4820" y="267"/>
                </a:cubicBezTo>
                <a:cubicBezTo>
                  <a:pt x="4820" y="74"/>
                  <a:pt x="4640" y="0"/>
                  <a:pt x="4406" y="0"/>
                </a:cubicBezTo>
                <a:cubicBezTo>
                  <a:pt x="3997" y="0"/>
                  <a:pt x="3997" y="0"/>
                  <a:pt x="3997" y="0"/>
                </a:cubicBezTo>
                <a:cubicBezTo>
                  <a:pt x="3732" y="0"/>
                  <a:pt x="3541" y="93"/>
                  <a:pt x="3541" y="417"/>
                </a:cubicBezTo>
                <a:cubicBezTo>
                  <a:pt x="3541" y="787"/>
                  <a:pt x="3541" y="787"/>
                  <a:pt x="3541" y="787"/>
                </a:cubicBezTo>
                <a:cubicBezTo>
                  <a:pt x="3541" y="1157"/>
                  <a:pt x="3723" y="1216"/>
                  <a:pt x="4138" y="1216"/>
                </a:cubicBezTo>
                <a:cubicBezTo>
                  <a:pt x="4308" y="1216"/>
                  <a:pt x="4308" y="1216"/>
                  <a:pt x="4308" y="1216"/>
                </a:cubicBezTo>
                <a:cubicBezTo>
                  <a:pt x="4661" y="1216"/>
                  <a:pt x="4825" y="1149"/>
                  <a:pt x="4825" y="868"/>
                </a:cubicBezTo>
                <a:cubicBezTo>
                  <a:pt x="4825" y="608"/>
                  <a:pt x="4825" y="608"/>
                  <a:pt x="4825" y="60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dirty="0"/>
          </a:p>
        </p:txBody>
      </p:sp>
    </p:spTree>
    <p:extLst>
      <p:ext uri="{BB962C8B-B14F-4D97-AF65-F5344CB8AC3E}">
        <p14:creationId xmlns:p14="http://schemas.microsoft.com/office/powerpoint/2010/main" val="39102234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eneral with two columns (image frame)">
    <p:bg>
      <p:bgPr>
        <a:solidFill>
          <a:schemeClr val="tx2"/>
        </a:solidFill>
        <a:effectLst/>
      </p:bgPr>
    </p:bg>
    <p:spTree>
      <p:nvGrpSpPr>
        <p:cNvPr id="1" name=""/>
        <p:cNvGrpSpPr/>
        <p:nvPr/>
      </p:nvGrpSpPr>
      <p:grpSpPr>
        <a:xfrm>
          <a:off x="0" y="0"/>
          <a:ext cx="0" cy="0"/>
          <a:chOff x="0" y="0"/>
          <a:chExt cx="0" cy="0"/>
        </a:xfrm>
      </p:grpSpPr>
      <p:sp>
        <p:nvSpPr>
          <p:cNvPr id="18" name="Rectangle 17"/>
          <p:cNvSpPr/>
          <p:nvPr userDrawn="1"/>
        </p:nvSpPr>
        <p:spPr>
          <a:xfrm>
            <a:off x="876301" y="809624"/>
            <a:ext cx="10439400" cy="5314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sv-SE" sz="1200" dirty="0"/>
          </a:p>
        </p:txBody>
      </p:sp>
      <p:sp>
        <p:nvSpPr>
          <p:cNvPr id="13" name="Picture Placeholder 12"/>
          <p:cNvSpPr>
            <a:spLocks noGrp="1"/>
          </p:cNvSpPr>
          <p:nvPr>
            <p:ph type="pic" sz="quarter" idx="21" hasCustomPrompt="1"/>
          </p:nvPr>
        </p:nvSpPr>
        <p:spPr>
          <a:xfrm>
            <a:off x="0" y="0"/>
            <a:ext cx="12192000" cy="6858000"/>
          </a:xfrm>
          <a:custGeom>
            <a:avLst/>
            <a:gdLst>
              <a:gd name="connsiteX0" fmla="*/ 876300 w 12192000"/>
              <a:gd name="connsiteY0" fmla="*/ 819150 h 6858000"/>
              <a:gd name="connsiteX1" fmla="*/ 876300 w 12192000"/>
              <a:gd name="connsiteY1" fmla="*/ 6115050 h 6858000"/>
              <a:gd name="connsiteX2" fmla="*/ 11315700 w 12192000"/>
              <a:gd name="connsiteY2" fmla="*/ 6115050 h 6858000"/>
              <a:gd name="connsiteX3" fmla="*/ 11315700 w 12192000"/>
              <a:gd name="connsiteY3" fmla="*/ 81915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876300" y="819150"/>
                </a:moveTo>
                <a:lnTo>
                  <a:pt x="876300" y="6115050"/>
                </a:lnTo>
                <a:lnTo>
                  <a:pt x="11315700" y="6115050"/>
                </a:lnTo>
                <a:lnTo>
                  <a:pt x="11315700" y="819150"/>
                </a:lnTo>
                <a:close/>
                <a:moveTo>
                  <a:pt x="0" y="0"/>
                </a:moveTo>
                <a:lnTo>
                  <a:pt x="12192000" y="0"/>
                </a:lnTo>
                <a:lnTo>
                  <a:pt x="12192000" y="6858000"/>
                </a:lnTo>
                <a:lnTo>
                  <a:pt x="0" y="6858000"/>
                </a:lnTo>
                <a:close/>
              </a:path>
            </a:pathLst>
          </a:custGeom>
          <a:noFill/>
        </p:spPr>
        <p:txBody>
          <a:bodyPr wrap="square" tIns="72000">
            <a:noAutofit/>
          </a:bodyPr>
          <a:lstStyle>
            <a:lvl1pPr marL="0" indent="0" algn="ctr">
              <a:buNone/>
              <a:defRPr>
                <a:solidFill>
                  <a:srgbClr val="FFFFFF"/>
                </a:solidFill>
              </a:defRPr>
            </a:lvl1pPr>
          </a:lstStyle>
          <a:p>
            <a:r>
              <a:rPr lang="sv-SE"/>
              <a:t>Select image placeholder to add picture</a:t>
            </a:r>
            <a:endParaRPr lang="sv-SE" dirty="0"/>
          </a:p>
        </p:txBody>
      </p:sp>
      <p:sp>
        <p:nvSpPr>
          <p:cNvPr id="5" name="Text Placeholder 4"/>
          <p:cNvSpPr>
            <a:spLocks noGrp="1"/>
          </p:cNvSpPr>
          <p:nvPr>
            <p:ph type="body" sz="quarter" idx="13" hasCustomPrompt="1"/>
          </p:nvPr>
        </p:nvSpPr>
        <p:spPr>
          <a:xfrm>
            <a:off x="1631949" y="1773238"/>
            <a:ext cx="8928101" cy="503634"/>
          </a:xfrm>
        </p:spPr>
        <p:txBody>
          <a:bodyPr rIns="0" anchor="ctr">
            <a:noAutofit/>
          </a:bodyPr>
          <a:lstStyle>
            <a:lvl1pPr marL="0" indent="0" algn="ctr">
              <a:buFontTx/>
              <a:buNone/>
              <a:defRPr sz="2000" b="0" i="1">
                <a:solidFill>
                  <a:schemeClr val="bg2"/>
                </a:solidFill>
                <a:latin typeface="+mj-lt"/>
              </a:defRPr>
            </a:lvl1pPr>
          </a:lstStyle>
          <a:p>
            <a:pPr lvl="0"/>
            <a:r>
              <a:rPr lang="sv-SE"/>
              <a:t>Subtitle</a:t>
            </a:r>
            <a:endParaRPr lang="sv-SE" dirty="0"/>
          </a:p>
        </p:txBody>
      </p:sp>
      <p:sp>
        <p:nvSpPr>
          <p:cNvPr id="3" name="Text Placeholder 2"/>
          <p:cNvSpPr>
            <a:spLocks noGrp="1"/>
          </p:cNvSpPr>
          <p:nvPr>
            <p:ph type="body" sz="quarter" idx="16" hasCustomPrompt="1"/>
          </p:nvPr>
        </p:nvSpPr>
        <p:spPr>
          <a:xfrm>
            <a:off x="1631769" y="2348431"/>
            <a:ext cx="4319769" cy="396000"/>
          </a:xfrm>
          <a:prstGeom prst="rect">
            <a:avLst/>
          </a:prstGeom>
          <a:noFill/>
          <a:ln>
            <a:noFill/>
          </a:ln>
        </p:spPr>
        <p:txBody>
          <a:bodyPr lIns="0" rIns="0" anchor="ctr" anchorCtr="0">
            <a:noAutofit/>
          </a:bodyPr>
          <a:lstStyle>
            <a:lvl1pPr marL="0" indent="0" algn="l">
              <a:buFontTx/>
              <a:buNone/>
              <a:defRPr sz="1800" b="1" baseline="0">
                <a:solidFill>
                  <a:schemeClr val="bg2"/>
                </a:solidFill>
              </a:defRPr>
            </a:lvl1pPr>
          </a:lstStyle>
          <a:p>
            <a:pPr lvl="0"/>
            <a:r>
              <a:rPr lang="sv-SE"/>
              <a:t>Click to add heading</a:t>
            </a:r>
            <a:endParaRPr lang="sv-SE" dirty="0"/>
          </a:p>
        </p:txBody>
      </p:sp>
      <p:sp>
        <p:nvSpPr>
          <p:cNvPr id="10" name="Content Placeholder 4"/>
          <p:cNvSpPr>
            <a:spLocks noGrp="1"/>
          </p:cNvSpPr>
          <p:nvPr>
            <p:ph sz="quarter" idx="14" hasCustomPrompt="1"/>
          </p:nvPr>
        </p:nvSpPr>
        <p:spPr>
          <a:xfrm>
            <a:off x="1631949" y="2780479"/>
            <a:ext cx="4320614" cy="3096446"/>
          </a:xfrm>
        </p:spPr>
        <p:txBody>
          <a:bodyPr>
            <a:noAutofit/>
          </a:bodyPr>
          <a:lstStyle>
            <a:lvl1pPr>
              <a:defRPr sz="16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sv-SE"/>
              <a:t>Click to add text</a:t>
            </a:r>
          </a:p>
          <a:p>
            <a:pPr lvl="1"/>
            <a:r>
              <a:rPr lang="sv-SE"/>
              <a:t>Second level</a:t>
            </a:r>
          </a:p>
          <a:p>
            <a:pPr lvl="2"/>
            <a:r>
              <a:rPr lang="sv-SE"/>
              <a:t>Third level</a:t>
            </a:r>
          </a:p>
          <a:p>
            <a:pPr lvl="3"/>
            <a:r>
              <a:rPr lang="sv-SE"/>
              <a:t>Fourth level</a:t>
            </a:r>
          </a:p>
          <a:p>
            <a:pPr lvl="4"/>
            <a:r>
              <a:rPr lang="sv-SE"/>
              <a:t>Fifth level</a:t>
            </a:r>
            <a:endParaRPr lang="sv-SE" dirty="0"/>
          </a:p>
        </p:txBody>
      </p:sp>
      <p:sp>
        <p:nvSpPr>
          <p:cNvPr id="12" name="Text Placeholder 2"/>
          <p:cNvSpPr>
            <a:spLocks noGrp="1"/>
          </p:cNvSpPr>
          <p:nvPr>
            <p:ph type="body" sz="quarter" idx="17" hasCustomPrompt="1"/>
          </p:nvPr>
        </p:nvSpPr>
        <p:spPr>
          <a:xfrm>
            <a:off x="6240463" y="2348431"/>
            <a:ext cx="4319587" cy="396000"/>
          </a:xfrm>
          <a:prstGeom prst="rect">
            <a:avLst/>
          </a:prstGeom>
          <a:noFill/>
          <a:ln>
            <a:noFill/>
          </a:ln>
        </p:spPr>
        <p:txBody>
          <a:bodyPr lIns="0" rIns="0" anchor="ctr" anchorCtr="0">
            <a:noAutofit/>
          </a:bodyPr>
          <a:lstStyle>
            <a:lvl1pPr marL="0" indent="0" algn="l">
              <a:buFontTx/>
              <a:buNone/>
              <a:defRPr sz="1800" b="1">
                <a:solidFill>
                  <a:schemeClr val="bg2"/>
                </a:solidFill>
              </a:defRPr>
            </a:lvl1pPr>
          </a:lstStyle>
          <a:p>
            <a:pPr lvl="0"/>
            <a:r>
              <a:rPr lang="sv-SE"/>
              <a:t>Click to add heading</a:t>
            </a:r>
            <a:endParaRPr lang="sv-SE" dirty="0"/>
          </a:p>
        </p:txBody>
      </p:sp>
      <p:sp>
        <p:nvSpPr>
          <p:cNvPr id="11" name="Content Placeholder 4"/>
          <p:cNvSpPr>
            <a:spLocks noGrp="1"/>
          </p:cNvSpPr>
          <p:nvPr>
            <p:ph sz="quarter" idx="15" hasCustomPrompt="1"/>
          </p:nvPr>
        </p:nvSpPr>
        <p:spPr>
          <a:xfrm>
            <a:off x="6239429" y="2780479"/>
            <a:ext cx="4320432" cy="3096446"/>
          </a:xfrm>
        </p:spPr>
        <p:txBody>
          <a:bodyPr>
            <a:noAutofit/>
          </a:bodyPr>
          <a:lstStyle>
            <a:lvl1pPr>
              <a:defRPr sz="16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sv-SE"/>
              <a:t>Click to add text</a:t>
            </a:r>
          </a:p>
          <a:p>
            <a:pPr lvl="1"/>
            <a:r>
              <a:rPr lang="sv-SE"/>
              <a:t>Second level</a:t>
            </a:r>
          </a:p>
          <a:p>
            <a:pPr lvl="2"/>
            <a:r>
              <a:rPr lang="sv-SE"/>
              <a:t>Third level</a:t>
            </a:r>
          </a:p>
          <a:p>
            <a:pPr lvl="3"/>
            <a:r>
              <a:rPr lang="sv-SE"/>
              <a:t>Fourth level</a:t>
            </a:r>
          </a:p>
          <a:p>
            <a:pPr lvl="4"/>
            <a:r>
              <a:rPr lang="sv-SE"/>
              <a:t>Fifth level</a:t>
            </a:r>
            <a:endParaRPr lang="sv-SE" dirty="0"/>
          </a:p>
        </p:txBody>
      </p:sp>
      <p:sp>
        <p:nvSpPr>
          <p:cNvPr id="2" name="Title 1"/>
          <p:cNvSpPr>
            <a:spLocks noGrp="1"/>
          </p:cNvSpPr>
          <p:nvPr>
            <p:ph type="title" hasCustomPrompt="1"/>
          </p:nvPr>
        </p:nvSpPr>
        <p:spPr/>
        <p:txBody>
          <a:bodyPr/>
          <a:lstStyle>
            <a:lvl1pPr>
              <a:defRPr>
                <a:solidFill>
                  <a:schemeClr val="bg2"/>
                </a:solidFill>
              </a:defRPr>
            </a:lvl1pPr>
          </a:lstStyle>
          <a:p>
            <a:r>
              <a:rPr lang="sv-SE"/>
              <a:t>Click to add title</a:t>
            </a:r>
            <a:endParaRPr lang="sv-SE" dirty="0"/>
          </a:p>
        </p:txBody>
      </p:sp>
      <p:sp>
        <p:nvSpPr>
          <p:cNvPr id="4" name="Date Placeholder 3"/>
          <p:cNvSpPr>
            <a:spLocks noGrp="1"/>
          </p:cNvSpPr>
          <p:nvPr>
            <p:ph type="dt" sz="half" idx="22"/>
          </p:nvPr>
        </p:nvSpPr>
        <p:spPr/>
        <p:txBody>
          <a:bodyPr/>
          <a:lstStyle>
            <a:lvl1pPr>
              <a:defRPr>
                <a:solidFill>
                  <a:schemeClr val="bg1"/>
                </a:solidFill>
              </a:defRPr>
            </a:lvl1pPr>
          </a:lstStyle>
          <a:p>
            <a:r>
              <a:rPr lang="sv-SE"/>
              <a:t>21 februari 2024</a:t>
            </a:r>
            <a:endParaRPr lang="sv-SE" dirty="0"/>
          </a:p>
        </p:txBody>
      </p:sp>
      <p:sp>
        <p:nvSpPr>
          <p:cNvPr id="6" name="Footer Placeholder 5"/>
          <p:cNvSpPr>
            <a:spLocks noGrp="1"/>
          </p:cNvSpPr>
          <p:nvPr>
            <p:ph type="ftr" sz="quarter" idx="23"/>
          </p:nvPr>
        </p:nvSpPr>
        <p:spPr/>
        <p:txBody>
          <a:bodyPr/>
          <a:lstStyle>
            <a:lvl1pPr>
              <a:defRPr>
                <a:solidFill>
                  <a:schemeClr val="bg1"/>
                </a:solidFill>
              </a:defRPr>
            </a:lvl1pPr>
          </a:lstStyle>
          <a:p>
            <a:r>
              <a:rPr lang="sv-SE"/>
              <a:t>Footer Lorem ipsum dolor sit amet</a:t>
            </a:r>
            <a:endParaRPr lang="sv-SE" dirty="0"/>
          </a:p>
        </p:txBody>
      </p:sp>
      <p:sp>
        <p:nvSpPr>
          <p:cNvPr id="7" name="Slide Number Placeholder 6"/>
          <p:cNvSpPr>
            <a:spLocks noGrp="1"/>
          </p:cNvSpPr>
          <p:nvPr>
            <p:ph type="sldNum" sz="quarter" idx="24"/>
          </p:nvPr>
        </p:nvSpPr>
        <p:spPr/>
        <p:txBody>
          <a:bodyPr/>
          <a:lstStyle>
            <a:lvl1pPr>
              <a:defRPr>
                <a:solidFill>
                  <a:schemeClr val="bg1"/>
                </a:solidFill>
              </a:defRPr>
            </a:lvl1pPr>
          </a:lstStyle>
          <a:p>
            <a:fld id="{68468C2E-472A-43C3-926E-5A5CF00B7762}" type="slidenum">
              <a:rPr lang="sv-SE" smtClean="0"/>
              <a:pPr/>
              <a:t>‹#›</a:t>
            </a:fld>
            <a:endParaRPr lang="sv-SE" dirty="0"/>
          </a:p>
        </p:txBody>
      </p:sp>
      <p:sp>
        <p:nvSpPr>
          <p:cNvPr id="17" name="Vinge"/>
          <p:cNvSpPr>
            <a:spLocks noEditPoints="1"/>
          </p:cNvSpPr>
          <p:nvPr userDrawn="1"/>
        </p:nvSpPr>
        <p:spPr bwMode="auto">
          <a:xfrm>
            <a:off x="334963" y="6405563"/>
            <a:ext cx="720725" cy="144462"/>
          </a:xfrm>
          <a:custGeom>
            <a:avLst/>
            <a:gdLst>
              <a:gd name="T0" fmla="*/ 1358 w 6078"/>
              <a:gd name="T1" fmla="*/ 10 h 1216"/>
              <a:gd name="T2" fmla="*/ 795 w 6078"/>
              <a:gd name="T3" fmla="*/ 1206 h 1216"/>
              <a:gd name="T4" fmla="*/ 568 w 6078"/>
              <a:gd name="T5" fmla="*/ 1206 h 1216"/>
              <a:gd name="T6" fmla="*/ 0 w 6078"/>
              <a:gd name="T7" fmla="*/ 10 h 1216"/>
              <a:gd name="T8" fmla="*/ 189 w 6078"/>
              <a:gd name="T9" fmla="*/ 10 h 1216"/>
              <a:gd name="T10" fmla="*/ 678 w 6078"/>
              <a:gd name="T11" fmla="*/ 1076 h 1216"/>
              <a:gd name="T12" fmla="*/ 684 w 6078"/>
              <a:gd name="T13" fmla="*/ 1076 h 1216"/>
              <a:gd name="T14" fmla="*/ 1170 w 6078"/>
              <a:gd name="T15" fmla="*/ 10 h 1216"/>
              <a:gd name="T16" fmla="*/ 1358 w 6078"/>
              <a:gd name="T17" fmla="*/ 10 h 1216"/>
              <a:gd name="T18" fmla="*/ 1514 w 6078"/>
              <a:gd name="T19" fmla="*/ 1206 h 1216"/>
              <a:gd name="T20" fmla="*/ 1690 w 6078"/>
              <a:gd name="T21" fmla="*/ 1206 h 1216"/>
              <a:gd name="T22" fmla="*/ 1690 w 6078"/>
              <a:gd name="T23" fmla="*/ 10 h 1216"/>
              <a:gd name="T24" fmla="*/ 1514 w 6078"/>
              <a:gd name="T25" fmla="*/ 10 h 1216"/>
              <a:gd name="T26" fmla="*/ 1514 w 6078"/>
              <a:gd name="T27" fmla="*/ 1206 h 1216"/>
              <a:gd name="T28" fmla="*/ 3288 w 6078"/>
              <a:gd name="T29" fmla="*/ 1206 h 1216"/>
              <a:gd name="T30" fmla="*/ 3288 w 6078"/>
              <a:gd name="T31" fmla="*/ 10 h 1216"/>
              <a:gd name="T32" fmla="*/ 3112 w 6078"/>
              <a:gd name="T33" fmla="*/ 10 h 1216"/>
              <a:gd name="T34" fmla="*/ 3112 w 6078"/>
              <a:gd name="T35" fmla="*/ 1076 h 1216"/>
              <a:gd name="T36" fmla="*/ 3108 w 6078"/>
              <a:gd name="T37" fmla="*/ 1076 h 1216"/>
              <a:gd name="T38" fmla="*/ 2215 w 6078"/>
              <a:gd name="T39" fmla="*/ 10 h 1216"/>
              <a:gd name="T40" fmla="*/ 1947 w 6078"/>
              <a:gd name="T41" fmla="*/ 10 h 1216"/>
              <a:gd name="T42" fmla="*/ 1947 w 6078"/>
              <a:gd name="T43" fmla="*/ 1206 h 1216"/>
              <a:gd name="T44" fmla="*/ 2123 w 6078"/>
              <a:gd name="T45" fmla="*/ 1206 h 1216"/>
              <a:gd name="T46" fmla="*/ 2123 w 6078"/>
              <a:gd name="T47" fmla="*/ 148 h 1216"/>
              <a:gd name="T48" fmla="*/ 2127 w 6078"/>
              <a:gd name="T49" fmla="*/ 148 h 1216"/>
              <a:gd name="T50" fmla="*/ 3021 w 6078"/>
              <a:gd name="T51" fmla="*/ 1206 h 1216"/>
              <a:gd name="T52" fmla="*/ 3288 w 6078"/>
              <a:gd name="T53" fmla="*/ 1206 h 1216"/>
              <a:gd name="T54" fmla="*/ 5255 w 6078"/>
              <a:gd name="T55" fmla="*/ 532 h 1216"/>
              <a:gd name="T56" fmla="*/ 5255 w 6078"/>
              <a:gd name="T57" fmla="*/ 147 h 1216"/>
              <a:gd name="T58" fmla="*/ 6078 w 6078"/>
              <a:gd name="T59" fmla="*/ 147 h 1216"/>
              <a:gd name="T60" fmla="*/ 6078 w 6078"/>
              <a:gd name="T61" fmla="*/ 10 h 1216"/>
              <a:gd name="T62" fmla="*/ 5078 w 6078"/>
              <a:gd name="T63" fmla="*/ 10 h 1216"/>
              <a:gd name="T64" fmla="*/ 5078 w 6078"/>
              <a:gd name="T65" fmla="*/ 1206 h 1216"/>
              <a:gd name="T66" fmla="*/ 6078 w 6078"/>
              <a:gd name="T67" fmla="*/ 1206 h 1216"/>
              <a:gd name="T68" fmla="*/ 6078 w 6078"/>
              <a:gd name="T69" fmla="*/ 1069 h 1216"/>
              <a:gd name="T70" fmla="*/ 5255 w 6078"/>
              <a:gd name="T71" fmla="*/ 1069 h 1216"/>
              <a:gd name="T72" fmla="*/ 5255 w 6078"/>
              <a:gd name="T73" fmla="*/ 653 h 1216"/>
              <a:gd name="T74" fmla="*/ 6043 w 6078"/>
              <a:gd name="T75" fmla="*/ 653 h 1216"/>
              <a:gd name="T76" fmla="*/ 6043 w 6078"/>
              <a:gd name="T77" fmla="*/ 532 h 1216"/>
              <a:gd name="T78" fmla="*/ 5255 w 6078"/>
              <a:gd name="T79" fmla="*/ 532 h 1216"/>
              <a:gd name="T80" fmla="*/ 4825 w 6078"/>
              <a:gd name="T81" fmla="*/ 608 h 1216"/>
              <a:gd name="T82" fmla="*/ 4153 w 6078"/>
              <a:gd name="T83" fmla="*/ 608 h 1216"/>
              <a:gd name="T84" fmla="*/ 4153 w 6078"/>
              <a:gd name="T85" fmla="*/ 745 h 1216"/>
              <a:gd name="T86" fmla="*/ 4648 w 6078"/>
              <a:gd name="T87" fmla="*/ 745 h 1216"/>
              <a:gd name="T88" fmla="*/ 4648 w 6078"/>
              <a:gd name="T89" fmla="*/ 876 h 1216"/>
              <a:gd name="T90" fmla="*/ 4273 w 6078"/>
              <a:gd name="T91" fmla="*/ 1088 h 1216"/>
              <a:gd name="T92" fmla="*/ 4107 w 6078"/>
              <a:gd name="T93" fmla="*/ 1088 h 1216"/>
              <a:gd name="T94" fmla="*/ 3717 w 6078"/>
              <a:gd name="T95" fmla="*/ 817 h 1216"/>
              <a:gd name="T96" fmla="*/ 3717 w 6078"/>
              <a:gd name="T97" fmla="*/ 433 h 1216"/>
              <a:gd name="T98" fmla="*/ 4103 w 6078"/>
              <a:gd name="T99" fmla="*/ 129 h 1216"/>
              <a:gd name="T100" fmla="*/ 4321 w 6078"/>
              <a:gd name="T101" fmla="*/ 129 h 1216"/>
              <a:gd name="T102" fmla="*/ 4644 w 6078"/>
              <a:gd name="T103" fmla="*/ 291 h 1216"/>
              <a:gd name="T104" fmla="*/ 4644 w 6078"/>
              <a:gd name="T105" fmla="*/ 359 h 1216"/>
              <a:gd name="T106" fmla="*/ 4820 w 6078"/>
              <a:gd name="T107" fmla="*/ 359 h 1216"/>
              <a:gd name="T108" fmla="*/ 4820 w 6078"/>
              <a:gd name="T109" fmla="*/ 267 h 1216"/>
              <a:gd name="T110" fmla="*/ 4406 w 6078"/>
              <a:gd name="T111" fmla="*/ 0 h 1216"/>
              <a:gd name="T112" fmla="*/ 3997 w 6078"/>
              <a:gd name="T113" fmla="*/ 0 h 1216"/>
              <a:gd name="T114" fmla="*/ 3541 w 6078"/>
              <a:gd name="T115" fmla="*/ 417 h 1216"/>
              <a:gd name="T116" fmla="*/ 3541 w 6078"/>
              <a:gd name="T117" fmla="*/ 787 h 1216"/>
              <a:gd name="T118" fmla="*/ 4138 w 6078"/>
              <a:gd name="T119" fmla="*/ 1216 h 1216"/>
              <a:gd name="T120" fmla="*/ 4308 w 6078"/>
              <a:gd name="T121" fmla="*/ 1216 h 1216"/>
              <a:gd name="T122" fmla="*/ 4825 w 6078"/>
              <a:gd name="T123" fmla="*/ 868 h 1216"/>
              <a:gd name="T124" fmla="*/ 4825 w 6078"/>
              <a:gd name="T125" fmla="*/ 608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078" h="1216">
                <a:moveTo>
                  <a:pt x="1358" y="10"/>
                </a:moveTo>
                <a:cubicBezTo>
                  <a:pt x="795" y="1206"/>
                  <a:pt x="795" y="1206"/>
                  <a:pt x="795" y="1206"/>
                </a:cubicBezTo>
                <a:cubicBezTo>
                  <a:pt x="568" y="1206"/>
                  <a:pt x="568" y="1206"/>
                  <a:pt x="568" y="1206"/>
                </a:cubicBezTo>
                <a:cubicBezTo>
                  <a:pt x="0" y="10"/>
                  <a:pt x="0" y="10"/>
                  <a:pt x="0" y="10"/>
                </a:cubicBezTo>
                <a:cubicBezTo>
                  <a:pt x="189" y="10"/>
                  <a:pt x="189" y="10"/>
                  <a:pt x="189" y="10"/>
                </a:cubicBezTo>
                <a:cubicBezTo>
                  <a:pt x="678" y="1076"/>
                  <a:pt x="678" y="1076"/>
                  <a:pt x="678" y="1076"/>
                </a:cubicBezTo>
                <a:cubicBezTo>
                  <a:pt x="684" y="1076"/>
                  <a:pt x="684" y="1076"/>
                  <a:pt x="684" y="1076"/>
                </a:cubicBezTo>
                <a:cubicBezTo>
                  <a:pt x="1170" y="10"/>
                  <a:pt x="1170" y="10"/>
                  <a:pt x="1170" y="10"/>
                </a:cubicBezTo>
                <a:cubicBezTo>
                  <a:pt x="1358" y="10"/>
                  <a:pt x="1358" y="10"/>
                  <a:pt x="1358" y="10"/>
                </a:cubicBezTo>
                <a:moveTo>
                  <a:pt x="1514" y="1206"/>
                </a:moveTo>
                <a:cubicBezTo>
                  <a:pt x="1690" y="1206"/>
                  <a:pt x="1690" y="1206"/>
                  <a:pt x="1690" y="1206"/>
                </a:cubicBezTo>
                <a:cubicBezTo>
                  <a:pt x="1690" y="10"/>
                  <a:pt x="1690" y="10"/>
                  <a:pt x="1690" y="10"/>
                </a:cubicBezTo>
                <a:cubicBezTo>
                  <a:pt x="1514" y="10"/>
                  <a:pt x="1514" y="10"/>
                  <a:pt x="1514" y="10"/>
                </a:cubicBezTo>
                <a:lnTo>
                  <a:pt x="1514" y="1206"/>
                </a:lnTo>
                <a:close/>
                <a:moveTo>
                  <a:pt x="3288" y="1206"/>
                </a:moveTo>
                <a:cubicBezTo>
                  <a:pt x="3288" y="10"/>
                  <a:pt x="3288" y="10"/>
                  <a:pt x="3288" y="10"/>
                </a:cubicBezTo>
                <a:cubicBezTo>
                  <a:pt x="3112" y="10"/>
                  <a:pt x="3112" y="10"/>
                  <a:pt x="3112" y="10"/>
                </a:cubicBezTo>
                <a:cubicBezTo>
                  <a:pt x="3112" y="1076"/>
                  <a:pt x="3112" y="1076"/>
                  <a:pt x="3112" y="1076"/>
                </a:cubicBezTo>
                <a:cubicBezTo>
                  <a:pt x="3108" y="1076"/>
                  <a:pt x="3108" y="1076"/>
                  <a:pt x="3108" y="1076"/>
                </a:cubicBezTo>
                <a:cubicBezTo>
                  <a:pt x="2215" y="10"/>
                  <a:pt x="2215" y="10"/>
                  <a:pt x="2215" y="10"/>
                </a:cubicBezTo>
                <a:cubicBezTo>
                  <a:pt x="1947" y="10"/>
                  <a:pt x="1947" y="10"/>
                  <a:pt x="1947" y="10"/>
                </a:cubicBezTo>
                <a:cubicBezTo>
                  <a:pt x="1947" y="1206"/>
                  <a:pt x="1947" y="1206"/>
                  <a:pt x="1947" y="1206"/>
                </a:cubicBezTo>
                <a:cubicBezTo>
                  <a:pt x="2123" y="1206"/>
                  <a:pt x="2123" y="1206"/>
                  <a:pt x="2123" y="1206"/>
                </a:cubicBezTo>
                <a:cubicBezTo>
                  <a:pt x="2123" y="148"/>
                  <a:pt x="2123" y="148"/>
                  <a:pt x="2123" y="148"/>
                </a:cubicBezTo>
                <a:cubicBezTo>
                  <a:pt x="2127" y="148"/>
                  <a:pt x="2127" y="148"/>
                  <a:pt x="2127" y="148"/>
                </a:cubicBezTo>
                <a:cubicBezTo>
                  <a:pt x="3021" y="1206"/>
                  <a:pt x="3021" y="1206"/>
                  <a:pt x="3021" y="1206"/>
                </a:cubicBezTo>
                <a:cubicBezTo>
                  <a:pt x="3288" y="1206"/>
                  <a:pt x="3288" y="1206"/>
                  <a:pt x="3288" y="1206"/>
                </a:cubicBezTo>
                <a:moveTo>
                  <a:pt x="5255" y="532"/>
                </a:moveTo>
                <a:cubicBezTo>
                  <a:pt x="5255" y="147"/>
                  <a:pt x="5255" y="147"/>
                  <a:pt x="5255" y="147"/>
                </a:cubicBezTo>
                <a:cubicBezTo>
                  <a:pt x="6078" y="147"/>
                  <a:pt x="6078" y="147"/>
                  <a:pt x="6078" y="147"/>
                </a:cubicBezTo>
                <a:cubicBezTo>
                  <a:pt x="6078" y="10"/>
                  <a:pt x="6078" y="10"/>
                  <a:pt x="6078" y="10"/>
                </a:cubicBezTo>
                <a:cubicBezTo>
                  <a:pt x="5078" y="10"/>
                  <a:pt x="5078" y="10"/>
                  <a:pt x="5078" y="10"/>
                </a:cubicBezTo>
                <a:cubicBezTo>
                  <a:pt x="5078" y="1206"/>
                  <a:pt x="5078" y="1206"/>
                  <a:pt x="5078" y="1206"/>
                </a:cubicBezTo>
                <a:cubicBezTo>
                  <a:pt x="6078" y="1206"/>
                  <a:pt x="6078" y="1206"/>
                  <a:pt x="6078" y="1206"/>
                </a:cubicBezTo>
                <a:cubicBezTo>
                  <a:pt x="6078" y="1069"/>
                  <a:pt x="6078" y="1069"/>
                  <a:pt x="6078" y="1069"/>
                </a:cubicBezTo>
                <a:cubicBezTo>
                  <a:pt x="5255" y="1069"/>
                  <a:pt x="5255" y="1069"/>
                  <a:pt x="5255" y="1069"/>
                </a:cubicBezTo>
                <a:cubicBezTo>
                  <a:pt x="5255" y="653"/>
                  <a:pt x="5255" y="653"/>
                  <a:pt x="5255" y="653"/>
                </a:cubicBezTo>
                <a:cubicBezTo>
                  <a:pt x="6043" y="653"/>
                  <a:pt x="6043" y="653"/>
                  <a:pt x="6043" y="653"/>
                </a:cubicBezTo>
                <a:cubicBezTo>
                  <a:pt x="6043" y="532"/>
                  <a:pt x="6043" y="532"/>
                  <a:pt x="6043" y="532"/>
                </a:cubicBezTo>
                <a:cubicBezTo>
                  <a:pt x="5255" y="532"/>
                  <a:pt x="5255" y="532"/>
                  <a:pt x="5255" y="532"/>
                </a:cubicBezTo>
                <a:moveTo>
                  <a:pt x="4825" y="608"/>
                </a:moveTo>
                <a:cubicBezTo>
                  <a:pt x="4153" y="608"/>
                  <a:pt x="4153" y="608"/>
                  <a:pt x="4153" y="608"/>
                </a:cubicBezTo>
                <a:cubicBezTo>
                  <a:pt x="4153" y="745"/>
                  <a:pt x="4153" y="745"/>
                  <a:pt x="4153" y="745"/>
                </a:cubicBezTo>
                <a:cubicBezTo>
                  <a:pt x="4648" y="745"/>
                  <a:pt x="4648" y="745"/>
                  <a:pt x="4648" y="745"/>
                </a:cubicBezTo>
                <a:cubicBezTo>
                  <a:pt x="4648" y="876"/>
                  <a:pt x="4648" y="876"/>
                  <a:pt x="4648" y="876"/>
                </a:cubicBezTo>
                <a:cubicBezTo>
                  <a:pt x="4648" y="1046"/>
                  <a:pt x="4582" y="1088"/>
                  <a:pt x="4273" y="1088"/>
                </a:cubicBezTo>
                <a:cubicBezTo>
                  <a:pt x="4107" y="1088"/>
                  <a:pt x="4107" y="1088"/>
                  <a:pt x="4107" y="1088"/>
                </a:cubicBezTo>
                <a:cubicBezTo>
                  <a:pt x="3817" y="1088"/>
                  <a:pt x="3717" y="1022"/>
                  <a:pt x="3717" y="817"/>
                </a:cubicBezTo>
                <a:cubicBezTo>
                  <a:pt x="3717" y="433"/>
                  <a:pt x="3717" y="433"/>
                  <a:pt x="3717" y="433"/>
                </a:cubicBezTo>
                <a:cubicBezTo>
                  <a:pt x="3717" y="194"/>
                  <a:pt x="3767" y="129"/>
                  <a:pt x="4103" y="129"/>
                </a:cubicBezTo>
                <a:cubicBezTo>
                  <a:pt x="4321" y="129"/>
                  <a:pt x="4321" y="129"/>
                  <a:pt x="4321" y="129"/>
                </a:cubicBezTo>
                <a:cubicBezTo>
                  <a:pt x="4574" y="129"/>
                  <a:pt x="4644" y="176"/>
                  <a:pt x="4644" y="291"/>
                </a:cubicBezTo>
                <a:cubicBezTo>
                  <a:pt x="4644" y="359"/>
                  <a:pt x="4644" y="359"/>
                  <a:pt x="4644" y="359"/>
                </a:cubicBezTo>
                <a:cubicBezTo>
                  <a:pt x="4820" y="359"/>
                  <a:pt x="4820" y="359"/>
                  <a:pt x="4820" y="359"/>
                </a:cubicBezTo>
                <a:cubicBezTo>
                  <a:pt x="4820" y="267"/>
                  <a:pt x="4820" y="267"/>
                  <a:pt x="4820" y="267"/>
                </a:cubicBezTo>
                <a:cubicBezTo>
                  <a:pt x="4820" y="74"/>
                  <a:pt x="4640" y="0"/>
                  <a:pt x="4406" y="0"/>
                </a:cubicBezTo>
                <a:cubicBezTo>
                  <a:pt x="3997" y="0"/>
                  <a:pt x="3997" y="0"/>
                  <a:pt x="3997" y="0"/>
                </a:cubicBezTo>
                <a:cubicBezTo>
                  <a:pt x="3732" y="0"/>
                  <a:pt x="3541" y="93"/>
                  <a:pt x="3541" y="417"/>
                </a:cubicBezTo>
                <a:cubicBezTo>
                  <a:pt x="3541" y="787"/>
                  <a:pt x="3541" y="787"/>
                  <a:pt x="3541" y="787"/>
                </a:cubicBezTo>
                <a:cubicBezTo>
                  <a:pt x="3541" y="1157"/>
                  <a:pt x="3723" y="1216"/>
                  <a:pt x="4138" y="1216"/>
                </a:cubicBezTo>
                <a:cubicBezTo>
                  <a:pt x="4308" y="1216"/>
                  <a:pt x="4308" y="1216"/>
                  <a:pt x="4308" y="1216"/>
                </a:cubicBezTo>
                <a:cubicBezTo>
                  <a:pt x="4661" y="1216"/>
                  <a:pt x="4825" y="1149"/>
                  <a:pt x="4825" y="868"/>
                </a:cubicBezTo>
                <a:cubicBezTo>
                  <a:pt x="4825" y="608"/>
                  <a:pt x="4825" y="608"/>
                  <a:pt x="4825" y="60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dirty="0"/>
          </a:p>
        </p:txBody>
      </p:sp>
    </p:spTree>
    <p:extLst>
      <p:ext uri="{BB962C8B-B14F-4D97-AF65-F5344CB8AC3E}">
        <p14:creationId xmlns:p14="http://schemas.microsoft.com/office/powerpoint/2010/main" val="4004033332"/>
      </p:ext>
    </p:extLst>
  </p:cSld>
  <p:clrMapOvr>
    <a:masterClrMapping/>
  </p:clrMapOvr>
  <p:extLst>
    <p:ext uri="{DCECCB84-F9BA-43D5-87BE-67443E8EF086}">
      <p15:sldGuideLst xmlns:p15="http://schemas.microsoft.com/office/powerpoint/2012/main">
        <p15:guide id="1" pos="3931">
          <p15:clr>
            <a:srgbClr val="FBAE40"/>
          </p15:clr>
        </p15:guide>
        <p15:guide id="2" pos="3749">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eneral with picture left">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0" y="0"/>
            <a:ext cx="4152378" cy="6858000"/>
          </a:xfrm>
          <a:solidFill>
            <a:schemeClr val="bg1">
              <a:lumMod val="85000"/>
            </a:schemeClr>
          </a:solidFill>
          <a:ln>
            <a:noFill/>
          </a:ln>
          <a:effectLst/>
        </p:spPr>
        <p:txBody>
          <a:bodyPr>
            <a:noAutofit/>
          </a:bodyPr>
          <a:lstStyle>
            <a:lvl1pPr marL="0" indent="0" algn="ctr">
              <a:buFontTx/>
              <a:buNone/>
              <a:defRPr sz="1200">
                <a:solidFill>
                  <a:schemeClr val="bg2"/>
                </a:solidFill>
              </a:defRPr>
            </a:lvl1pPr>
          </a:lstStyle>
          <a:p>
            <a:r>
              <a:rPr lang="sv-SE"/>
              <a:t>Select image placeholder to add picture</a:t>
            </a:r>
            <a:endParaRPr lang="sv-SE" noProof="0" dirty="0"/>
          </a:p>
        </p:txBody>
      </p:sp>
      <p:sp>
        <p:nvSpPr>
          <p:cNvPr id="4" name="Date Placeholder 3"/>
          <p:cNvSpPr>
            <a:spLocks noGrp="1"/>
          </p:cNvSpPr>
          <p:nvPr>
            <p:ph type="dt" sz="half" idx="14"/>
          </p:nvPr>
        </p:nvSpPr>
        <p:spPr/>
        <p:txBody>
          <a:bodyPr/>
          <a:lstStyle>
            <a:lvl1pPr>
              <a:defRPr>
                <a:solidFill>
                  <a:schemeClr val="bg2"/>
                </a:solidFill>
              </a:defRPr>
            </a:lvl1pPr>
          </a:lstStyle>
          <a:p>
            <a:r>
              <a:rPr lang="sv-SE"/>
              <a:t>21 februari 2024</a:t>
            </a:r>
            <a:endParaRPr lang="sv-SE" dirty="0"/>
          </a:p>
        </p:txBody>
      </p:sp>
      <p:sp>
        <p:nvSpPr>
          <p:cNvPr id="9" name="Footer Placeholder 8"/>
          <p:cNvSpPr>
            <a:spLocks noGrp="1"/>
          </p:cNvSpPr>
          <p:nvPr>
            <p:ph type="ftr" sz="quarter" idx="15"/>
          </p:nvPr>
        </p:nvSpPr>
        <p:spPr>
          <a:xfrm>
            <a:off x="5015880" y="6394450"/>
            <a:ext cx="4572000" cy="162000"/>
          </a:xfrm>
        </p:spPr>
        <p:txBody>
          <a:bodyPr/>
          <a:lstStyle>
            <a:lvl1pPr>
              <a:defRPr>
                <a:solidFill>
                  <a:schemeClr val="bg2"/>
                </a:solidFill>
              </a:defRPr>
            </a:lvl1pPr>
          </a:lstStyle>
          <a:p>
            <a:r>
              <a:rPr lang="sv-SE"/>
              <a:t>Footer Lorem ipsum dolor sit amet</a:t>
            </a:r>
            <a:endParaRPr lang="sv-SE" dirty="0"/>
          </a:p>
        </p:txBody>
      </p:sp>
      <p:sp>
        <p:nvSpPr>
          <p:cNvPr id="10" name="Slide Number Placeholder 9"/>
          <p:cNvSpPr>
            <a:spLocks noGrp="1"/>
          </p:cNvSpPr>
          <p:nvPr>
            <p:ph type="sldNum" sz="quarter" idx="16"/>
          </p:nvPr>
        </p:nvSpPr>
        <p:spPr/>
        <p:txBody>
          <a:bodyPr/>
          <a:lstStyle>
            <a:lvl1pPr>
              <a:defRPr>
                <a:solidFill>
                  <a:schemeClr val="bg2"/>
                </a:solidFill>
              </a:defRPr>
            </a:lvl1pPr>
          </a:lstStyle>
          <a:p>
            <a:fld id="{68468C2E-472A-43C3-926E-5A5CF00B7762}" type="slidenum">
              <a:rPr lang="sv-SE" smtClean="0"/>
              <a:pPr/>
              <a:t>‹#›</a:t>
            </a:fld>
            <a:endParaRPr lang="sv-SE" dirty="0"/>
          </a:p>
        </p:txBody>
      </p:sp>
      <p:sp>
        <p:nvSpPr>
          <p:cNvPr id="12" name="Vinge"/>
          <p:cNvSpPr>
            <a:spLocks noEditPoints="1"/>
          </p:cNvSpPr>
          <p:nvPr userDrawn="1"/>
        </p:nvSpPr>
        <p:spPr bwMode="auto">
          <a:xfrm>
            <a:off x="334963" y="6405563"/>
            <a:ext cx="720725" cy="144462"/>
          </a:xfrm>
          <a:custGeom>
            <a:avLst/>
            <a:gdLst>
              <a:gd name="T0" fmla="*/ 1358 w 6078"/>
              <a:gd name="T1" fmla="*/ 10 h 1216"/>
              <a:gd name="T2" fmla="*/ 795 w 6078"/>
              <a:gd name="T3" fmla="*/ 1206 h 1216"/>
              <a:gd name="T4" fmla="*/ 568 w 6078"/>
              <a:gd name="T5" fmla="*/ 1206 h 1216"/>
              <a:gd name="T6" fmla="*/ 0 w 6078"/>
              <a:gd name="T7" fmla="*/ 10 h 1216"/>
              <a:gd name="T8" fmla="*/ 189 w 6078"/>
              <a:gd name="T9" fmla="*/ 10 h 1216"/>
              <a:gd name="T10" fmla="*/ 678 w 6078"/>
              <a:gd name="T11" fmla="*/ 1076 h 1216"/>
              <a:gd name="T12" fmla="*/ 684 w 6078"/>
              <a:gd name="T13" fmla="*/ 1076 h 1216"/>
              <a:gd name="T14" fmla="*/ 1170 w 6078"/>
              <a:gd name="T15" fmla="*/ 10 h 1216"/>
              <a:gd name="T16" fmla="*/ 1358 w 6078"/>
              <a:gd name="T17" fmla="*/ 10 h 1216"/>
              <a:gd name="T18" fmla="*/ 1514 w 6078"/>
              <a:gd name="T19" fmla="*/ 1206 h 1216"/>
              <a:gd name="T20" fmla="*/ 1690 w 6078"/>
              <a:gd name="T21" fmla="*/ 1206 h 1216"/>
              <a:gd name="T22" fmla="*/ 1690 w 6078"/>
              <a:gd name="T23" fmla="*/ 10 h 1216"/>
              <a:gd name="T24" fmla="*/ 1514 w 6078"/>
              <a:gd name="T25" fmla="*/ 10 h 1216"/>
              <a:gd name="T26" fmla="*/ 1514 w 6078"/>
              <a:gd name="T27" fmla="*/ 1206 h 1216"/>
              <a:gd name="T28" fmla="*/ 3288 w 6078"/>
              <a:gd name="T29" fmla="*/ 1206 h 1216"/>
              <a:gd name="T30" fmla="*/ 3288 w 6078"/>
              <a:gd name="T31" fmla="*/ 10 h 1216"/>
              <a:gd name="T32" fmla="*/ 3112 w 6078"/>
              <a:gd name="T33" fmla="*/ 10 h 1216"/>
              <a:gd name="T34" fmla="*/ 3112 w 6078"/>
              <a:gd name="T35" fmla="*/ 1076 h 1216"/>
              <a:gd name="T36" fmla="*/ 3108 w 6078"/>
              <a:gd name="T37" fmla="*/ 1076 h 1216"/>
              <a:gd name="T38" fmla="*/ 2215 w 6078"/>
              <a:gd name="T39" fmla="*/ 10 h 1216"/>
              <a:gd name="T40" fmla="*/ 1947 w 6078"/>
              <a:gd name="T41" fmla="*/ 10 h 1216"/>
              <a:gd name="T42" fmla="*/ 1947 w 6078"/>
              <a:gd name="T43" fmla="*/ 1206 h 1216"/>
              <a:gd name="T44" fmla="*/ 2123 w 6078"/>
              <a:gd name="T45" fmla="*/ 1206 h 1216"/>
              <a:gd name="T46" fmla="*/ 2123 w 6078"/>
              <a:gd name="T47" fmla="*/ 148 h 1216"/>
              <a:gd name="T48" fmla="*/ 2127 w 6078"/>
              <a:gd name="T49" fmla="*/ 148 h 1216"/>
              <a:gd name="T50" fmla="*/ 3021 w 6078"/>
              <a:gd name="T51" fmla="*/ 1206 h 1216"/>
              <a:gd name="T52" fmla="*/ 3288 w 6078"/>
              <a:gd name="T53" fmla="*/ 1206 h 1216"/>
              <a:gd name="T54" fmla="*/ 5255 w 6078"/>
              <a:gd name="T55" fmla="*/ 532 h 1216"/>
              <a:gd name="T56" fmla="*/ 5255 w 6078"/>
              <a:gd name="T57" fmla="*/ 147 h 1216"/>
              <a:gd name="T58" fmla="*/ 6078 w 6078"/>
              <a:gd name="T59" fmla="*/ 147 h 1216"/>
              <a:gd name="T60" fmla="*/ 6078 w 6078"/>
              <a:gd name="T61" fmla="*/ 10 h 1216"/>
              <a:gd name="T62" fmla="*/ 5078 w 6078"/>
              <a:gd name="T63" fmla="*/ 10 h 1216"/>
              <a:gd name="T64" fmla="*/ 5078 w 6078"/>
              <a:gd name="T65" fmla="*/ 1206 h 1216"/>
              <a:gd name="T66" fmla="*/ 6078 w 6078"/>
              <a:gd name="T67" fmla="*/ 1206 h 1216"/>
              <a:gd name="T68" fmla="*/ 6078 w 6078"/>
              <a:gd name="T69" fmla="*/ 1069 h 1216"/>
              <a:gd name="T70" fmla="*/ 5255 w 6078"/>
              <a:gd name="T71" fmla="*/ 1069 h 1216"/>
              <a:gd name="T72" fmla="*/ 5255 w 6078"/>
              <a:gd name="T73" fmla="*/ 653 h 1216"/>
              <a:gd name="T74" fmla="*/ 6043 w 6078"/>
              <a:gd name="T75" fmla="*/ 653 h 1216"/>
              <a:gd name="T76" fmla="*/ 6043 w 6078"/>
              <a:gd name="T77" fmla="*/ 532 h 1216"/>
              <a:gd name="T78" fmla="*/ 5255 w 6078"/>
              <a:gd name="T79" fmla="*/ 532 h 1216"/>
              <a:gd name="T80" fmla="*/ 4825 w 6078"/>
              <a:gd name="T81" fmla="*/ 608 h 1216"/>
              <a:gd name="T82" fmla="*/ 4153 w 6078"/>
              <a:gd name="T83" fmla="*/ 608 h 1216"/>
              <a:gd name="T84" fmla="*/ 4153 w 6078"/>
              <a:gd name="T85" fmla="*/ 745 h 1216"/>
              <a:gd name="T86" fmla="*/ 4648 w 6078"/>
              <a:gd name="T87" fmla="*/ 745 h 1216"/>
              <a:gd name="T88" fmla="*/ 4648 w 6078"/>
              <a:gd name="T89" fmla="*/ 876 h 1216"/>
              <a:gd name="T90" fmla="*/ 4273 w 6078"/>
              <a:gd name="T91" fmla="*/ 1088 h 1216"/>
              <a:gd name="T92" fmla="*/ 4107 w 6078"/>
              <a:gd name="T93" fmla="*/ 1088 h 1216"/>
              <a:gd name="T94" fmla="*/ 3717 w 6078"/>
              <a:gd name="T95" fmla="*/ 817 h 1216"/>
              <a:gd name="T96" fmla="*/ 3717 w 6078"/>
              <a:gd name="T97" fmla="*/ 433 h 1216"/>
              <a:gd name="T98" fmla="*/ 4103 w 6078"/>
              <a:gd name="T99" fmla="*/ 129 h 1216"/>
              <a:gd name="T100" fmla="*/ 4321 w 6078"/>
              <a:gd name="T101" fmla="*/ 129 h 1216"/>
              <a:gd name="T102" fmla="*/ 4644 w 6078"/>
              <a:gd name="T103" fmla="*/ 291 h 1216"/>
              <a:gd name="T104" fmla="*/ 4644 w 6078"/>
              <a:gd name="T105" fmla="*/ 359 h 1216"/>
              <a:gd name="T106" fmla="*/ 4820 w 6078"/>
              <a:gd name="T107" fmla="*/ 359 h 1216"/>
              <a:gd name="T108" fmla="*/ 4820 w 6078"/>
              <a:gd name="T109" fmla="*/ 267 h 1216"/>
              <a:gd name="T110" fmla="*/ 4406 w 6078"/>
              <a:gd name="T111" fmla="*/ 0 h 1216"/>
              <a:gd name="T112" fmla="*/ 3997 w 6078"/>
              <a:gd name="T113" fmla="*/ 0 h 1216"/>
              <a:gd name="T114" fmla="*/ 3541 w 6078"/>
              <a:gd name="T115" fmla="*/ 417 h 1216"/>
              <a:gd name="T116" fmla="*/ 3541 w 6078"/>
              <a:gd name="T117" fmla="*/ 787 h 1216"/>
              <a:gd name="T118" fmla="*/ 4138 w 6078"/>
              <a:gd name="T119" fmla="*/ 1216 h 1216"/>
              <a:gd name="T120" fmla="*/ 4308 w 6078"/>
              <a:gd name="T121" fmla="*/ 1216 h 1216"/>
              <a:gd name="T122" fmla="*/ 4825 w 6078"/>
              <a:gd name="T123" fmla="*/ 868 h 1216"/>
              <a:gd name="T124" fmla="*/ 4825 w 6078"/>
              <a:gd name="T125" fmla="*/ 608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078" h="1216">
                <a:moveTo>
                  <a:pt x="1358" y="10"/>
                </a:moveTo>
                <a:cubicBezTo>
                  <a:pt x="795" y="1206"/>
                  <a:pt x="795" y="1206"/>
                  <a:pt x="795" y="1206"/>
                </a:cubicBezTo>
                <a:cubicBezTo>
                  <a:pt x="568" y="1206"/>
                  <a:pt x="568" y="1206"/>
                  <a:pt x="568" y="1206"/>
                </a:cubicBezTo>
                <a:cubicBezTo>
                  <a:pt x="0" y="10"/>
                  <a:pt x="0" y="10"/>
                  <a:pt x="0" y="10"/>
                </a:cubicBezTo>
                <a:cubicBezTo>
                  <a:pt x="189" y="10"/>
                  <a:pt x="189" y="10"/>
                  <a:pt x="189" y="10"/>
                </a:cubicBezTo>
                <a:cubicBezTo>
                  <a:pt x="678" y="1076"/>
                  <a:pt x="678" y="1076"/>
                  <a:pt x="678" y="1076"/>
                </a:cubicBezTo>
                <a:cubicBezTo>
                  <a:pt x="684" y="1076"/>
                  <a:pt x="684" y="1076"/>
                  <a:pt x="684" y="1076"/>
                </a:cubicBezTo>
                <a:cubicBezTo>
                  <a:pt x="1170" y="10"/>
                  <a:pt x="1170" y="10"/>
                  <a:pt x="1170" y="10"/>
                </a:cubicBezTo>
                <a:cubicBezTo>
                  <a:pt x="1358" y="10"/>
                  <a:pt x="1358" y="10"/>
                  <a:pt x="1358" y="10"/>
                </a:cubicBezTo>
                <a:moveTo>
                  <a:pt x="1514" y="1206"/>
                </a:moveTo>
                <a:cubicBezTo>
                  <a:pt x="1690" y="1206"/>
                  <a:pt x="1690" y="1206"/>
                  <a:pt x="1690" y="1206"/>
                </a:cubicBezTo>
                <a:cubicBezTo>
                  <a:pt x="1690" y="10"/>
                  <a:pt x="1690" y="10"/>
                  <a:pt x="1690" y="10"/>
                </a:cubicBezTo>
                <a:cubicBezTo>
                  <a:pt x="1514" y="10"/>
                  <a:pt x="1514" y="10"/>
                  <a:pt x="1514" y="10"/>
                </a:cubicBezTo>
                <a:lnTo>
                  <a:pt x="1514" y="1206"/>
                </a:lnTo>
                <a:close/>
                <a:moveTo>
                  <a:pt x="3288" y="1206"/>
                </a:moveTo>
                <a:cubicBezTo>
                  <a:pt x="3288" y="10"/>
                  <a:pt x="3288" y="10"/>
                  <a:pt x="3288" y="10"/>
                </a:cubicBezTo>
                <a:cubicBezTo>
                  <a:pt x="3112" y="10"/>
                  <a:pt x="3112" y="10"/>
                  <a:pt x="3112" y="10"/>
                </a:cubicBezTo>
                <a:cubicBezTo>
                  <a:pt x="3112" y="1076"/>
                  <a:pt x="3112" y="1076"/>
                  <a:pt x="3112" y="1076"/>
                </a:cubicBezTo>
                <a:cubicBezTo>
                  <a:pt x="3108" y="1076"/>
                  <a:pt x="3108" y="1076"/>
                  <a:pt x="3108" y="1076"/>
                </a:cubicBezTo>
                <a:cubicBezTo>
                  <a:pt x="2215" y="10"/>
                  <a:pt x="2215" y="10"/>
                  <a:pt x="2215" y="10"/>
                </a:cubicBezTo>
                <a:cubicBezTo>
                  <a:pt x="1947" y="10"/>
                  <a:pt x="1947" y="10"/>
                  <a:pt x="1947" y="10"/>
                </a:cubicBezTo>
                <a:cubicBezTo>
                  <a:pt x="1947" y="1206"/>
                  <a:pt x="1947" y="1206"/>
                  <a:pt x="1947" y="1206"/>
                </a:cubicBezTo>
                <a:cubicBezTo>
                  <a:pt x="2123" y="1206"/>
                  <a:pt x="2123" y="1206"/>
                  <a:pt x="2123" y="1206"/>
                </a:cubicBezTo>
                <a:cubicBezTo>
                  <a:pt x="2123" y="148"/>
                  <a:pt x="2123" y="148"/>
                  <a:pt x="2123" y="148"/>
                </a:cubicBezTo>
                <a:cubicBezTo>
                  <a:pt x="2127" y="148"/>
                  <a:pt x="2127" y="148"/>
                  <a:pt x="2127" y="148"/>
                </a:cubicBezTo>
                <a:cubicBezTo>
                  <a:pt x="3021" y="1206"/>
                  <a:pt x="3021" y="1206"/>
                  <a:pt x="3021" y="1206"/>
                </a:cubicBezTo>
                <a:cubicBezTo>
                  <a:pt x="3288" y="1206"/>
                  <a:pt x="3288" y="1206"/>
                  <a:pt x="3288" y="1206"/>
                </a:cubicBezTo>
                <a:moveTo>
                  <a:pt x="5255" y="532"/>
                </a:moveTo>
                <a:cubicBezTo>
                  <a:pt x="5255" y="147"/>
                  <a:pt x="5255" y="147"/>
                  <a:pt x="5255" y="147"/>
                </a:cubicBezTo>
                <a:cubicBezTo>
                  <a:pt x="6078" y="147"/>
                  <a:pt x="6078" y="147"/>
                  <a:pt x="6078" y="147"/>
                </a:cubicBezTo>
                <a:cubicBezTo>
                  <a:pt x="6078" y="10"/>
                  <a:pt x="6078" y="10"/>
                  <a:pt x="6078" y="10"/>
                </a:cubicBezTo>
                <a:cubicBezTo>
                  <a:pt x="5078" y="10"/>
                  <a:pt x="5078" y="10"/>
                  <a:pt x="5078" y="10"/>
                </a:cubicBezTo>
                <a:cubicBezTo>
                  <a:pt x="5078" y="1206"/>
                  <a:pt x="5078" y="1206"/>
                  <a:pt x="5078" y="1206"/>
                </a:cubicBezTo>
                <a:cubicBezTo>
                  <a:pt x="6078" y="1206"/>
                  <a:pt x="6078" y="1206"/>
                  <a:pt x="6078" y="1206"/>
                </a:cubicBezTo>
                <a:cubicBezTo>
                  <a:pt x="6078" y="1069"/>
                  <a:pt x="6078" y="1069"/>
                  <a:pt x="6078" y="1069"/>
                </a:cubicBezTo>
                <a:cubicBezTo>
                  <a:pt x="5255" y="1069"/>
                  <a:pt x="5255" y="1069"/>
                  <a:pt x="5255" y="1069"/>
                </a:cubicBezTo>
                <a:cubicBezTo>
                  <a:pt x="5255" y="653"/>
                  <a:pt x="5255" y="653"/>
                  <a:pt x="5255" y="653"/>
                </a:cubicBezTo>
                <a:cubicBezTo>
                  <a:pt x="6043" y="653"/>
                  <a:pt x="6043" y="653"/>
                  <a:pt x="6043" y="653"/>
                </a:cubicBezTo>
                <a:cubicBezTo>
                  <a:pt x="6043" y="532"/>
                  <a:pt x="6043" y="532"/>
                  <a:pt x="6043" y="532"/>
                </a:cubicBezTo>
                <a:cubicBezTo>
                  <a:pt x="5255" y="532"/>
                  <a:pt x="5255" y="532"/>
                  <a:pt x="5255" y="532"/>
                </a:cubicBezTo>
                <a:moveTo>
                  <a:pt x="4825" y="608"/>
                </a:moveTo>
                <a:cubicBezTo>
                  <a:pt x="4153" y="608"/>
                  <a:pt x="4153" y="608"/>
                  <a:pt x="4153" y="608"/>
                </a:cubicBezTo>
                <a:cubicBezTo>
                  <a:pt x="4153" y="745"/>
                  <a:pt x="4153" y="745"/>
                  <a:pt x="4153" y="745"/>
                </a:cubicBezTo>
                <a:cubicBezTo>
                  <a:pt x="4648" y="745"/>
                  <a:pt x="4648" y="745"/>
                  <a:pt x="4648" y="745"/>
                </a:cubicBezTo>
                <a:cubicBezTo>
                  <a:pt x="4648" y="876"/>
                  <a:pt x="4648" y="876"/>
                  <a:pt x="4648" y="876"/>
                </a:cubicBezTo>
                <a:cubicBezTo>
                  <a:pt x="4648" y="1046"/>
                  <a:pt x="4582" y="1088"/>
                  <a:pt x="4273" y="1088"/>
                </a:cubicBezTo>
                <a:cubicBezTo>
                  <a:pt x="4107" y="1088"/>
                  <a:pt x="4107" y="1088"/>
                  <a:pt x="4107" y="1088"/>
                </a:cubicBezTo>
                <a:cubicBezTo>
                  <a:pt x="3817" y="1088"/>
                  <a:pt x="3717" y="1022"/>
                  <a:pt x="3717" y="817"/>
                </a:cubicBezTo>
                <a:cubicBezTo>
                  <a:pt x="3717" y="433"/>
                  <a:pt x="3717" y="433"/>
                  <a:pt x="3717" y="433"/>
                </a:cubicBezTo>
                <a:cubicBezTo>
                  <a:pt x="3717" y="194"/>
                  <a:pt x="3767" y="129"/>
                  <a:pt x="4103" y="129"/>
                </a:cubicBezTo>
                <a:cubicBezTo>
                  <a:pt x="4321" y="129"/>
                  <a:pt x="4321" y="129"/>
                  <a:pt x="4321" y="129"/>
                </a:cubicBezTo>
                <a:cubicBezTo>
                  <a:pt x="4574" y="129"/>
                  <a:pt x="4644" y="176"/>
                  <a:pt x="4644" y="291"/>
                </a:cubicBezTo>
                <a:cubicBezTo>
                  <a:pt x="4644" y="359"/>
                  <a:pt x="4644" y="359"/>
                  <a:pt x="4644" y="359"/>
                </a:cubicBezTo>
                <a:cubicBezTo>
                  <a:pt x="4820" y="359"/>
                  <a:pt x="4820" y="359"/>
                  <a:pt x="4820" y="359"/>
                </a:cubicBezTo>
                <a:cubicBezTo>
                  <a:pt x="4820" y="267"/>
                  <a:pt x="4820" y="267"/>
                  <a:pt x="4820" y="267"/>
                </a:cubicBezTo>
                <a:cubicBezTo>
                  <a:pt x="4820" y="74"/>
                  <a:pt x="4640" y="0"/>
                  <a:pt x="4406" y="0"/>
                </a:cubicBezTo>
                <a:cubicBezTo>
                  <a:pt x="3997" y="0"/>
                  <a:pt x="3997" y="0"/>
                  <a:pt x="3997" y="0"/>
                </a:cubicBezTo>
                <a:cubicBezTo>
                  <a:pt x="3732" y="0"/>
                  <a:pt x="3541" y="93"/>
                  <a:pt x="3541" y="417"/>
                </a:cubicBezTo>
                <a:cubicBezTo>
                  <a:pt x="3541" y="787"/>
                  <a:pt x="3541" y="787"/>
                  <a:pt x="3541" y="787"/>
                </a:cubicBezTo>
                <a:cubicBezTo>
                  <a:pt x="3541" y="1157"/>
                  <a:pt x="3723" y="1216"/>
                  <a:pt x="4138" y="1216"/>
                </a:cubicBezTo>
                <a:cubicBezTo>
                  <a:pt x="4308" y="1216"/>
                  <a:pt x="4308" y="1216"/>
                  <a:pt x="4308" y="1216"/>
                </a:cubicBezTo>
                <a:cubicBezTo>
                  <a:pt x="4661" y="1216"/>
                  <a:pt x="4825" y="1149"/>
                  <a:pt x="4825" y="868"/>
                </a:cubicBezTo>
                <a:cubicBezTo>
                  <a:pt x="4825" y="608"/>
                  <a:pt x="4825" y="608"/>
                  <a:pt x="4825" y="60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dirty="0"/>
          </a:p>
        </p:txBody>
      </p:sp>
      <p:sp>
        <p:nvSpPr>
          <p:cNvPr id="13" name="Title 6"/>
          <p:cNvSpPr>
            <a:spLocks noGrp="1"/>
          </p:cNvSpPr>
          <p:nvPr>
            <p:ph type="title" hasCustomPrompt="1"/>
          </p:nvPr>
        </p:nvSpPr>
        <p:spPr>
          <a:xfrm>
            <a:off x="5016500" y="981075"/>
            <a:ext cx="5543550" cy="714893"/>
          </a:xfrm>
        </p:spPr>
        <p:txBody>
          <a:bodyPr/>
          <a:lstStyle>
            <a:lvl1pPr algn="l">
              <a:defRPr>
                <a:solidFill>
                  <a:schemeClr val="bg2"/>
                </a:solidFill>
              </a:defRPr>
            </a:lvl1pPr>
          </a:lstStyle>
          <a:p>
            <a:r>
              <a:rPr lang="sv-SE"/>
              <a:t>Click to add title</a:t>
            </a:r>
            <a:endParaRPr lang="sv-SE" dirty="0"/>
          </a:p>
        </p:txBody>
      </p:sp>
      <p:sp>
        <p:nvSpPr>
          <p:cNvPr id="14" name="Text Placeholder 4"/>
          <p:cNvSpPr>
            <a:spLocks noGrp="1"/>
          </p:cNvSpPr>
          <p:nvPr>
            <p:ph type="body" sz="quarter" idx="17" hasCustomPrompt="1"/>
          </p:nvPr>
        </p:nvSpPr>
        <p:spPr>
          <a:xfrm>
            <a:off x="5016500" y="1773238"/>
            <a:ext cx="5543550" cy="505342"/>
          </a:xfrm>
        </p:spPr>
        <p:txBody>
          <a:bodyPr rIns="0" anchor="ctr"/>
          <a:lstStyle>
            <a:lvl1pPr marL="0" indent="0" algn="l">
              <a:buFontTx/>
              <a:buNone/>
              <a:defRPr sz="2000" b="0" i="1">
                <a:solidFill>
                  <a:schemeClr val="bg2"/>
                </a:solidFill>
                <a:latin typeface="+mj-lt"/>
              </a:defRPr>
            </a:lvl1pPr>
          </a:lstStyle>
          <a:p>
            <a:pPr lvl="0"/>
            <a:r>
              <a:rPr lang="sv-SE"/>
              <a:t>Subtitle</a:t>
            </a:r>
            <a:endParaRPr lang="sv-SE" dirty="0"/>
          </a:p>
        </p:txBody>
      </p:sp>
      <p:sp>
        <p:nvSpPr>
          <p:cNvPr id="5" name="Text Placeholder 4"/>
          <p:cNvSpPr>
            <a:spLocks noGrp="1"/>
          </p:cNvSpPr>
          <p:nvPr>
            <p:ph type="body" sz="quarter" idx="18" hasCustomPrompt="1"/>
          </p:nvPr>
        </p:nvSpPr>
        <p:spPr>
          <a:xfrm>
            <a:off x="5016500" y="2349500"/>
            <a:ext cx="5543550" cy="3527425"/>
          </a:xfrm>
        </p:spPr>
        <p:txBody>
          <a:bodyPr/>
          <a:lstStyle>
            <a:lvl1pPr>
              <a:defRPr baseline="0"/>
            </a:lvl1pPr>
          </a:lstStyle>
          <a:p>
            <a:pPr lvl="0"/>
            <a:r>
              <a:rPr lang="sv-SE"/>
              <a:t>Click to add text</a:t>
            </a:r>
          </a:p>
          <a:p>
            <a:pPr lvl="1"/>
            <a:r>
              <a:rPr lang="sv-SE"/>
              <a:t>Second level</a:t>
            </a:r>
          </a:p>
          <a:p>
            <a:pPr lvl="2"/>
            <a:r>
              <a:rPr lang="sv-SE"/>
              <a:t>Third level</a:t>
            </a:r>
          </a:p>
          <a:p>
            <a:pPr lvl="3"/>
            <a:r>
              <a:rPr lang="sv-SE"/>
              <a:t>Fourth level</a:t>
            </a:r>
          </a:p>
          <a:p>
            <a:pPr lvl="4"/>
            <a:r>
              <a:rPr lang="sv-SE"/>
              <a:t>Fifth level</a:t>
            </a:r>
            <a:endParaRPr lang="sv-SE" dirty="0"/>
          </a:p>
        </p:txBody>
      </p:sp>
    </p:spTree>
    <p:extLst>
      <p:ext uri="{BB962C8B-B14F-4D97-AF65-F5344CB8AC3E}">
        <p14:creationId xmlns:p14="http://schemas.microsoft.com/office/powerpoint/2010/main" val="2793235349"/>
      </p:ext>
    </p:extLst>
  </p:cSld>
  <p:clrMapOvr>
    <a:masterClrMapping/>
  </p:clrMapOvr>
  <p:extLst>
    <p:ext uri="{DCECCB84-F9BA-43D5-87BE-67443E8EF086}">
      <p15:sldGuideLst xmlns:p15="http://schemas.microsoft.com/office/powerpoint/2012/main">
        <p15:guide id="1" pos="316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eneral with picture right">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8039622" y="0"/>
            <a:ext cx="4152378" cy="6858000"/>
          </a:xfrm>
          <a:solidFill>
            <a:schemeClr val="bg1">
              <a:lumMod val="85000"/>
            </a:schemeClr>
          </a:solidFill>
          <a:ln>
            <a:noFill/>
          </a:ln>
          <a:effectLst/>
        </p:spPr>
        <p:txBody>
          <a:bodyPr>
            <a:noAutofit/>
          </a:bodyPr>
          <a:lstStyle>
            <a:lvl1pPr marL="0" indent="0" algn="ctr">
              <a:buFontTx/>
              <a:buNone/>
              <a:defRPr sz="1200">
                <a:solidFill>
                  <a:schemeClr val="bg2"/>
                </a:solidFill>
              </a:defRPr>
            </a:lvl1pPr>
          </a:lstStyle>
          <a:p>
            <a:r>
              <a:rPr lang="sv-SE"/>
              <a:t>Select image placeholder to add picture</a:t>
            </a:r>
            <a:endParaRPr lang="sv-SE" noProof="0" dirty="0"/>
          </a:p>
        </p:txBody>
      </p:sp>
      <p:sp>
        <p:nvSpPr>
          <p:cNvPr id="2" name="Date Placeholder 1"/>
          <p:cNvSpPr>
            <a:spLocks noGrp="1"/>
          </p:cNvSpPr>
          <p:nvPr>
            <p:ph type="dt" sz="half" idx="19"/>
          </p:nvPr>
        </p:nvSpPr>
        <p:spPr>
          <a:xfrm>
            <a:off x="5133730" y="6394450"/>
            <a:ext cx="1512690" cy="162000"/>
          </a:xfrm>
        </p:spPr>
        <p:txBody>
          <a:bodyPr/>
          <a:lstStyle>
            <a:lvl1pPr>
              <a:defRPr>
                <a:solidFill>
                  <a:schemeClr val="tx1"/>
                </a:solidFill>
              </a:defRPr>
            </a:lvl1pPr>
          </a:lstStyle>
          <a:p>
            <a:r>
              <a:rPr lang="sv-SE"/>
              <a:t>21 februari 2024</a:t>
            </a:r>
            <a:endParaRPr lang="sv-SE" dirty="0"/>
          </a:p>
        </p:txBody>
      </p:sp>
      <p:sp>
        <p:nvSpPr>
          <p:cNvPr id="5" name="Footer Placeholder 4"/>
          <p:cNvSpPr>
            <a:spLocks noGrp="1"/>
          </p:cNvSpPr>
          <p:nvPr>
            <p:ph type="ftr" sz="quarter" idx="20"/>
          </p:nvPr>
        </p:nvSpPr>
        <p:spPr>
          <a:xfrm>
            <a:off x="1631950" y="6394450"/>
            <a:ext cx="3204000" cy="162000"/>
          </a:xfrm>
        </p:spPr>
        <p:txBody>
          <a:bodyPr/>
          <a:lstStyle/>
          <a:p>
            <a:r>
              <a:rPr lang="sv-SE"/>
              <a:t>Footer Lorem ipsum dolor sit amet</a:t>
            </a:r>
            <a:endParaRPr lang="sv-SE" dirty="0"/>
          </a:p>
        </p:txBody>
      </p:sp>
      <p:sp>
        <p:nvSpPr>
          <p:cNvPr id="7" name="Slide Number Placeholder 6"/>
          <p:cNvSpPr>
            <a:spLocks noGrp="1"/>
          </p:cNvSpPr>
          <p:nvPr>
            <p:ph type="sldNum" sz="quarter" idx="21"/>
          </p:nvPr>
        </p:nvSpPr>
        <p:spPr>
          <a:xfrm>
            <a:off x="6971857" y="6394450"/>
            <a:ext cx="215046" cy="162000"/>
          </a:xfrm>
        </p:spPr>
        <p:txBody>
          <a:bodyPr/>
          <a:lstStyle>
            <a:lvl1pPr>
              <a:defRPr>
                <a:solidFill>
                  <a:schemeClr val="tx1"/>
                </a:solidFill>
              </a:defRPr>
            </a:lvl1pPr>
          </a:lstStyle>
          <a:p>
            <a:fld id="{68468C2E-472A-43C3-926E-5A5CF00B7762}" type="slidenum">
              <a:rPr lang="sv-SE" smtClean="0"/>
              <a:pPr/>
              <a:t>‹#›</a:t>
            </a:fld>
            <a:endParaRPr lang="sv-SE" dirty="0"/>
          </a:p>
        </p:txBody>
      </p:sp>
      <p:sp>
        <p:nvSpPr>
          <p:cNvPr id="9" name="Title 6"/>
          <p:cNvSpPr>
            <a:spLocks noGrp="1"/>
          </p:cNvSpPr>
          <p:nvPr>
            <p:ph type="title" hasCustomPrompt="1"/>
          </p:nvPr>
        </p:nvSpPr>
        <p:spPr>
          <a:xfrm>
            <a:off x="876300" y="981075"/>
            <a:ext cx="5543550" cy="714893"/>
          </a:xfrm>
        </p:spPr>
        <p:txBody>
          <a:bodyPr/>
          <a:lstStyle>
            <a:lvl1pPr algn="l">
              <a:defRPr>
                <a:solidFill>
                  <a:schemeClr val="bg2"/>
                </a:solidFill>
              </a:defRPr>
            </a:lvl1pPr>
          </a:lstStyle>
          <a:p>
            <a:r>
              <a:rPr lang="sv-SE"/>
              <a:t>Click to add title</a:t>
            </a:r>
            <a:endParaRPr lang="sv-SE" dirty="0"/>
          </a:p>
        </p:txBody>
      </p:sp>
      <p:sp>
        <p:nvSpPr>
          <p:cNvPr id="10" name="Text Placeholder 4"/>
          <p:cNvSpPr>
            <a:spLocks noGrp="1"/>
          </p:cNvSpPr>
          <p:nvPr>
            <p:ph type="body" sz="quarter" idx="17" hasCustomPrompt="1"/>
          </p:nvPr>
        </p:nvSpPr>
        <p:spPr>
          <a:xfrm>
            <a:off x="876300" y="1773238"/>
            <a:ext cx="5543550" cy="505342"/>
          </a:xfrm>
        </p:spPr>
        <p:txBody>
          <a:bodyPr rIns="0" anchor="ctr"/>
          <a:lstStyle>
            <a:lvl1pPr marL="0" indent="0" algn="l">
              <a:buFontTx/>
              <a:buNone/>
              <a:defRPr sz="2000" b="0" i="1">
                <a:solidFill>
                  <a:schemeClr val="bg2"/>
                </a:solidFill>
                <a:latin typeface="+mj-lt"/>
              </a:defRPr>
            </a:lvl1pPr>
          </a:lstStyle>
          <a:p>
            <a:pPr lvl="0"/>
            <a:r>
              <a:rPr lang="sv-SE"/>
              <a:t>Subtitle</a:t>
            </a:r>
            <a:endParaRPr lang="sv-SE" dirty="0"/>
          </a:p>
        </p:txBody>
      </p:sp>
      <p:sp>
        <p:nvSpPr>
          <p:cNvPr id="13" name="Text Placeholder 2"/>
          <p:cNvSpPr>
            <a:spLocks noGrp="1"/>
          </p:cNvSpPr>
          <p:nvPr>
            <p:ph type="body" sz="quarter" idx="18" hasCustomPrompt="1"/>
          </p:nvPr>
        </p:nvSpPr>
        <p:spPr>
          <a:xfrm>
            <a:off x="876300" y="2349499"/>
            <a:ext cx="5543550" cy="3527425"/>
          </a:xfrm>
        </p:spPr>
        <p:txBody>
          <a:bodyPr/>
          <a:lstStyle/>
          <a:p>
            <a:pPr lvl="0"/>
            <a:r>
              <a:rPr lang="sv-SE"/>
              <a:t>Click to add text</a:t>
            </a:r>
          </a:p>
          <a:p>
            <a:pPr lvl="1"/>
            <a:r>
              <a:rPr lang="sv-SE"/>
              <a:t>Second level</a:t>
            </a:r>
          </a:p>
          <a:p>
            <a:pPr lvl="2"/>
            <a:r>
              <a:rPr lang="sv-SE"/>
              <a:t>Third level</a:t>
            </a:r>
          </a:p>
          <a:p>
            <a:pPr lvl="3"/>
            <a:r>
              <a:rPr lang="sv-SE"/>
              <a:t>Fourth level</a:t>
            </a:r>
          </a:p>
          <a:p>
            <a:pPr lvl="4"/>
            <a:r>
              <a:rPr lang="sv-SE"/>
              <a:t>Fifth level</a:t>
            </a:r>
            <a:endParaRPr lang="sv-SE" dirty="0"/>
          </a:p>
        </p:txBody>
      </p:sp>
    </p:spTree>
    <p:extLst>
      <p:ext uri="{BB962C8B-B14F-4D97-AF65-F5344CB8AC3E}">
        <p14:creationId xmlns:p14="http://schemas.microsoft.com/office/powerpoint/2010/main" val="18878389"/>
      </p:ext>
    </p:extLst>
  </p:cSld>
  <p:clrMapOvr>
    <a:masterClrMapping/>
  </p:clrMapOvr>
  <p:extLst>
    <p:ext uri="{DCECCB84-F9BA-43D5-87BE-67443E8EF086}">
      <p15:sldGuideLst xmlns:p15="http://schemas.microsoft.com/office/powerpoint/2012/main">
        <p15:guide id="1" pos="55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left, text right">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0" y="0"/>
            <a:ext cx="6889944" cy="6858000"/>
          </a:xfrm>
          <a:solidFill>
            <a:schemeClr val="bg1">
              <a:lumMod val="85000"/>
            </a:schemeClr>
          </a:solidFill>
          <a:ln>
            <a:noFill/>
          </a:ln>
          <a:effectLst/>
        </p:spPr>
        <p:txBody>
          <a:bodyPr>
            <a:noAutofit/>
          </a:bodyPr>
          <a:lstStyle>
            <a:lvl1pPr marL="0" indent="0" algn="ctr">
              <a:buFontTx/>
              <a:buNone/>
              <a:defRPr sz="1200">
                <a:solidFill>
                  <a:schemeClr val="bg2"/>
                </a:solidFill>
              </a:defRPr>
            </a:lvl1pPr>
          </a:lstStyle>
          <a:p>
            <a:r>
              <a:rPr lang="sv-SE"/>
              <a:t>Select image placeholder to add picture</a:t>
            </a:r>
            <a:endParaRPr lang="sv-SE" noProof="0" dirty="0"/>
          </a:p>
        </p:txBody>
      </p:sp>
      <p:sp>
        <p:nvSpPr>
          <p:cNvPr id="4" name="Date Placeholder 3"/>
          <p:cNvSpPr>
            <a:spLocks noGrp="1"/>
          </p:cNvSpPr>
          <p:nvPr>
            <p:ph type="dt" sz="half" idx="14"/>
          </p:nvPr>
        </p:nvSpPr>
        <p:spPr>
          <a:xfrm>
            <a:off x="9803011" y="6394450"/>
            <a:ext cx="1512690" cy="162000"/>
          </a:xfrm>
        </p:spPr>
        <p:txBody>
          <a:bodyPr/>
          <a:lstStyle/>
          <a:p>
            <a:r>
              <a:rPr lang="sv-SE" noProof="0"/>
              <a:t>21 februari 2024</a:t>
            </a:r>
            <a:endParaRPr lang="sv-SE" noProof="0" dirty="0"/>
          </a:p>
        </p:txBody>
      </p:sp>
      <p:sp>
        <p:nvSpPr>
          <p:cNvPr id="9" name="Footer Placeholder 8"/>
          <p:cNvSpPr>
            <a:spLocks noGrp="1"/>
          </p:cNvSpPr>
          <p:nvPr>
            <p:ph type="ftr" sz="quarter" idx="15"/>
          </p:nvPr>
        </p:nvSpPr>
        <p:spPr>
          <a:xfrm>
            <a:off x="7248128" y="6394450"/>
            <a:ext cx="2340000" cy="162000"/>
          </a:xfrm>
        </p:spPr>
        <p:txBody>
          <a:bodyPr/>
          <a:lstStyle/>
          <a:p>
            <a:r>
              <a:rPr lang="sv-SE" noProof="0"/>
              <a:t>Footer Lorem ipsum dolor sit amet</a:t>
            </a:r>
            <a:endParaRPr lang="sv-SE" noProof="0" dirty="0"/>
          </a:p>
        </p:txBody>
      </p:sp>
      <p:sp>
        <p:nvSpPr>
          <p:cNvPr id="10" name="Slide Number Placeholder 9"/>
          <p:cNvSpPr>
            <a:spLocks noGrp="1"/>
          </p:cNvSpPr>
          <p:nvPr>
            <p:ph type="sldNum" sz="quarter" idx="16"/>
          </p:nvPr>
        </p:nvSpPr>
        <p:spPr/>
        <p:txBody>
          <a:bodyPr/>
          <a:lstStyle/>
          <a:p>
            <a:fld id="{68468C2E-472A-43C3-926E-5A5CF00B7762}" type="slidenum">
              <a:rPr lang="sv-SE" noProof="0" smtClean="0"/>
              <a:pPr/>
              <a:t>‹#›</a:t>
            </a:fld>
            <a:endParaRPr lang="sv-SE" noProof="0" dirty="0"/>
          </a:p>
        </p:txBody>
      </p:sp>
      <p:sp>
        <p:nvSpPr>
          <p:cNvPr id="15" name="Vinge"/>
          <p:cNvSpPr>
            <a:spLocks noEditPoints="1"/>
          </p:cNvSpPr>
          <p:nvPr userDrawn="1"/>
        </p:nvSpPr>
        <p:spPr bwMode="auto">
          <a:xfrm>
            <a:off x="334963" y="6405563"/>
            <a:ext cx="720725" cy="144462"/>
          </a:xfrm>
          <a:custGeom>
            <a:avLst/>
            <a:gdLst>
              <a:gd name="T0" fmla="*/ 1358 w 6078"/>
              <a:gd name="T1" fmla="*/ 10 h 1216"/>
              <a:gd name="T2" fmla="*/ 795 w 6078"/>
              <a:gd name="T3" fmla="*/ 1206 h 1216"/>
              <a:gd name="T4" fmla="*/ 568 w 6078"/>
              <a:gd name="T5" fmla="*/ 1206 h 1216"/>
              <a:gd name="T6" fmla="*/ 0 w 6078"/>
              <a:gd name="T7" fmla="*/ 10 h 1216"/>
              <a:gd name="T8" fmla="*/ 189 w 6078"/>
              <a:gd name="T9" fmla="*/ 10 h 1216"/>
              <a:gd name="T10" fmla="*/ 678 w 6078"/>
              <a:gd name="T11" fmla="*/ 1076 h 1216"/>
              <a:gd name="T12" fmla="*/ 684 w 6078"/>
              <a:gd name="T13" fmla="*/ 1076 h 1216"/>
              <a:gd name="T14" fmla="*/ 1170 w 6078"/>
              <a:gd name="T15" fmla="*/ 10 h 1216"/>
              <a:gd name="T16" fmla="*/ 1358 w 6078"/>
              <a:gd name="T17" fmla="*/ 10 h 1216"/>
              <a:gd name="T18" fmla="*/ 1514 w 6078"/>
              <a:gd name="T19" fmla="*/ 1206 h 1216"/>
              <a:gd name="T20" fmla="*/ 1690 w 6078"/>
              <a:gd name="T21" fmla="*/ 1206 h 1216"/>
              <a:gd name="T22" fmla="*/ 1690 w 6078"/>
              <a:gd name="T23" fmla="*/ 10 h 1216"/>
              <a:gd name="T24" fmla="*/ 1514 w 6078"/>
              <a:gd name="T25" fmla="*/ 10 h 1216"/>
              <a:gd name="T26" fmla="*/ 1514 w 6078"/>
              <a:gd name="T27" fmla="*/ 1206 h 1216"/>
              <a:gd name="T28" fmla="*/ 3288 w 6078"/>
              <a:gd name="T29" fmla="*/ 1206 h 1216"/>
              <a:gd name="T30" fmla="*/ 3288 w 6078"/>
              <a:gd name="T31" fmla="*/ 10 h 1216"/>
              <a:gd name="T32" fmla="*/ 3112 w 6078"/>
              <a:gd name="T33" fmla="*/ 10 h 1216"/>
              <a:gd name="T34" fmla="*/ 3112 w 6078"/>
              <a:gd name="T35" fmla="*/ 1076 h 1216"/>
              <a:gd name="T36" fmla="*/ 3108 w 6078"/>
              <a:gd name="T37" fmla="*/ 1076 h 1216"/>
              <a:gd name="T38" fmla="*/ 2215 w 6078"/>
              <a:gd name="T39" fmla="*/ 10 h 1216"/>
              <a:gd name="T40" fmla="*/ 1947 w 6078"/>
              <a:gd name="T41" fmla="*/ 10 h 1216"/>
              <a:gd name="T42" fmla="*/ 1947 w 6078"/>
              <a:gd name="T43" fmla="*/ 1206 h 1216"/>
              <a:gd name="T44" fmla="*/ 2123 w 6078"/>
              <a:gd name="T45" fmla="*/ 1206 h 1216"/>
              <a:gd name="T46" fmla="*/ 2123 w 6078"/>
              <a:gd name="T47" fmla="*/ 148 h 1216"/>
              <a:gd name="T48" fmla="*/ 2127 w 6078"/>
              <a:gd name="T49" fmla="*/ 148 h 1216"/>
              <a:gd name="T50" fmla="*/ 3021 w 6078"/>
              <a:gd name="T51" fmla="*/ 1206 h 1216"/>
              <a:gd name="T52" fmla="*/ 3288 w 6078"/>
              <a:gd name="T53" fmla="*/ 1206 h 1216"/>
              <a:gd name="T54" fmla="*/ 5255 w 6078"/>
              <a:gd name="T55" fmla="*/ 532 h 1216"/>
              <a:gd name="T56" fmla="*/ 5255 w 6078"/>
              <a:gd name="T57" fmla="*/ 147 h 1216"/>
              <a:gd name="T58" fmla="*/ 6078 w 6078"/>
              <a:gd name="T59" fmla="*/ 147 h 1216"/>
              <a:gd name="T60" fmla="*/ 6078 w 6078"/>
              <a:gd name="T61" fmla="*/ 10 h 1216"/>
              <a:gd name="T62" fmla="*/ 5078 w 6078"/>
              <a:gd name="T63" fmla="*/ 10 h 1216"/>
              <a:gd name="T64" fmla="*/ 5078 w 6078"/>
              <a:gd name="T65" fmla="*/ 1206 h 1216"/>
              <a:gd name="T66" fmla="*/ 6078 w 6078"/>
              <a:gd name="T67" fmla="*/ 1206 h 1216"/>
              <a:gd name="T68" fmla="*/ 6078 w 6078"/>
              <a:gd name="T69" fmla="*/ 1069 h 1216"/>
              <a:gd name="T70" fmla="*/ 5255 w 6078"/>
              <a:gd name="T71" fmla="*/ 1069 h 1216"/>
              <a:gd name="T72" fmla="*/ 5255 w 6078"/>
              <a:gd name="T73" fmla="*/ 653 h 1216"/>
              <a:gd name="T74" fmla="*/ 6043 w 6078"/>
              <a:gd name="T75" fmla="*/ 653 h 1216"/>
              <a:gd name="T76" fmla="*/ 6043 w 6078"/>
              <a:gd name="T77" fmla="*/ 532 h 1216"/>
              <a:gd name="T78" fmla="*/ 5255 w 6078"/>
              <a:gd name="T79" fmla="*/ 532 h 1216"/>
              <a:gd name="T80" fmla="*/ 4825 w 6078"/>
              <a:gd name="T81" fmla="*/ 608 h 1216"/>
              <a:gd name="T82" fmla="*/ 4153 w 6078"/>
              <a:gd name="T83" fmla="*/ 608 h 1216"/>
              <a:gd name="T84" fmla="*/ 4153 w 6078"/>
              <a:gd name="T85" fmla="*/ 745 h 1216"/>
              <a:gd name="T86" fmla="*/ 4648 w 6078"/>
              <a:gd name="T87" fmla="*/ 745 h 1216"/>
              <a:gd name="T88" fmla="*/ 4648 w 6078"/>
              <a:gd name="T89" fmla="*/ 876 h 1216"/>
              <a:gd name="T90" fmla="*/ 4273 w 6078"/>
              <a:gd name="T91" fmla="*/ 1088 h 1216"/>
              <a:gd name="T92" fmla="*/ 4107 w 6078"/>
              <a:gd name="T93" fmla="*/ 1088 h 1216"/>
              <a:gd name="T94" fmla="*/ 3717 w 6078"/>
              <a:gd name="T95" fmla="*/ 817 h 1216"/>
              <a:gd name="T96" fmla="*/ 3717 w 6078"/>
              <a:gd name="T97" fmla="*/ 433 h 1216"/>
              <a:gd name="T98" fmla="*/ 4103 w 6078"/>
              <a:gd name="T99" fmla="*/ 129 h 1216"/>
              <a:gd name="T100" fmla="*/ 4321 w 6078"/>
              <a:gd name="T101" fmla="*/ 129 h 1216"/>
              <a:gd name="T102" fmla="*/ 4644 w 6078"/>
              <a:gd name="T103" fmla="*/ 291 h 1216"/>
              <a:gd name="T104" fmla="*/ 4644 w 6078"/>
              <a:gd name="T105" fmla="*/ 359 h 1216"/>
              <a:gd name="T106" fmla="*/ 4820 w 6078"/>
              <a:gd name="T107" fmla="*/ 359 h 1216"/>
              <a:gd name="T108" fmla="*/ 4820 w 6078"/>
              <a:gd name="T109" fmla="*/ 267 h 1216"/>
              <a:gd name="T110" fmla="*/ 4406 w 6078"/>
              <a:gd name="T111" fmla="*/ 0 h 1216"/>
              <a:gd name="T112" fmla="*/ 3997 w 6078"/>
              <a:gd name="T113" fmla="*/ 0 h 1216"/>
              <a:gd name="T114" fmla="*/ 3541 w 6078"/>
              <a:gd name="T115" fmla="*/ 417 h 1216"/>
              <a:gd name="T116" fmla="*/ 3541 w 6078"/>
              <a:gd name="T117" fmla="*/ 787 h 1216"/>
              <a:gd name="T118" fmla="*/ 4138 w 6078"/>
              <a:gd name="T119" fmla="*/ 1216 h 1216"/>
              <a:gd name="T120" fmla="*/ 4308 w 6078"/>
              <a:gd name="T121" fmla="*/ 1216 h 1216"/>
              <a:gd name="T122" fmla="*/ 4825 w 6078"/>
              <a:gd name="T123" fmla="*/ 868 h 1216"/>
              <a:gd name="T124" fmla="*/ 4825 w 6078"/>
              <a:gd name="T125" fmla="*/ 608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078" h="1216">
                <a:moveTo>
                  <a:pt x="1358" y="10"/>
                </a:moveTo>
                <a:cubicBezTo>
                  <a:pt x="795" y="1206"/>
                  <a:pt x="795" y="1206"/>
                  <a:pt x="795" y="1206"/>
                </a:cubicBezTo>
                <a:cubicBezTo>
                  <a:pt x="568" y="1206"/>
                  <a:pt x="568" y="1206"/>
                  <a:pt x="568" y="1206"/>
                </a:cubicBezTo>
                <a:cubicBezTo>
                  <a:pt x="0" y="10"/>
                  <a:pt x="0" y="10"/>
                  <a:pt x="0" y="10"/>
                </a:cubicBezTo>
                <a:cubicBezTo>
                  <a:pt x="189" y="10"/>
                  <a:pt x="189" y="10"/>
                  <a:pt x="189" y="10"/>
                </a:cubicBezTo>
                <a:cubicBezTo>
                  <a:pt x="678" y="1076"/>
                  <a:pt x="678" y="1076"/>
                  <a:pt x="678" y="1076"/>
                </a:cubicBezTo>
                <a:cubicBezTo>
                  <a:pt x="684" y="1076"/>
                  <a:pt x="684" y="1076"/>
                  <a:pt x="684" y="1076"/>
                </a:cubicBezTo>
                <a:cubicBezTo>
                  <a:pt x="1170" y="10"/>
                  <a:pt x="1170" y="10"/>
                  <a:pt x="1170" y="10"/>
                </a:cubicBezTo>
                <a:cubicBezTo>
                  <a:pt x="1358" y="10"/>
                  <a:pt x="1358" y="10"/>
                  <a:pt x="1358" y="10"/>
                </a:cubicBezTo>
                <a:moveTo>
                  <a:pt x="1514" y="1206"/>
                </a:moveTo>
                <a:cubicBezTo>
                  <a:pt x="1690" y="1206"/>
                  <a:pt x="1690" y="1206"/>
                  <a:pt x="1690" y="1206"/>
                </a:cubicBezTo>
                <a:cubicBezTo>
                  <a:pt x="1690" y="10"/>
                  <a:pt x="1690" y="10"/>
                  <a:pt x="1690" y="10"/>
                </a:cubicBezTo>
                <a:cubicBezTo>
                  <a:pt x="1514" y="10"/>
                  <a:pt x="1514" y="10"/>
                  <a:pt x="1514" y="10"/>
                </a:cubicBezTo>
                <a:lnTo>
                  <a:pt x="1514" y="1206"/>
                </a:lnTo>
                <a:close/>
                <a:moveTo>
                  <a:pt x="3288" y="1206"/>
                </a:moveTo>
                <a:cubicBezTo>
                  <a:pt x="3288" y="10"/>
                  <a:pt x="3288" y="10"/>
                  <a:pt x="3288" y="10"/>
                </a:cubicBezTo>
                <a:cubicBezTo>
                  <a:pt x="3112" y="10"/>
                  <a:pt x="3112" y="10"/>
                  <a:pt x="3112" y="10"/>
                </a:cubicBezTo>
                <a:cubicBezTo>
                  <a:pt x="3112" y="1076"/>
                  <a:pt x="3112" y="1076"/>
                  <a:pt x="3112" y="1076"/>
                </a:cubicBezTo>
                <a:cubicBezTo>
                  <a:pt x="3108" y="1076"/>
                  <a:pt x="3108" y="1076"/>
                  <a:pt x="3108" y="1076"/>
                </a:cubicBezTo>
                <a:cubicBezTo>
                  <a:pt x="2215" y="10"/>
                  <a:pt x="2215" y="10"/>
                  <a:pt x="2215" y="10"/>
                </a:cubicBezTo>
                <a:cubicBezTo>
                  <a:pt x="1947" y="10"/>
                  <a:pt x="1947" y="10"/>
                  <a:pt x="1947" y="10"/>
                </a:cubicBezTo>
                <a:cubicBezTo>
                  <a:pt x="1947" y="1206"/>
                  <a:pt x="1947" y="1206"/>
                  <a:pt x="1947" y="1206"/>
                </a:cubicBezTo>
                <a:cubicBezTo>
                  <a:pt x="2123" y="1206"/>
                  <a:pt x="2123" y="1206"/>
                  <a:pt x="2123" y="1206"/>
                </a:cubicBezTo>
                <a:cubicBezTo>
                  <a:pt x="2123" y="148"/>
                  <a:pt x="2123" y="148"/>
                  <a:pt x="2123" y="148"/>
                </a:cubicBezTo>
                <a:cubicBezTo>
                  <a:pt x="2127" y="148"/>
                  <a:pt x="2127" y="148"/>
                  <a:pt x="2127" y="148"/>
                </a:cubicBezTo>
                <a:cubicBezTo>
                  <a:pt x="3021" y="1206"/>
                  <a:pt x="3021" y="1206"/>
                  <a:pt x="3021" y="1206"/>
                </a:cubicBezTo>
                <a:cubicBezTo>
                  <a:pt x="3288" y="1206"/>
                  <a:pt x="3288" y="1206"/>
                  <a:pt x="3288" y="1206"/>
                </a:cubicBezTo>
                <a:moveTo>
                  <a:pt x="5255" y="532"/>
                </a:moveTo>
                <a:cubicBezTo>
                  <a:pt x="5255" y="147"/>
                  <a:pt x="5255" y="147"/>
                  <a:pt x="5255" y="147"/>
                </a:cubicBezTo>
                <a:cubicBezTo>
                  <a:pt x="6078" y="147"/>
                  <a:pt x="6078" y="147"/>
                  <a:pt x="6078" y="147"/>
                </a:cubicBezTo>
                <a:cubicBezTo>
                  <a:pt x="6078" y="10"/>
                  <a:pt x="6078" y="10"/>
                  <a:pt x="6078" y="10"/>
                </a:cubicBezTo>
                <a:cubicBezTo>
                  <a:pt x="5078" y="10"/>
                  <a:pt x="5078" y="10"/>
                  <a:pt x="5078" y="10"/>
                </a:cubicBezTo>
                <a:cubicBezTo>
                  <a:pt x="5078" y="1206"/>
                  <a:pt x="5078" y="1206"/>
                  <a:pt x="5078" y="1206"/>
                </a:cubicBezTo>
                <a:cubicBezTo>
                  <a:pt x="6078" y="1206"/>
                  <a:pt x="6078" y="1206"/>
                  <a:pt x="6078" y="1206"/>
                </a:cubicBezTo>
                <a:cubicBezTo>
                  <a:pt x="6078" y="1069"/>
                  <a:pt x="6078" y="1069"/>
                  <a:pt x="6078" y="1069"/>
                </a:cubicBezTo>
                <a:cubicBezTo>
                  <a:pt x="5255" y="1069"/>
                  <a:pt x="5255" y="1069"/>
                  <a:pt x="5255" y="1069"/>
                </a:cubicBezTo>
                <a:cubicBezTo>
                  <a:pt x="5255" y="653"/>
                  <a:pt x="5255" y="653"/>
                  <a:pt x="5255" y="653"/>
                </a:cubicBezTo>
                <a:cubicBezTo>
                  <a:pt x="6043" y="653"/>
                  <a:pt x="6043" y="653"/>
                  <a:pt x="6043" y="653"/>
                </a:cubicBezTo>
                <a:cubicBezTo>
                  <a:pt x="6043" y="532"/>
                  <a:pt x="6043" y="532"/>
                  <a:pt x="6043" y="532"/>
                </a:cubicBezTo>
                <a:cubicBezTo>
                  <a:pt x="5255" y="532"/>
                  <a:pt x="5255" y="532"/>
                  <a:pt x="5255" y="532"/>
                </a:cubicBezTo>
                <a:moveTo>
                  <a:pt x="4825" y="608"/>
                </a:moveTo>
                <a:cubicBezTo>
                  <a:pt x="4153" y="608"/>
                  <a:pt x="4153" y="608"/>
                  <a:pt x="4153" y="608"/>
                </a:cubicBezTo>
                <a:cubicBezTo>
                  <a:pt x="4153" y="745"/>
                  <a:pt x="4153" y="745"/>
                  <a:pt x="4153" y="745"/>
                </a:cubicBezTo>
                <a:cubicBezTo>
                  <a:pt x="4648" y="745"/>
                  <a:pt x="4648" y="745"/>
                  <a:pt x="4648" y="745"/>
                </a:cubicBezTo>
                <a:cubicBezTo>
                  <a:pt x="4648" y="876"/>
                  <a:pt x="4648" y="876"/>
                  <a:pt x="4648" y="876"/>
                </a:cubicBezTo>
                <a:cubicBezTo>
                  <a:pt x="4648" y="1046"/>
                  <a:pt x="4582" y="1088"/>
                  <a:pt x="4273" y="1088"/>
                </a:cubicBezTo>
                <a:cubicBezTo>
                  <a:pt x="4107" y="1088"/>
                  <a:pt x="4107" y="1088"/>
                  <a:pt x="4107" y="1088"/>
                </a:cubicBezTo>
                <a:cubicBezTo>
                  <a:pt x="3817" y="1088"/>
                  <a:pt x="3717" y="1022"/>
                  <a:pt x="3717" y="817"/>
                </a:cubicBezTo>
                <a:cubicBezTo>
                  <a:pt x="3717" y="433"/>
                  <a:pt x="3717" y="433"/>
                  <a:pt x="3717" y="433"/>
                </a:cubicBezTo>
                <a:cubicBezTo>
                  <a:pt x="3717" y="194"/>
                  <a:pt x="3767" y="129"/>
                  <a:pt x="4103" y="129"/>
                </a:cubicBezTo>
                <a:cubicBezTo>
                  <a:pt x="4321" y="129"/>
                  <a:pt x="4321" y="129"/>
                  <a:pt x="4321" y="129"/>
                </a:cubicBezTo>
                <a:cubicBezTo>
                  <a:pt x="4574" y="129"/>
                  <a:pt x="4644" y="176"/>
                  <a:pt x="4644" y="291"/>
                </a:cubicBezTo>
                <a:cubicBezTo>
                  <a:pt x="4644" y="359"/>
                  <a:pt x="4644" y="359"/>
                  <a:pt x="4644" y="359"/>
                </a:cubicBezTo>
                <a:cubicBezTo>
                  <a:pt x="4820" y="359"/>
                  <a:pt x="4820" y="359"/>
                  <a:pt x="4820" y="359"/>
                </a:cubicBezTo>
                <a:cubicBezTo>
                  <a:pt x="4820" y="267"/>
                  <a:pt x="4820" y="267"/>
                  <a:pt x="4820" y="267"/>
                </a:cubicBezTo>
                <a:cubicBezTo>
                  <a:pt x="4820" y="74"/>
                  <a:pt x="4640" y="0"/>
                  <a:pt x="4406" y="0"/>
                </a:cubicBezTo>
                <a:cubicBezTo>
                  <a:pt x="3997" y="0"/>
                  <a:pt x="3997" y="0"/>
                  <a:pt x="3997" y="0"/>
                </a:cubicBezTo>
                <a:cubicBezTo>
                  <a:pt x="3732" y="0"/>
                  <a:pt x="3541" y="93"/>
                  <a:pt x="3541" y="417"/>
                </a:cubicBezTo>
                <a:cubicBezTo>
                  <a:pt x="3541" y="787"/>
                  <a:pt x="3541" y="787"/>
                  <a:pt x="3541" y="787"/>
                </a:cubicBezTo>
                <a:cubicBezTo>
                  <a:pt x="3541" y="1157"/>
                  <a:pt x="3723" y="1216"/>
                  <a:pt x="4138" y="1216"/>
                </a:cubicBezTo>
                <a:cubicBezTo>
                  <a:pt x="4308" y="1216"/>
                  <a:pt x="4308" y="1216"/>
                  <a:pt x="4308" y="1216"/>
                </a:cubicBezTo>
                <a:cubicBezTo>
                  <a:pt x="4661" y="1216"/>
                  <a:pt x="4825" y="1149"/>
                  <a:pt x="4825" y="868"/>
                </a:cubicBezTo>
                <a:cubicBezTo>
                  <a:pt x="4825" y="608"/>
                  <a:pt x="4825" y="608"/>
                  <a:pt x="4825" y="60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dirty="0"/>
          </a:p>
        </p:txBody>
      </p:sp>
      <p:sp>
        <p:nvSpPr>
          <p:cNvPr id="14" name="Title 6"/>
          <p:cNvSpPr>
            <a:spLocks noGrp="1"/>
          </p:cNvSpPr>
          <p:nvPr>
            <p:ph type="title" hasCustomPrompt="1"/>
          </p:nvPr>
        </p:nvSpPr>
        <p:spPr>
          <a:xfrm>
            <a:off x="7248524" y="981075"/>
            <a:ext cx="4608514" cy="714893"/>
          </a:xfrm>
        </p:spPr>
        <p:txBody>
          <a:bodyPr/>
          <a:lstStyle>
            <a:lvl1pPr algn="l">
              <a:defRPr>
                <a:solidFill>
                  <a:schemeClr val="bg2"/>
                </a:solidFill>
              </a:defRPr>
            </a:lvl1pPr>
          </a:lstStyle>
          <a:p>
            <a:r>
              <a:rPr lang="sv-SE"/>
              <a:t>Click to add title</a:t>
            </a:r>
            <a:endParaRPr lang="sv-SE" dirty="0"/>
          </a:p>
        </p:txBody>
      </p:sp>
      <p:sp>
        <p:nvSpPr>
          <p:cNvPr id="16" name="Text Placeholder 4"/>
          <p:cNvSpPr>
            <a:spLocks noGrp="1"/>
          </p:cNvSpPr>
          <p:nvPr>
            <p:ph type="body" sz="quarter" idx="17" hasCustomPrompt="1"/>
          </p:nvPr>
        </p:nvSpPr>
        <p:spPr>
          <a:xfrm>
            <a:off x="7248524" y="1773238"/>
            <a:ext cx="4608514" cy="505342"/>
          </a:xfrm>
        </p:spPr>
        <p:txBody>
          <a:bodyPr rIns="0" anchor="ctr"/>
          <a:lstStyle>
            <a:lvl1pPr marL="0" indent="0" algn="l">
              <a:buFontTx/>
              <a:buNone/>
              <a:defRPr sz="2000" b="0" i="1">
                <a:solidFill>
                  <a:schemeClr val="bg2"/>
                </a:solidFill>
                <a:latin typeface="+mj-lt"/>
              </a:defRPr>
            </a:lvl1pPr>
          </a:lstStyle>
          <a:p>
            <a:pPr lvl="0"/>
            <a:r>
              <a:rPr lang="sv-SE"/>
              <a:t>Subtitle</a:t>
            </a:r>
            <a:endParaRPr lang="sv-SE" dirty="0"/>
          </a:p>
        </p:txBody>
      </p:sp>
      <p:sp>
        <p:nvSpPr>
          <p:cNvPr id="11" name="Text Placeholder 2"/>
          <p:cNvSpPr>
            <a:spLocks noGrp="1"/>
          </p:cNvSpPr>
          <p:nvPr>
            <p:ph type="body" sz="quarter" idx="18" hasCustomPrompt="1"/>
          </p:nvPr>
        </p:nvSpPr>
        <p:spPr>
          <a:xfrm>
            <a:off x="7248128" y="2349499"/>
            <a:ext cx="4608056" cy="3527425"/>
          </a:xfrm>
        </p:spPr>
        <p:txBody>
          <a:bodyPr/>
          <a:lstStyle/>
          <a:p>
            <a:pPr lvl="0"/>
            <a:r>
              <a:rPr lang="sv-SE"/>
              <a:t>Click to add text</a:t>
            </a:r>
          </a:p>
          <a:p>
            <a:pPr lvl="1"/>
            <a:r>
              <a:rPr lang="sv-SE"/>
              <a:t>Second level</a:t>
            </a:r>
          </a:p>
          <a:p>
            <a:pPr lvl="2"/>
            <a:r>
              <a:rPr lang="sv-SE"/>
              <a:t>Third level</a:t>
            </a:r>
          </a:p>
          <a:p>
            <a:pPr lvl="3"/>
            <a:r>
              <a:rPr lang="sv-SE"/>
              <a:t>Fourth level</a:t>
            </a:r>
          </a:p>
          <a:p>
            <a:pPr lvl="4"/>
            <a:r>
              <a:rPr lang="sv-SE"/>
              <a:t>Fifth level</a:t>
            </a:r>
            <a:endParaRPr lang="sv-SE" dirty="0"/>
          </a:p>
        </p:txBody>
      </p:sp>
    </p:spTree>
    <p:extLst>
      <p:ext uri="{BB962C8B-B14F-4D97-AF65-F5344CB8AC3E}">
        <p14:creationId xmlns:p14="http://schemas.microsoft.com/office/powerpoint/2010/main" val="3871455598"/>
      </p:ext>
    </p:extLst>
  </p:cSld>
  <p:clrMapOvr>
    <a:masterClrMapping/>
  </p:clrMapOvr>
  <p:extLst>
    <p:ext uri="{DCECCB84-F9BA-43D5-87BE-67443E8EF086}">
      <p15:sldGuideLst xmlns:p15="http://schemas.microsoft.com/office/powerpoint/2012/main">
        <p15:guide id="1" pos="4566"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eneral with picture left (dark)">
    <p:bg>
      <p:bgPr>
        <a:solidFill>
          <a:schemeClr val="tx2"/>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0" y="0"/>
            <a:ext cx="4152378" cy="6858000"/>
          </a:xfrm>
          <a:solidFill>
            <a:schemeClr val="bg1">
              <a:lumMod val="85000"/>
            </a:schemeClr>
          </a:solidFill>
          <a:ln>
            <a:noFill/>
          </a:ln>
          <a:effectLst/>
        </p:spPr>
        <p:txBody>
          <a:bodyPr>
            <a:noAutofit/>
          </a:bodyPr>
          <a:lstStyle>
            <a:lvl1pPr marL="0" indent="0" algn="ctr">
              <a:buFontTx/>
              <a:buNone/>
              <a:defRPr sz="1200">
                <a:solidFill>
                  <a:schemeClr val="bg2"/>
                </a:solidFill>
              </a:defRPr>
            </a:lvl1pPr>
          </a:lstStyle>
          <a:p>
            <a:r>
              <a:rPr lang="sv-SE"/>
              <a:t>Select image placeholder to add picture</a:t>
            </a:r>
            <a:endParaRPr lang="sv-SE" noProof="0" dirty="0"/>
          </a:p>
        </p:txBody>
      </p:sp>
      <p:sp>
        <p:nvSpPr>
          <p:cNvPr id="4" name="Date Placeholder 3"/>
          <p:cNvSpPr>
            <a:spLocks noGrp="1"/>
          </p:cNvSpPr>
          <p:nvPr>
            <p:ph type="dt" sz="half" idx="14"/>
          </p:nvPr>
        </p:nvSpPr>
        <p:spPr/>
        <p:txBody>
          <a:bodyPr/>
          <a:lstStyle>
            <a:lvl1pPr>
              <a:defRPr>
                <a:solidFill>
                  <a:srgbClr val="FFFFFF"/>
                </a:solidFill>
              </a:defRPr>
            </a:lvl1pPr>
          </a:lstStyle>
          <a:p>
            <a:r>
              <a:rPr lang="sv-SE"/>
              <a:t>21 februari 2024</a:t>
            </a:r>
            <a:endParaRPr lang="sv-SE" dirty="0"/>
          </a:p>
        </p:txBody>
      </p:sp>
      <p:sp>
        <p:nvSpPr>
          <p:cNvPr id="9" name="Footer Placeholder 8"/>
          <p:cNvSpPr>
            <a:spLocks noGrp="1"/>
          </p:cNvSpPr>
          <p:nvPr>
            <p:ph type="ftr" sz="quarter" idx="15"/>
          </p:nvPr>
        </p:nvSpPr>
        <p:spPr>
          <a:xfrm>
            <a:off x="5015879" y="6394450"/>
            <a:ext cx="4536000" cy="162000"/>
          </a:xfrm>
        </p:spPr>
        <p:txBody>
          <a:bodyPr/>
          <a:lstStyle>
            <a:lvl1pPr>
              <a:defRPr>
                <a:solidFill>
                  <a:srgbClr val="FFFFFF"/>
                </a:solidFill>
              </a:defRPr>
            </a:lvl1pPr>
          </a:lstStyle>
          <a:p>
            <a:r>
              <a:rPr lang="sv-SE"/>
              <a:t>Footer Lorem ipsum dolor sit amet</a:t>
            </a:r>
            <a:endParaRPr lang="sv-SE" dirty="0"/>
          </a:p>
        </p:txBody>
      </p:sp>
      <p:sp>
        <p:nvSpPr>
          <p:cNvPr id="10" name="Slide Number Placeholder 9"/>
          <p:cNvSpPr>
            <a:spLocks noGrp="1"/>
          </p:cNvSpPr>
          <p:nvPr>
            <p:ph type="sldNum" sz="quarter" idx="16"/>
          </p:nvPr>
        </p:nvSpPr>
        <p:spPr/>
        <p:txBody>
          <a:bodyPr/>
          <a:lstStyle>
            <a:lvl1pPr>
              <a:defRPr>
                <a:solidFill>
                  <a:srgbClr val="FFFFFF"/>
                </a:solidFill>
              </a:defRPr>
            </a:lvl1pPr>
          </a:lstStyle>
          <a:p>
            <a:fld id="{68468C2E-472A-43C3-926E-5A5CF00B7762}" type="slidenum">
              <a:rPr lang="sv-SE" smtClean="0"/>
              <a:pPr/>
              <a:t>‹#›</a:t>
            </a:fld>
            <a:endParaRPr lang="sv-SE" dirty="0"/>
          </a:p>
        </p:txBody>
      </p:sp>
      <p:sp>
        <p:nvSpPr>
          <p:cNvPr id="12" name="Vinge"/>
          <p:cNvSpPr>
            <a:spLocks noEditPoints="1"/>
          </p:cNvSpPr>
          <p:nvPr userDrawn="1"/>
        </p:nvSpPr>
        <p:spPr bwMode="auto">
          <a:xfrm>
            <a:off x="334963" y="6405563"/>
            <a:ext cx="720725" cy="144462"/>
          </a:xfrm>
          <a:custGeom>
            <a:avLst/>
            <a:gdLst>
              <a:gd name="T0" fmla="*/ 1358 w 6078"/>
              <a:gd name="T1" fmla="*/ 10 h 1216"/>
              <a:gd name="T2" fmla="*/ 795 w 6078"/>
              <a:gd name="T3" fmla="*/ 1206 h 1216"/>
              <a:gd name="T4" fmla="*/ 568 w 6078"/>
              <a:gd name="T5" fmla="*/ 1206 h 1216"/>
              <a:gd name="T6" fmla="*/ 0 w 6078"/>
              <a:gd name="T7" fmla="*/ 10 h 1216"/>
              <a:gd name="T8" fmla="*/ 189 w 6078"/>
              <a:gd name="T9" fmla="*/ 10 h 1216"/>
              <a:gd name="T10" fmla="*/ 678 w 6078"/>
              <a:gd name="T11" fmla="*/ 1076 h 1216"/>
              <a:gd name="T12" fmla="*/ 684 w 6078"/>
              <a:gd name="T13" fmla="*/ 1076 h 1216"/>
              <a:gd name="T14" fmla="*/ 1170 w 6078"/>
              <a:gd name="T15" fmla="*/ 10 h 1216"/>
              <a:gd name="T16" fmla="*/ 1358 w 6078"/>
              <a:gd name="T17" fmla="*/ 10 h 1216"/>
              <a:gd name="T18" fmla="*/ 1514 w 6078"/>
              <a:gd name="T19" fmla="*/ 1206 h 1216"/>
              <a:gd name="T20" fmla="*/ 1690 w 6078"/>
              <a:gd name="T21" fmla="*/ 1206 h 1216"/>
              <a:gd name="T22" fmla="*/ 1690 w 6078"/>
              <a:gd name="T23" fmla="*/ 10 h 1216"/>
              <a:gd name="T24" fmla="*/ 1514 w 6078"/>
              <a:gd name="T25" fmla="*/ 10 h 1216"/>
              <a:gd name="T26" fmla="*/ 1514 w 6078"/>
              <a:gd name="T27" fmla="*/ 1206 h 1216"/>
              <a:gd name="T28" fmla="*/ 3288 w 6078"/>
              <a:gd name="T29" fmla="*/ 1206 h 1216"/>
              <a:gd name="T30" fmla="*/ 3288 w 6078"/>
              <a:gd name="T31" fmla="*/ 10 h 1216"/>
              <a:gd name="T32" fmla="*/ 3112 w 6078"/>
              <a:gd name="T33" fmla="*/ 10 h 1216"/>
              <a:gd name="T34" fmla="*/ 3112 w 6078"/>
              <a:gd name="T35" fmla="*/ 1076 h 1216"/>
              <a:gd name="T36" fmla="*/ 3108 w 6078"/>
              <a:gd name="T37" fmla="*/ 1076 h 1216"/>
              <a:gd name="T38" fmla="*/ 2215 w 6078"/>
              <a:gd name="T39" fmla="*/ 10 h 1216"/>
              <a:gd name="T40" fmla="*/ 1947 w 6078"/>
              <a:gd name="T41" fmla="*/ 10 h 1216"/>
              <a:gd name="T42" fmla="*/ 1947 w 6078"/>
              <a:gd name="T43" fmla="*/ 1206 h 1216"/>
              <a:gd name="T44" fmla="*/ 2123 w 6078"/>
              <a:gd name="T45" fmla="*/ 1206 h 1216"/>
              <a:gd name="T46" fmla="*/ 2123 w 6078"/>
              <a:gd name="T47" fmla="*/ 148 h 1216"/>
              <a:gd name="T48" fmla="*/ 2127 w 6078"/>
              <a:gd name="T49" fmla="*/ 148 h 1216"/>
              <a:gd name="T50" fmla="*/ 3021 w 6078"/>
              <a:gd name="T51" fmla="*/ 1206 h 1216"/>
              <a:gd name="T52" fmla="*/ 3288 w 6078"/>
              <a:gd name="T53" fmla="*/ 1206 h 1216"/>
              <a:gd name="T54" fmla="*/ 5255 w 6078"/>
              <a:gd name="T55" fmla="*/ 532 h 1216"/>
              <a:gd name="T56" fmla="*/ 5255 w 6078"/>
              <a:gd name="T57" fmla="*/ 147 h 1216"/>
              <a:gd name="T58" fmla="*/ 6078 w 6078"/>
              <a:gd name="T59" fmla="*/ 147 h 1216"/>
              <a:gd name="T60" fmla="*/ 6078 w 6078"/>
              <a:gd name="T61" fmla="*/ 10 h 1216"/>
              <a:gd name="T62" fmla="*/ 5078 w 6078"/>
              <a:gd name="T63" fmla="*/ 10 h 1216"/>
              <a:gd name="T64" fmla="*/ 5078 w 6078"/>
              <a:gd name="T65" fmla="*/ 1206 h 1216"/>
              <a:gd name="T66" fmla="*/ 6078 w 6078"/>
              <a:gd name="T67" fmla="*/ 1206 h 1216"/>
              <a:gd name="T68" fmla="*/ 6078 w 6078"/>
              <a:gd name="T69" fmla="*/ 1069 h 1216"/>
              <a:gd name="T70" fmla="*/ 5255 w 6078"/>
              <a:gd name="T71" fmla="*/ 1069 h 1216"/>
              <a:gd name="T72" fmla="*/ 5255 w 6078"/>
              <a:gd name="T73" fmla="*/ 653 h 1216"/>
              <a:gd name="T74" fmla="*/ 6043 w 6078"/>
              <a:gd name="T75" fmla="*/ 653 h 1216"/>
              <a:gd name="T76" fmla="*/ 6043 w 6078"/>
              <a:gd name="T77" fmla="*/ 532 h 1216"/>
              <a:gd name="T78" fmla="*/ 5255 w 6078"/>
              <a:gd name="T79" fmla="*/ 532 h 1216"/>
              <a:gd name="T80" fmla="*/ 4825 w 6078"/>
              <a:gd name="T81" fmla="*/ 608 h 1216"/>
              <a:gd name="T82" fmla="*/ 4153 w 6078"/>
              <a:gd name="T83" fmla="*/ 608 h 1216"/>
              <a:gd name="T84" fmla="*/ 4153 w 6078"/>
              <a:gd name="T85" fmla="*/ 745 h 1216"/>
              <a:gd name="T86" fmla="*/ 4648 w 6078"/>
              <a:gd name="T87" fmla="*/ 745 h 1216"/>
              <a:gd name="T88" fmla="*/ 4648 w 6078"/>
              <a:gd name="T89" fmla="*/ 876 h 1216"/>
              <a:gd name="T90" fmla="*/ 4273 w 6078"/>
              <a:gd name="T91" fmla="*/ 1088 h 1216"/>
              <a:gd name="T92" fmla="*/ 4107 w 6078"/>
              <a:gd name="T93" fmla="*/ 1088 h 1216"/>
              <a:gd name="T94" fmla="*/ 3717 w 6078"/>
              <a:gd name="T95" fmla="*/ 817 h 1216"/>
              <a:gd name="T96" fmla="*/ 3717 w 6078"/>
              <a:gd name="T97" fmla="*/ 433 h 1216"/>
              <a:gd name="T98" fmla="*/ 4103 w 6078"/>
              <a:gd name="T99" fmla="*/ 129 h 1216"/>
              <a:gd name="T100" fmla="*/ 4321 w 6078"/>
              <a:gd name="T101" fmla="*/ 129 h 1216"/>
              <a:gd name="T102" fmla="*/ 4644 w 6078"/>
              <a:gd name="T103" fmla="*/ 291 h 1216"/>
              <a:gd name="T104" fmla="*/ 4644 w 6078"/>
              <a:gd name="T105" fmla="*/ 359 h 1216"/>
              <a:gd name="T106" fmla="*/ 4820 w 6078"/>
              <a:gd name="T107" fmla="*/ 359 h 1216"/>
              <a:gd name="T108" fmla="*/ 4820 w 6078"/>
              <a:gd name="T109" fmla="*/ 267 h 1216"/>
              <a:gd name="T110" fmla="*/ 4406 w 6078"/>
              <a:gd name="T111" fmla="*/ 0 h 1216"/>
              <a:gd name="T112" fmla="*/ 3997 w 6078"/>
              <a:gd name="T113" fmla="*/ 0 h 1216"/>
              <a:gd name="T114" fmla="*/ 3541 w 6078"/>
              <a:gd name="T115" fmla="*/ 417 h 1216"/>
              <a:gd name="T116" fmla="*/ 3541 w 6078"/>
              <a:gd name="T117" fmla="*/ 787 h 1216"/>
              <a:gd name="T118" fmla="*/ 4138 w 6078"/>
              <a:gd name="T119" fmla="*/ 1216 h 1216"/>
              <a:gd name="T120" fmla="*/ 4308 w 6078"/>
              <a:gd name="T121" fmla="*/ 1216 h 1216"/>
              <a:gd name="T122" fmla="*/ 4825 w 6078"/>
              <a:gd name="T123" fmla="*/ 868 h 1216"/>
              <a:gd name="T124" fmla="*/ 4825 w 6078"/>
              <a:gd name="T125" fmla="*/ 608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078" h="1216">
                <a:moveTo>
                  <a:pt x="1358" y="10"/>
                </a:moveTo>
                <a:cubicBezTo>
                  <a:pt x="795" y="1206"/>
                  <a:pt x="795" y="1206"/>
                  <a:pt x="795" y="1206"/>
                </a:cubicBezTo>
                <a:cubicBezTo>
                  <a:pt x="568" y="1206"/>
                  <a:pt x="568" y="1206"/>
                  <a:pt x="568" y="1206"/>
                </a:cubicBezTo>
                <a:cubicBezTo>
                  <a:pt x="0" y="10"/>
                  <a:pt x="0" y="10"/>
                  <a:pt x="0" y="10"/>
                </a:cubicBezTo>
                <a:cubicBezTo>
                  <a:pt x="189" y="10"/>
                  <a:pt x="189" y="10"/>
                  <a:pt x="189" y="10"/>
                </a:cubicBezTo>
                <a:cubicBezTo>
                  <a:pt x="678" y="1076"/>
                  <a:pt x="678" y="1076"/>
                  <a:pt x="678" y="1076"/>
                </a:cubicBezTo>
                <a:cubicBezTo>
                  <a:pt x="684" y="1076"/>
                  <a:pt x="684" y="1076"/>
                  <a:pt x="684" y="1076"/>
                </a:cubicBezTo>
                <a:cubicBezTo>
                  <a:pt x="1170" y="10"/>
                  <a:pt x="1170" y="10"/>
                  <a:pt x="1170" y="10"/>
                </a:cubicBezTo>
                <a:cubicBezTo>
                  <a:pt x="1358" y="10"/>
                  <a:pt x="1358" y="10"/>
                  <a:pt x="1358" y="10"/>
                </a:cubicBezTo>
                <a:moveTo>
                  <a:pt x="1514" y="1206"/>
                </a:moveTo>
                <a:cubicBezTo>
                  <a:pt x="1690" y="1206"/>
                  <a:pt x="1690" y="1206"/>
                  <a:pt x="1690" y="1206"/>
                </a:cubicBezTo>
                <a:cubicBezTo>
                  <a:pt x="1690" y="10"/>
                  <a:pt x="1690" y="10"/>
                  <a:pt x="1690" y="10"/>
                </a:cubicBezTo>
                <a:cubicBezTo>
                  <a:pt x="1514" y="10"/>
                  <a:pt x="1514" y="10"/>
                  <a:pt x="1514" y="10"/>
                </a:cubicBezTo>
                <a:lnTo>
                  <a:pt x="1514" y="1206"/>
                </a:lnTo>
                <a:close/>
                <a:moveTo>
                  <a:pt x="3288" y="1206"/>
                </a:moveTo>
                <a:cubicBezTo>
                  <a:pt x="3288" y="10"/>
                  <a:pt x="3288" y="10"/>
                  <a:pt x="3288" y="10"/>
                </a:cubicBezTo>
                <a:cubicBezTo>
                  <a:pt x="3112" y="10"/>
                  <a:pt x="3112" y="10"/>
                  <a:pt x="3112" y="10"/>
                </a:cubicBezTo>
                <a:cubicBezTo>
                  <a:pt x="3112" y="1076"/>
                  <a:pt x="3112" y="1076"/>
                  <a:pt x="3112" y="1076"/>
                </a:cubicBezTo>
                <a:cubicBezTo>
                  <a:pt x="3108" y="1076"/>
                  <a:pt x="3108" y="1076"/>
                  <a:pt x="3108" y="1076"/>
                </a:cubicBezTo>
                <a:cubicBezTo>
                  <a:pt x="2215" y="10"/>
                  <a:pt x="2215" y="10"/>
                  <a:pt x="2215" y="10"/>
                </a:cubicBezTo>
                <a:cubicBezTo>
                  <a:pt x="1947" y="10"/>
                  <a:pt x="1947" y="10"/>
                  <a:pt x="1947" y="10"/>
                </a:cubicBezTo>
                <a:cubicBezTo>
                  <a:pt x="1947" y="1206"/>
                  <a:pt x="1947" y="1206"/>
                  <a:pt x="1947" y="1206"/>
                </a:cubicBezTo>
                <a:cubicBezTo>
                  <a:pt x="2123" y="1206"/>
                  <a:pt x="2123" y="1206"/>
                  <a:pt x="2123" y="1206"/>
                </a:cubicBezTo>
                <a:cubicBezTo>
                  <a:pt x="2123" y="148"/>
                  <a:pt x="2123" y="148"/>
                  <a:pt x="2123" y="148"/>
                </a:cubicBezTo>
                <a:cubicBezTo>
                  <a:pt x="2127" y="148"/>
                  <a:pt x="2127" y="148"/>
                  <a:pt x="2127" y="148"/>
                </a:cubicBezTo>
                <a:cubicBezTo>
                  <a:pt x="3021" y="1206"/>
                  <a:pt x="3021" y="1206"/>
                  <a:pt x="3021" y="1206"/>
                </a:cubicBezTo>
                <a:cubicBezTo>
                  <a:pt x="3288" y="1206"/>
                  <a:pt x="3288" y="1206"/>
                  <a:pt x="3288" y="1206"/>
                </a:cubicBezTo>
                <a:moveTo>
                  <a:pt x="5255" y="532"/>
                </a:moveTo>
                <a:cubicBezTo>
                  <a:pt x="5255" y="147"/>
                  <a:pt x="5255" y="147"/>
                  <a:pt x="5255" y="147"/>
                </a:cubicBezTo>
                <a:cubicBezTo>
                  <a:pt x="6078" y="147"/>
                  <a:pt x="6078" y="147"/>
                  <a:pt x="6078" y="147"/>
                </a:cubicBezTo>
                <a:cubicBezTo>
                  <a:pt x="6078" y="10"/>
                  <a:pt x="6078" y="10"/>
                  <a:pt x="6078" y="10"/>
                </a:cubicBezTo>
                <a:cubicBezTo>
                  <a:pt x="5078" y="10"/>
                  <a:pt x="5078" y="10"/>
                  <a:pt x="5078" y="10"/>
                </a:cubicBezTo>
                <a:cubicBezTo>
                  <a:pt x="5078" y="1206"/>
                  <a:pt x="5078" y="1206"/>
                  <a:pt x="5078" y="1206"/>
                </a:cubicBezTo>
                <a:cubicBezTo>
                  <a:pt x="6078" y="1206"/>
                  <a:pt x="6078" y="1206"/>
                  <a:pt x="6078" y="1206"/>
                </a:cubicBezTo>
                <a:cubicBezTo>
                  <a:pt x="6078" y="1069"/>
                  <a:pt x="6078" y="1069"/>
                  <a:pt x="6078" y="1069"/>
                </a:cubicBezTo>
                <a:cubicBezTo>
                  <a:pt x="5255" y="1069"/>
                  <a:pt x="5255" y="1069"/>
                  <a:pt x="5255" y="1069"/>
                </a:cubicBezTo>
                <a:cubicBezTo>
                  <a:pt x="5255" y="653"/>
                  <a:pt x="5255" y="653"/>
                  <a:pt x="5255" y="653"/>
                </a:cubicBezTo>
                <a:cubicBezTo>
                  <a:pt x="6043" y="653"/>
                  <a:pt x="6043" y="653"/>
                  <a:pt x="6043" y="653"/>
                </a:cubicBezTo>
                <a:cubicBezTo>
                  <a:pt x="6043" y="532"/>
                  <a:pt x="6043" y="532"/>
                  <a:pt x="6043" y="532"/>
                </a:cubicBezTo>
                <a:cubicBezTo>
                  <a:pt x="5255" y="532"/>
                  <a:pt x="5255" y="532"/>
                  <a:pt x="5255" y="532"/>
                </a:cubicBezTo>
                <a:moveTo>
                  <a:pt x="4825" y="608"/>
                </a:moveTo>
                <a:cubicBezTo>
                  <a:pt x="4153" y="608"/>
                  <a:pt x="4153" y="608"/>
                  <a:pt x="4153" y="608"/>
                </a:cubicBezTo>
                <a:cubicBezTo>
                  <a:pt x="4153" y="745"/>
                  <a:pt x="4153" y="745"/>
                  <a:pt x="4153" y="745"/>
                </a:cubicBezTo>
                <a:cubicBezTo>
                  <a:pt x="4648" y="745"/>
                  <a:pt x="4648" y="745"/>
                  <a:pt x="4648" y="745"/>
                </a:cubicBezTo>
                <a:cubicBezTo>
                  <a:pt x="4648" y="876"/>
                  <a:pt x="4648" y="876"/>
                  <a:pt x="4648" y="876"/>
                </a:cubicBezTo>
                <a:cubicBezTo>
                  <a:pt x="4648" y="1046"/>
                  <a:pt x="4582" y="1088"/>
                  <a:pt x="4273" y="1088"/>
                </a:cubicBezTo>
                <a:cubicBezTo>
                  <a:pt x="4107" y="1088"/>
                  <a:pt x="4107" y="1088"/>
                  <a:pt x="4107" y="1088"/>
                </a:cubicBezTo>
                <a:cubicBezTo>
                  <a:pt x="3817" y="1088"/>
                  <a:pt x="3717" y="1022"/>
                  <a:pt x="3717" y="817"/>
                </a:cubicBezTo>
                <a:cubicBezTo>
                  <a:pt x="3717" y="433"/>
                  <a:pt x="3717" y="433"/>
                  <a:pt x="3717" y="433"/>
                </a:cubicBezTo>
                <a:cubicBezTo>
                  <a:pt x="3717" y="194"/>
                  <a:pt x="3767" y="129"/>
                  <a:pt x="4103" y="129"/>
                </a:cubicBezTo>
                <a:cubicBezTo>
                  <a:pt x="4321" y="129"/>
                  <a:pt x="4321" y="129"/>
                  <a:pt x="4321" y="129"/>
                </a:cubicBezTo>
                <a:cubicBezTo>
                  <a:pt x="4574" y="129"/>
                  <a:pt x="4644" y="176"/>
                  <a:pt x="4644" y="291"/>
                </a:cubicBezTo>
                <a:cubicBezTo>
                  <a:pt x="4644" y="359"/>
                  <a:pt x="4644" y="359"/>
                  <a:pt x="4644" y="359"/>
                </a:cubicBezTo>
                <a:cubicBezTo>
                  <a:pt x="4820" y="359"/>
                  <a:pt x="4820" y="359"/>
                  <a:pt x="4820" y="359"/>
                </a:cubicBezTo>
                <a:cubicBezTo>
                  <a:pt x="4820" y="267"/>
                  <a:pt x="4820" y="267"/>
                  <a:pt x="4820" y="267"/>
                </a:cubicBezTo>
                <a:cubicBezTo>
                  <a:pt x="4820" y="74"/>
                  <a:pt x="4640" y="0"/>
                  <a:pt x="4406" y="0"/>
                </a:cubicBezTo>
                <a:cubicBezTo>
                  <a:pt x="3997" y="0"/>
                  <a:pt x="3997" y="0"/>
                  <a:pt x="3997" y="0"/>
                </a:cubicBezTo>
                <a:cubicBezTo>
                  <a:pt x="3732" y="0"/>
                  <a:pt x="3541" y="93"/>
                  <a:pt x="3541" y="417"/>
                </a:cubicBezTo>
                <a:cubicBezTo>
                  <a:pt x="3541" y="787"/>
                  <a:pt x="3541" y="787"/>
                  <a:pt x="3541" y="787"/>
                </a:cubicBezTo>
                <a:cubicBezTo>
                  <a:pt x="3541" y="1157"/>
                  <a:pt x="3723" y="1216"/>
                  <a:pt x="4138" y="1216"/>
                </a:cubicBezTo>
                <a:cubicBezTo>
                  <a:pt x="4308" y="1216"/>
                  <a:pt x="4308" y="1216"/>
                  <a:pt x="4308" y="1216"/>
                </a:cubicBezTo>
                <a:cubicBezTo>
                  <a:pt x="4661" y="1216"/>
                  <a:pt x="4825" y="1149"/>
                  <a:pt x="4825" y="868"/>
                </a:cubicBezTo>
                <a:cubicBezTo>
                  <a:pt x="4825" y="608"/>
                  <a:pt x="4825" y="608"/>
                  <a:pt x="4825" y="60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dirty="0"/>
          </a:p>
        </p:txBody>
      </p:sp>
      <p:sp>
        <p:nvSpPr>
          <p:cNvPr id="13" name="Title 6"/>
          <p:cNvSpPr>
            <a:spLocks noGrp="1"/>
          </p:cNvSpPr>
          <p:nvPr>
            <p:ph type="title" hasCustomPrompt="1"/>
          </p:nvPr>
        </p:nvSpPr>
        <p:spPr>
          <a:xfrm>
            <a:off x="5016500" y="981075"/>
            <a:ext cx="5543550" cy="714893"/>
          </a:xfrm>
        </p:spPr>
        <p:txBody>
          <a:bodyPr/>
          <a:lstStyle>
            <a:lvl1pPr algn="l">
              <a:defRPr>
                <a:solidFill>
                  <a:schemeClr val="bg1"/>
                </a:solidFill>
              </a:defRPr>
            </a:lvl1pPr>
          </a:lstStyle>
          <a:p>
            <a:r>
              <a:rPr lang="sv-SE"/>
              <a:t>Click to add title</a:t>
            </a:r>
            <a:endParaRPr lang="sv-SE" dirty="0"/>
          </a:p>
        </p:txBody>
      </p:sp>
      <p:sp>
        <p:nvSpPr>
          <p:cNvPr id="14" name="Text Placeholder 4"/>
          <p:cNvSpPr>
            <a:spLocks noGrp="1"/>
          </p:cNvSpPr>
          <p:nvPr>
            <p:ph type="body" sz="quarter" idx="17" hasCustomPrompt="1"/>
          </p:nvPr>
        </p:nvSpPr>
        <p:spPr>
          <a:xfrm>
            <a:off x="5016500" y="1773238"/>
            <a:ext cx="5543550" cy="505342"/>
          </a:xfrm>
        </p:spPr>
        <p:txBody>
          <a:bodyPr rIns="0" anchor="ctr"/>
          <a:lstStyle>
            <a:lvl1pPr marL="0" indent="0" algn="l">
              <a:buFontTx/>
              <a:buNone/>
              <a:defRPr sz="2000" b="0" i="1">
                <a:solidFill>
                  <a:schemeClr val="bg1"/>
                </a:solidFill>
                <a:latin typeface="+mj-lt"/>
              </a:defRPr>
            </a:lvl1pPr>
          </a:lstStyle>
          <a:p>
            <a:pPr lvl="0"/>
            <a:r>
              <a:rPr lang="sv-SE"/>
              <a:t>Subtitle</a:t>
            </a:r>
            <a:endParaRPr lang="sv-SE" dirty="0"/>
          </a:p>
        </p:txBody>
      </p:sp>
      <p:sp>
        <p:nvSpPr>
          <p:cNvPr id="11" name="Text Placeholder 2"/>
          <p:cNvSpPr>
            <a:spLocks noGrp="1"/>
          </p:cNvSpPr>
          <p:nvPr>
            <p:ph type="body" sz="quarter" idx="18" hasCustomPrompt="1"/>
          </p:nvPr>
        </p:nvSpPr>
        <p:spPr>
          <a:xfrm>
            <a:off x="5016500" y="2349499"/>
            <a:ext cx="5543550" cy="3527425"/>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sv-SE"/>
              <a:t>Click to add text</a:t>
            </a:r>
          </a:p>
          <a:p>
            <a:pPr lvl="1"/>
            <a:r>
              <a:rPr lang="sv-SE"/>
              <a:t>Second level</a:t>
            </a:r>
          </a:p>
          <a:p>
            <a:pPr lvl="2"/>
            <a:r>
              <a:rPr lang="sv-SE"/>
              <a:t>Third level</a:t>
            </a:r>
          </a:p>
          <a:p>
            <a:pPr lvl="3"/>
            <a:r>
              <a:rPr lang="sv-SE"/>
              <a:t>Fourth level</a:t>
            </a:r>
          </a:p>
          <a:p>
            <a:pPr lvl="4"/>
            <a:r>
              <a:rPr lang="sv-SE"/>
              <a:t>Fifth level</a:t>
            </a:r>
            <a:endParaRPr lang="sv-SE" dirty="0"/>
          </a:p>
        </p:txBody>
      </p:sp>
    </p:spTree>
    <p:extLst>
      <p:ext uri="{BB962C8B-B14F-4D97-AF65-F5344CB8AC3E}">
        <p14:creationId xmlns:p14="http://schemas.microsoft.com/office/powerpoint/2010/main" val="18716927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eneral with picture right (dark)">
    <p:bg>
      <p:bgPr>
        <a:solidFill>
          <a:schemeClr val="tx2"/>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8039622" y="0"/>
            <a:ext cx="4152378" cy="6858000"/>
          </a:xfrm>
          <a:solidFill>
            <a:schemeClr val="bg1">
              <a:lumMod val="85000"/>
            </a:schemeClr>
          </a:solidFill>
          <a:ln>
            <a:noFill/>
          </a:ln>
          <a:effectLst/>
        </p:spPr>
        <p:txBody>
          <a:bodyPr>
            <a:noAutofit/>
          </a:bodyPr>
          <a:lstStyle>
            <a:lvl1pPr marL="0" indent="0" algn="ctr">
              <a:buFontTx/>
              <a:buNone/>
              <a:defRPr sz="1200">
                <a:solidFill>
                  <a:schemeClr val="bg2"/>
                </a:solidFill>
              </a:defRPr>
            </a:lvl1pPr>
          </a:lstStyle>
          <a:p>
            <a:r>
              <a:rPr lang="sv-SE"/>
              <a:t>Select image placeholder to add picture</a:t>
            </a:r>
            <a:endParaRPr lang="sv-SE" noProof="0" dirty="0"/>
          </a:p>
        </p:txBody>
      </p:sp>
      <p:sp>
        <p:nvSpPr>
          <p:cNvPr id="15" name="Vinge"/>
          <p:cNvSpPr>
            <a:spLocks noEditPoints="1"/>
          </p:cNvSpPr>
          <p:nvPr userDrawn="1"/>
        </p:nvSpPr>
        <p:spPr bwMode="auto">
          <a:xfrm>
            <a:off x="334963" y="6405563"/>
            <a:ext cx="720725" cy="144462"/>
          </a:xfrm>
          <a:custGeom>
            <a:avLst/>
            <a:gdLst>
              <a:gd name="T0" fmla="*/ 1358 w 6078"/>
              <a:gd name="T1" fmla="*/ 10 h 1216"/>
              <a:gd name="T2" fmla="*/ 795 w 6078"/>
              <a:gd name="T3" fmla="*/ 1206 h 1216"/>
              <a:gd name="T4" fmla="*/ 568 w 6078"/>
              <a:gd name="T5" fmla="*/ 1206 h 1216"/>
              <a:gd name="T6" fmla="*/ 0 w 6078"/>
              <a:gd name="T7" fmla="*/ 10 h 1216"/>
              <a:gd name="T8" fmla="*/ 189 w 6078"/>
              <a:gd name="T9" fmla="*/ 10 h 1216"/>
              <a:gd name="T10" fmla="*/ 678 w 6078"/>
              <a:gd name="T11" fmla="*/ 1076 h 1216"/>
              <a:gd name="T12" fmla="*/ 684 w 6078"/>
              <a:gd name="T13" fmla="*/ 1076 h 1216"/>
              <a:gd name="T14" fmla="*/ 1170 w 6078"/>
              <a:gd name="T15" fmla="*/ 10 h 1216"/>
              <a:gd name="T16" fmla="*/ 1358 w 6078"/>
              <a:gd name="T17" fmla="*/ 10 h 1216"/>
              <a:gd name="T18" fmla="*/ 1514 w 6078"/>
              <a:gd name="T19" fmla="*/ 1206 h 1216"/>
              <a:gd name="T20" fmla="*/ 1690 w 6078"/>
              <a:gd name="T21" fmla="*/ 1206 h 1216"/>
              <a:gd name="T22" fmla="*/ 1690 w 6078"/>
              <a:gd name="T23" fmla="*/ 10 h 1216"/>
              <a:gd name="T24" fmla="*/ 1514 w 6078"/>
              <a:gd name="T25" fmla="*/ 10 h 1216"/>
              <a:gd name="T26" fmla="*/ 1514 w 6078"/>
              <a:gd name="T27" fmla="*/ 1206 h 1216"/>
              <a:gd name="T28" fmla="*/ 3288 w 6078"/>
              <a:gd name="T29" fmla="*/ 1206 h 1216"/>
              <a:gd name="T30" fmla="*/ 3288 w 6078"/>
              <a:gd name="T31" fmla="*/ 10 h 1216"/>
              <a:gd name="T32" fmla="*/ 3112 w 6078"/>
              <a:gd name="T33" fmla="*/ 10 h 1216"/>
              <a:gd name="T34" fmla="*/ 3112 w 6078"/>
              <a:gd name="T35" fmla="*/ 1076 h 1216"/>
              <a:gd name="T36" fmla="*/ 3108 w 6078"/>
              <a:gd name="T37" fmla="*/ 1076 h 1216"/>
              <a:gd name="T38" fmla="*/ 2215 w 6078"/>
              <a:gd name="T39" fmla="*/ 10 h 1216"/>
              <a:gd name="T40" fmla="*/ 1947 w 6078"/>
              <a:gd name="T41" fmla="*/ 10 h 1216"/>
              <a:gd name="T42" fmla="*/ 1947 w 6078"/>
              <a:gd name="T43" fmla="*/ 1206 h 1216"/>
              <a:gd name="T44" fmla="*/ 2123 w 6078"/>
              <a:gd name="T45" fmla="*/ 1206 h 1216"/>
              <a:gd name="T46" fmla="*/ 2123 w 6078"/>
              <a:gd name="T47" fmla="*/ 148 h 1216"/>
              <a:gd name="T48" fmla="*/ 2127 w 6078"/>
              <a:gd name="T49" fmla="*/ 148 h 1216"/>
              <a:gd name="T50" fmla="*/ 3021 w 6078"/>
              <a:gd name="T51" fmla="*/ 1206 h 1216"/>
              <a:gd name="T52" fmla="*/ 3288 w 6078"/>
              <a:gd name="T53" fmla="*/ 1206 h 1216"/>
              <a:gd name="T54" fmla="*/ 5255 w 6078"/>
              <a:gd name="T55" fmla="*/ 532 h 1216"/>
              <a:gd name="T56" fmla="*/ 5255 w 6078"/>
              <a:gd name="T57" fmla="*/ 147 h 1216"/>
              <a:gd name="T58" fmla="*/ 6078 w 6078"/>
              <a:gd name="T59" fmla="*/ 147 h 1216"/>
              <a:gd name="T60" fmla="*/ 6078 w 6078"/>
              <a:gd name="T61" fmla="*/ 10 h 1216"/>
              <a:gd name="T62" fmla="*/ 5078 w 6078"/>
              <a:gd name="T63" fmla="*/ 10 h 1216"/>
              <a:gd name="T64" fmla="*/ 5078 w 6078"/>
              <a:gd name="T65" fmla="*/ 1206 h 1216"/>
              <a:gd name="T66" fmla="*/ 6078 w 6078"/>
              <a:gd name="T67" fmla="*/ 1206 h 1216"/>
              <a:gd name="T68" fmla="*/ 6078 w 6078"/>
              <a:gd name="T69" fmla="*/ 1069 h 1216"/>
              <a:gd name="T70" fmla="*/ 5255 w 6078"/>
              <a:gd name="T71" fmla="*/ 1069 h 1216"/>
              <a:gd name="T72" fmla="*/ 5255 w 6078"/>
              <a:gd name="T73" fmla="*/ 653 h 1216"/>
              <a:gd name="T74" fmla="*/ 6043 w 6078"/>
              <a:gd name="T75" fmla="*/ 653 h 1216"/>
              <a:gd name="T76" fmla="*/ 6043 w 6078"/>
              <a:gd name="T77" fmla="*/ 532 h 1216"/>
              <a:gd name="T78" fmla="*/ 5255 w 6078"/>
              <a:gd name="T79" fmla="*/ 532 h 1216"/>
              <a:gd name="T80" fmla="*/ 4825 w 6078"/>
              <a:gd name="T81" fmla="*/ 608 h 1216"/>
              <a:gd name="T82" fmla="*/ 4153 w 6078"/>
              <a:gd name="T83" fmla="*/ 608 h 1216"/>
              <a:gd name="T84" fmla="*/ 4153 w 6078"/>
              <a:gd name="T85" fmla="*/ 745 h 1216"/>
              <a:gd name="T86" fmla="*/ 4648 w 6078"/>
              <a:gd name="T87" fmla="*/ 745 h 1216"/>
              <a:gd name="T88" fmla="*/ 4648 w 6078"/>
              <a:gd name="T89" fmla="*/ 876 h 1216"/>
              <a:gd name="T90" fmla="*/ 4273 w 6078"/>
              <a:gd name="T91" fmla="*/ 1088 h 1216"/>
              <a:gd name="T92" fmla="*/ 4107 w 6078"/>
              <a:gd name="T93" fmla="*/ 1088 h 1216"/>
              <a:gd name="T94" fmla="*/ 3717 w 6078"/>
              <a:gd name="T95" fmla="*/ 817 h 1216"/>
              <a:gd name="T96" fmla="*/ 3717 w 6078"/>
              <a:gd name="T97" fmla="*/ 433 h 1216"/>
              <a:gd name="T98" fmla="*/ 4103 w 6078"/>
              <a:gd name="T99" fmla="*/ 129 h 1216"/>
              <a:gd name="T100" fmla="*/ 4321 w 6078"/>
              <a:gd name="T101" fmla="*/ 129 h 1216"/>
              <a:gd name="T102" fmla="*/ 4644 w 6078"/>
              <a:gd name="T103" fmla="*/ 291 h 1216"/>
              <a:gd name="T104" fmla="*/ 4644 w 6078"/>
              <a:gd name="T105" fmla="*/ 359 h 1216"/>
              <a:gd name="T106" fmla="*/ 4820 w 6078"/>
              <a:gd name="T107" fmla="*/ 359 h 1216"/>
              <a:gd name="T108" fmla="*/ 4820 w 6078"/>
              <a:gd name="T109" fmla="*/ 267 h 1216"/>
              <a:gd name="T110" fmla="*/ 4406 w 6078"/>
              <a:gd name="T111" fmla="*/ 0 h 1216"/>
              <a:gd name="T112" fmla="*/ 3997 w 6078"/>
              <a:gd name="T113" fmla="*/ 0 h 1216"/>
              <a:gd name="T114" fmla="*/ 3541 w 6078"/>
              <a:gd name="T115" fmla="*/ 417 h 1216"/>
              <a:gd name="T116" fmla="*/ 3541 w 6078"/>
              <a:gd name="T117" fmla="*/ 787 h 1216"/>
              <a:gd name="T118" fmla="*/ 4138 w 6078"/>
              <a:gd name="T119" fmla="*/ 1216 h 1216"/>
              <a:gd name="T120" fmla="*/ 4308 w 6078"/>
              <a:gd name="T121" fmla="*/ 1216 h 1216"/>
              <a:gd name="T122" fmla="*/ 4825 w 6078"/>
              <a:gd name="T123" fmla="*/ 868 h 1216"/>
              <a:gd name="T124" fmla="*/ 4825 w 6078"/>
              <a:gd name="T125" fmla="*/ 608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078" h="1216">
                <a:moveTo>
                  <a:pt x="1358" y="10"/>
                </a:moveTo>
                <a:cubicBezTo>
                  <a:pt x="795" y="1206"/>
                  <a:pt x="795" y="1206"/>
                  <a:pt x="795" y="1206"/>
                </a:cubicBezTo>
                <a:cubicBezTo>
                  <a:pt x="568" y="1206"/>
                  <a:pt x="568" y="1206"/>
                  <a:pt x="568" y="1206"/>
                </a:cubicBezTo>
                <a:cubicBezTo>
                  <a:pt x="0" y="10"/>
                  <a:pt x="0" y="10"/>
                  <a:pt x="0" y="10"/>
                </a:cubicBezTo>
                <a:cubicBezTo>
                  <a:pt x="189" y="10"/>
                  <a:pt x="189" y="10"/>
                  <a:pt x="189" y="10"/>
                </a:cubicBezTo>
                <a:cubicBezTo>
                  <a:pt x="678" y="1076"/>
                  <a:pt x="678" y="1076"/>
                  <a:pt x="678" y="1076"/>
                </a:cubicBezTo>
                <a:cubicBezTo>
                  <a:pt x="684" y="1076"/>
                  <a:pt x="684" y="1076"/>
                  <a:pt x="684" y="1076"/>
                </a:cubicBezTo>
                <a:cubicBezTo>
                  <a:pt x="1170" y="10"/>
                  <a:pt x="1170" y="10"/>
                  <a:pt x="1170" y="10"/>
                </a:cubicBezTo>
                <a:cubicBezTo>
                  <a:pt x="1358" y="10"/>
                  <a:pt x="1358" y="10"/>
                  <a:pt x="1358" y="10"/>
                </a:cubicBezTo>
                <a:moveTo>
                  <a:pt x="1514" y="1206"/>
                </a:moveTo>
                <a:cubicBezTo>
                  <a:pt x="1690" y="1206"/>
                  <a:pt x="1690" y="1206"/>
                  <a:pt x="1690" y="1206"/>
                </a:cubicBezTo>
                <a:cubicBezTo>
                  <a:pt x="1690" y="10"/>
                  <a:pt x="1690" y="10"/>
                  <a:pt x="1690" y="10"/>
                </a:cubicBezTo>
                <a:cubicBezTo>
                  <a:pt x="1514" y="10"/>
                  <a:pt x="1514" y="10"/>
                  <a:pt x="1514" y="10"/>
                </a:cubicBezTo>
                <a:lnTo>
                  <a:pt x="1514" y="1206"/>
                </a:lnTo>
                <a:close/>
                <a:moveTo>
                  <a:pt x="3288" y="1206"/>
                </a:moveTo>
                <a:cubicBezTo>
                  <a:pt x="3288" y="10"/>
                  <a:pt x="3288" y="10"/>
                  <a:pt x="3288" y="10"/>
                </a:cubicBezTo>
                <a:cubicBezTo>
                  <a:pt x="3112" y="10"/>
                  <a:pt x="3112" y="10"/>
                  <a:pt x="3112" y="10"/>
                </a:cubicBezTo>
                <a:cubicBezTo>
                  <a:pt x="3112" y="1076"/>
                  <a:pt x="3112" y="1076"/>
                  <a:pt x="3112" y="1076"/>
                </a:cubicBezTo>
                <a:cubicBezTo>
                  <a:pt x="3108" y="1076"/>
                  <a:pt x="3108" y="1076"/>
                  <a:pt x="3108" y="1076"/>
                </a:cubicBezTo>
                <a:cubicBezTo>
                  <a:pt x="2215" y="10"/>
                  <a:pt x="2215" y="10"/>
                  <a:pt x="2215" y="10"/>
                </a:cubicBezTo>
                <a:cubicBezTo>
                  <a:pt x="1947" y="10"/>
                  <a:pt x="1947" y="10"/>
                  <a:pt x="1947" y="10"/>
                </a:cubicBezTo>
                <a:cubicBezTo>
                  <a:pt x="1947" y="1206"/>
                  <a:pt x="1947" y="1206"/>
                  <a:pt x="1947" y="1206"/>
                </a:cubicBezTo>
                <a:cubicBezTo>
                  <a:pt x="2123" y="1206"/>
                  <a:pt x="2123" y="1206"/>
                  <a:pt x="2123" y="1206"/>
                </a:cubicBezTo>
                <a:cubicBezTo>
                  <a:pt x="2123" y="148"/>
                  <a:pt x="2123" y="148"/>
                  <a:pt x="2123" y="148"/>
                </a:cubicBezTo>
                <a:cubicBezTo>
                  <a:pt x="2127" y="148"/>
                  <a:pt x="2127" y="148"/>
                  <a:pt x="2127" y="148"/>
                </a:cubicBezTo>
                <a:cubicBezTo>
                  <a:pt x="3021" y="1206"/>
                  <a:pt x="3021" y="1206"/>
                  <a:pt x="3021" y="1206"/>
                </a:cubicBezTo>
                <a:cubicBezTo>
                  <a:pt x="3288" y="1206"/>
                  <a:pt x="3288" y="1206"/>
                  <a:pt x="3288" y="1206"/>
                </a:cubicBezTo>
                <a:moveTo>
                  <a:pt x="5255" y="532"/>
                </a:moveTo>
                <a:cubicBezTo>
                  <a:pt x="5255" y="147"/>
                  <a:pt x="5255" y="147"/>
                  <a:pt x="5255" y="147"/>
                </a:cubicBezTo>
                <a:cubicBezTo>
                  <a:pt x="6078" y="147"/>
                  <a:pt x="6078" y="147"/>
                  <a:pt x="6078" y="147"/>
                </a:cubicBezTo>
                <a:cubicBezTo>
                  <a:pt x="6078" y="10"/>
                  <a:pt x="6078" y="10"/>
                  <a:pt x="6078" y="10"/>
                </a:cubicBezTo>
                <a:cubicBezTo>
                  <a:pt x="5078" y="10"/>
                  <a:pt x="5078" y="10"/>
                  <a:pt x="5078" y="10"/>
                </a:cubicBezTo>
                <a:cubicBezTo>
                  <a:pt x="5078" y="1206"/>
                  <a:pt x="5078" y="1206"/>
                  <a:pt x="5078" y="1206"/>
                </a:cubicBezTo>
                <a:cubicBezTo>
                  <a:pt x="6078" y="1206"/>
                  <a:pt x="6078" y="1206"/>
                  <a:pt x="6078" y="1206"/>
                </a:cubicBezTo>
                <a:cubicBezTo>
                  <a:pt x="6078" y="1069"/>
                  <a:pt x="6078" y="1069"/>
                  <a:pt x="6078" y="1069"/>
                </a:cubicBezTo>
                <a:cubicBezTo>
                  <a:pt x="5255" y="1069"/>
                  <a:pt x="5255" y="1069"/>
                  <a:pt x="5255" y="1069"/>
                </a:cubicBezTo>
                <a:cubicBezTo>
                  <a:pt x="5255" y="653"/>
                  <a:pt x="5255" y="653"/>
                  <a:pt x="5255" y="653"/>
                </a:cubicBezTo>
                <a:cubicBezTo>
                  <a:pt x="6043" y="653"/>
                  <a:pt x="6043" y="653"/>
                  <a:pt x="6043" y="653"/>
                </a:cubicBezTo>
                <a:cubicBezTo>
                  <a:pt x="6043" y="532"/>
                  <a:pt x="6043" y="532"/>
                  <a:pt x="6043" y="532"/>
                </a:cubicBezTo>
                <a:cubicBezTo>
                  <a:pt x="5255" y="532"/>
                  <a:pt x="5255" y="532"/>
                  <a:pt x="5255" y="532"/>
                </a:cubicBezTo>
                <a:moveTo>
                  <a:pt x="4825" y="608"/>
                </a:moveTo>
                <a:cubicBezTo>
                  <a:pt x="4153" y="608"/>
                  <a:pt x="4153" y="608"/>
                  <a:pt x="4153" y="608"/>
                </a:cubicBezTo>
                <a:cubicBezTo>
                  <a:pt x="4153" y="745"/>
                  <a:pt x="4153" y="745"/>
                  <a:pt x="4153" y="745"/>
                </a:cubicBezTo>
                <a:cubicBezTo>
                  <a:pt x="4648" y="745"/>
                  <a:pt x="4648" y="745"/>
                  <a:pt x="4648" y="745"/>
                </a:cubicBezTo>
                <a:cubicBezTo>
                  <a:pt x="4648" y="876"/>
                  <a:pt x="4648" y="876"/>
                  <a:pt x="4648" y="876"/>
                </a:cubicBezTo>
                <a:cubicBezTo>
                  <a:pt x="4648" y="1046"/>
                  <a:pt x="4582" y="1088"/>
                  <a:pt x="4273" y="1088"/>
                </a:cubicBezTo>
                <a:cubicBezTo>
                  <a:pt x="4107" y="1088"/>
                  <a:pt x="4107" y="1088"/>
                  <a:pt x="4107" y="1088"/>
                </a:cubicBezTo>
                <a:cubicBezTo>
                  <a:pt x="3817" y="1088"/>
                  <a:pt x="3717" y="1022"/>
                  <a:pt x="3717" y="817"/>
                </a:cubicBezTo>
                <a:cubicBezTo>
                  <a:pt x="3717" y="433"/>
                  <a:pt x="3717" y="433"/>
                  <a:pt x="3717" y="433"/>
                </a:cubicBezTo>
                <a:cubicBezTo>
                  <a:pt x="3717" y="194"/>
                  <a:pt x="3767" y="129"/>
                  <a:pt x="4103" y="129"/>
                </a:cubicBezTo>
                <a:cubicBezTo>
                  <a:pt x="4321" y="129"/>
                  <a:pt x="4321" y="129"/>
                  <a:pt x="4321" y="129"/>
                </a:cubicBezTo>
                <a:cubicBezTo>
                  <a:pt x="4574" y="129"/>
                  <a:pt x="4644" y="176"/>
                  <a:pt x="4644" y="291"/>
                </a:cubicBezTo>
                <a:cubicBezTo>
                  <a:pt x="4644" y="359"/>
                  <a:pt x="4644" y="359"/>
                  <a:pt x="4644" y="359"/>
                </a:cubicBezTo>
                <a:cubicBezTo>
                  <a:pt x="4820" y="359"/>
                  <a:pt x="4820" y="359"/>
                  <a:pt x="4820" y="359"/>
                </a:cubicBezTo>
                <a:cubicBezTo>
                  <a:pt x="4820" y="267"/>
                  <a:pt x="4820" y="267"/>
                  <a:pt x="4820" y="267"/>
                </a:cubicBezTo>
                <a:cubicBezTo>
                  <a:pt x="4820" y="74"/>
                  <a:pt x="4640" y="0"/>
                  <a:pt x="4406" y="0"/>
                </a:cubicBezTo>
                <a:cubicBezTo>
                  <a:pt x="3997" y="0"/>
                  <a:pt x="3997" y="0"/>
                  <a:pt x="3997" y="0"/>
                </a:cubicBezTo>
                <a:cubicBezTo>
                  <a:pt x="3732" y="0"/>
                  <a:pt x="3541" y="93"/>
                  <a:pt x="3541" y="417"/>
                </a:cubicBezTo>
                <a:cubicBezTo>
                  <a:pt x="3541" y="787"/>
                  <a:pt x="3541" y="787"/>
                  <a:pt x="3541" y="787"/>
                </a:cubicBezTo>
                <a:cubicBezTo>
                  <a:pt x="3541" y="1157"/>
                  <a:pt x="3723" y="1216"/>
                  <a:pt x="4138" y="1216"/>
                </a:cubicBezTo>
                <a:cubicBezTo>
                  <a:pt x="4308" y="1216"/>
                  <a:pt x="4308" y="1216"/>
                  <a:pt x="4308" y="1216"/>
                </a:cubicBezTo>
                <a:cubicBezTo>
                  <a:pt x="4661" y="1216"/>
                  <a:pt x="4825" y="1149"/>
                  <a:pt x="4825" y="868"/>
                </a:cubicBezTo>
                <a:cubicBezTo>
                  <a:pt x="4825" y="608"/>
                  <a:pt x="4825" y="608"/>
                  <a:pt x="4825" y="60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dirty="0"/>
          </a:p>
        </p:txBody>
      </p:sp>
      <p:sp>
        <p:nvSpPr>
          <p:cNvPr id="19" name="Date Placeholder 1"/>
          <p:cNvSpPr>
            <a:spLocks noGrp="1"/>
          </p:cNvSpPr>
          <p:nvPr>
            <p:ph type="dt" sz="half" idx="19"/>
          </p:nvPr>
        </p:nvSpPr>
        <p:spPr>
          <a:xfrm>
            <a:off x="5133730" y="6394450"/>
            <a:ext cx="1512690" cy="162000"/>
          </a:xfrm>
        </p:spPr>
        <p:txBody>
          <a:bodyPr/>
          <a:lstStyle>
            <a:lvl1pPr>
              <a:defRPr>
                <a:solidFill>
                  <a:schemeClr val="bg1"/>
                </a:solidFill>
              </a:defRPr>
            </a:lvl1pPr>
          </a:lstStyle>
          <a:p>
            <a:r>
              <a:rPr lang="sv-SE"/>
              <a:t>21 februari 2024</a:t>
            </a:r>
            <a:endParaRPr lang="sv-SE" dirty="0"/>
          </a:p>
        </p:txBody>
      </p:sp>
      <p:sp>
        <p:nvSpPr>
          <p:cNvPr id="20" name="Footer Placeholder 4"/>
          <p:cNvSpPr>
            <a:spLocks noGrp="1"/>
          </p:cNvSpPr>
          <p:nvPr>
            <p:ph type="ftr" sz="quarter" idx="20"/>
          </p:nvPr>
        </p:nvSpPr>
        <p:spPr>
          <a:xfrm>
            <a:off x="1631950" y="6394450"/>
            <a:ext cx="3204000" cy="162000"/>
          </a:xfrm>
        </p:spPr>
        <p:txBody>
          <a:bodyPr/>
          <a:lstStyle>
            <a:lvl1pPr>
              <a:defRPr>
                <a:solidFill>
                  <a:schemeClr val="bg1"/>
                </a:solidFill>
              </a:defRPr>
            </a:lvl1pPr>
          </a:lstStyle>
          <a:p>
            <a:r>
              <a:rPr lang="sv-SE"/>
              <a:t>Footer Lorem ipsum dolor sit amet</a:t>
            </a:r>
            <a:endParaRPr lang="sv-SE" dirty="0"/>
          </a:p>
        </p:txBody>
      </p:sp>
      <p:sp>
        <p:nvSpPr>
          <p:cNvPr id="21" name="Slide Number Placeholder 6"/>
          <p:cNvSpPr>
            <a:spLocks noGrp="1"/>
          </p:cNvSpPr>
          <p:nvPr>
            <p:ph type="sldNum" sz="quarter" idx="21"/>
          </p:nvPr>
        </p:nvSpPr>
        <p:spPr>
          <a:xfrm>
            <a:off x="6971857" y="6394450"/>
            <a:ext cx="215046" cy="162000"/>
          </a:xfrm>
        </p:spPr>
        <p:txBody>
          <a:bodyPr/>
          <a:lstStyle>
            <a:lvl1pPr>
              <a:defRPr>
                <a:solidFill>
                  <a:schemeClr val="bg1"/>
                </a:solidFill>
              </a:defRPr>
            </a:lvl1pPr>
          </a:lstStyle>
          <a:p>
            <a:fld id="{68468C2E-472A-43C3-926E-5A5CF00B7762}" type="slidenum">
              <a:rPr lang="sv-SE" smtClean="0"/>
              <a:pPr/>
              <a:t>‹#›</a:t>
            </a:fld>
            <a:endParaRPr lang="sv-SE" dirty="0"/>
          </a:p>
        </p:txBody>
      </p:sp>
      <p:sp>
        <p:nvSpPr>
          <p:cNvPr id="10" name="Title 6"/>
          <p:cNvSpPr>
            <a:spLocks noGrp="1"/>
          </p:cNvSpPr>
          <p:nvPr>
            <p:ph type="title" hasCustomPrompt="1"/>
          </p:nvPr>
        </p:nvSpPr>
        <p:spPr>
          <a:xfrm>
            <a:off x="876300" y="981075"/>
            <a:ext cx="5543550" cy="714893"/>
          </a:xfrm>
        </p:spPr>
        <p:txBody>
          <a:bodyPr/>
          <a:lstStyle>
            <a:lvl1pPr algn="l">
              <a:defRPr>
                <a:solidFill>
                  <a:schemeClr val="bg1"/>
                </a:solidFill>
              </a:defRPr>
            </a:lvl1pPr>
          </a:lstStyle>
          <a:p>
            <a:r>
              <a:rPr lang="sv-SE"/>
              <a:t>Click to add title</a:t>
            </a:r>
            <a:endParaRPr lang="sv-SE" dirty="0"/>
          </a:p>
        </p:txBody>
      </p:sp>
      <p:sp>
        <p:nvSpPr>
          <p:cNvPr id="12" name="Text Placeholder 4"/>
          <p:cNvSpPr>
            <a:spLocks noGrp="1"/>
          </p:cNvSpPr>
          <p:nvPr>
            <p:ph type="body" sz="quarter" idx="17" hasCustomPrompt="1"/>
          </p:nvPr>
        </p:nvSpPr>
        <p:spPr>
          <a:xfrm>
            <a:off x="876300" y="1773238"/>
            <a:ext cx="5543550" cy="505342"/>
          </a:xfrm>
        </p:spPr>
        <p:txBody>
          <a:bodyPr rIns="0" anchor="ctr"/>
          <a:lstStyle>
            <a:lvl1pPr marL="0" indent="0" algn="l">
              <a:buFontTx/>
              <a:buNone/>
              <a:defRPr sz="2000" b="0" i="1">
                <a:solidFill>
                  <a:schemeClr val="bg1"/>
                </a:solidFill>
                <a:latin typeface="+mj-lt"/>
              </a:defRPr>
            </a:lvl1pPr>
          </a:lstStyle>
          <a:p>
            <a:pPr lvl="0"/>
            <a:r>
              <a:rPr lang="sv-SE"/>
              <a:t>Subtitle</a:t>
            </a:r>
            <a:endParaRPr lang="sv-SE" dirty="0"/>
          </a:p>
        </p:txBody>
      </p:sp>
      <p:sp>
        <p:nvSpPr>
          <p:cNvPr id="11" name="Text Placeholder 2"/>
          <p:cNvSpPr>
            <a:spLocks noGrp="1"/>
          </p:cNvSpPr>
          <p:nvPr>
            <p:ph type="body" sz="quarter" idx="18" hasCustomPrompt="1"/>
          </p:nvPr>
        </p:nvSpPr>
        <p:spPr>
          <a:xfrm>
            <a:off x="876300" y="2349499"/>
            <a:ext cx="5543550" cy="3527425"/>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sv-SE"/>
              <a:t>Click to add text</a:t>
            </a:r>
          </a:p>
          <a:p>
            <a:pPr lvl="1"/>
            <a:r>
              <a:rPr lang="sv-SE"/>
              <a:t>Second level</a:t>
            </a:r>
          </a:p>
          <a:p>
            <a:pPr lvl="2"/>
            <a:r>
              <a:rPr lang="sv-SE"/>
              <a:t>Third level</a:t>
            </a:r>
          </a:p>
          <a:p>
            <a:pPr lvl="3"/>
            <a:r>
              <a:rPr lang="sv-SE"/>
              <a:t>Fourth level</a:t>
            </a:r>
          </a:p>
          <a:p>
            <a:pPr lvl="4"/>
            <a:r>
              <a:rPr lang="sv-SE"/>
              <a:t>Fifth level</a:t>
            </a:r>
            <a:endParaRPr lang="sv-SE" dirty="0"/>
          </a:p>
        </p:txBody>
      </p:sp>
    </p:spTree>
    <p:extLst>
      <p:ext uri="{BB962C8B-B14F-4D97-AF65-F5344CB8AC3E}">
        <p14:creationId xmlns:p14="http://schemas.microsoft.com/office/powerpoint/2010/main" val="2211765344"/>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left, large text (dark)">
    <p:bg>
      <p:bgPr>
        <a:solidFill>
          <a:schemeClr val="tx2"/>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0" y="0"/>
            <a:ext cx="6889944" cy="6858000"/>
          </a:xfrm>
          <a:solidFill>
            <a:schemeClr val="bg1">
              <a:lumMod val="85000"/>
            </a:schemeClr>
          </a:solidFill>
          <a:ln>
            <a:noFill/>
          </a:ln>
          <a:effectLst/>
        </p:spPr>
        <p:txBody>
          <a:bodyPr>
            <a:noAutofit/>
          </a:bodyPr>
          <a:lstStyle>
            <a:lvl1pPr marL="0" indent="0" algn="ctr">
              <a:buFontTx/>
              <a:buNone/>
              <a:defRPr sz="1200">
                <a:solidFill>
                  <a:schemeClr val="bg2"/>
                </a:solidFill>
              </a:defRPr>
            </a:lvl1pPr>
          </a:lstStyle>
          <a:p>
            <a:r>
              <a:rPr lang="sv-SE"/>
              <a:t>Select image placeholder to add picture</a:t>
            </a:r>
            <a:endParaRPr lang="sv-SE" noProof="0" dirty="0"/>
          </a:p>
        </p:txBody>
      </p:sp>
      <p:sp>
        <p:nvSpPr>
          <p:cNvPr id="4" name="Date Placeholder 3"/>
          <p:cNvSpPr>
            <a:spLocks noGrp="1"/>
          </p:cNvSpPr>
          <p:nvPr>
            <p:ph type="dt" sz="half" idx="14"/>
          </p:nvPr>
        </p:nvSpPr>
        <p:spPr>
          <a:xfrm>
            <a:off x="9803011" y="6394450"/>
            <a:ext cx="1512690" cy="162000"/>
          </a:xfrm>
        </p:spPr>
        <p:txBody>
          <a:bodyPr/>
          <a:lstStyle>
            <a:lvl1pPr>
              <a:defRPr>
                <a:solidFill>
                  <a:schemeClr val="bg1"/>
                </a:solidFill>
              </a:defRPr>
            </a:lvl1pPr>
          </a:lstStyle>
          <a:p>
            <a:r>
              <a:rPr lang="sv-SE"/>
              <a:t>21 februari 2024</a:t>
            </a:r>
            <a:endParaRPr lang="sv-SE" dirty="0"/>
          </a:p>
        </p:txBody>
      </p:sp>
      <p:sp>
        <p:nvSpPr>
          <p:cNvPr id="9" name="Footer Placeholder 8"/>
          <p:cNvSpPr>
            <a:spLocks noGrp="1"/>
          </p:cNvSpPr>
          <p:nvPr>
            <p:ph type="ftr" sz="quarter" idx="15"/>
          </p:nvPr>
        </p:nvSpPr>
        <p:spPr>
          <a:xfrm>
            <a:off x="7248128" y="6394450"/>
            <a:ext cx="2304000" cy="162000"/>
          </a:xfrm>
        </p:spPr>
        <p:txBody>
          <a:bodyPr/>
          <a:lstStyle>
            <a:lvl1pPr>
              <a:defRPr>
                <a:solidFill>
                  <a:schemeClr val="bg1"/>
                </a:solidFill>
              </a:defRPr>
            </a:lvl1pPr>
          </a:lstStyle>
          <a:p>
            <a:r>
              <a:rPr lang="sv-SE"/>
              <a:t>Footer Lorem ipsum dolor sit amet</a:t>
            </a:r>
            <a:endParaRPr lang="sv-SE" dirty="0"/>
          </a:p>
        </p:txBody>
      </p:sp>
      <p:sp>
        <p:nvSpPr>
          <p:cNvPr id="10" name="Slide Number Placeholder 9"/>
          <p:cNvSpPr>
            <a:spLocks noGrp="1"/>
          </p:cNvSpPr>
          <p:nvPr>
            <p:ph type="sldNum" sz="quarter" idx="16"/>
          </p:nvPr>
        </p:nvSpPr>
        <p:spPr/>
        <p:txBody>
          <a:bodyPr/>
          <a:lstStyle>
            <a:lvl1pPr>
              <a:defRPr>
                <a:solidFill>
                  <a:schemeClr val="bg1"/>
                </a:solidFill>
              </a:defRPr>
            </a:lvl1pPr>
          </a:lstStyle>
          <a:p>
            <a:fld id="{68468C2E-472A-43C3-926E-5A5CF00B7762}" type="slidenum">
              <a:rPr lang="sv-SE" smtClean="0"/>
              <a:pPr/>
              <a:t>‹#›</a:t>
            </a:fld>
            <a:endParaRPr lang="sv-SE" dirty="0"/>
          </a:p>
        </p:txBody>
      </p:sp>
      <p:sp>
        <p:nvSpPr>
          <p:cNvPr id="15" name="Vinge"/>
          <p:cNvSpPr>
            <a:spLocks noEditPoints="1"/>
          </p:cNvSpPr>
          <p:nvPr userDrawn="1"/>
        </p:nvSpPr>
        <p:spPr bwMode="auto">
          <a:xfrm>
            <a:off x="334963" y="6405563"/>
            <a:ext cx="720725" cy="144462"/>
          </a:xfrm>
          <a:custGeom>
            <a:avLst/>
            <a:gdLst>
              <a:gd name="T0" fmla="*/ 1358 w 6078"/>
              <a:gd name="T1" fmla="*/ 10 h 1216"/>
              <a:gd name="T2" fmla="*/ 795 w 6078"/>
              <a:gd name="T3" fmla="*/ 1206 h 1216"/>
              <a:gd name="T4" fmla="*/ 568 w 6078"/>
              <a:gd name="T5" fmla="*/ 1206 h 1216"/>
              <a:gd name="T6" fmla="*/ 0 w 6078"/>
              <a:gd name="T7" fmla="*/ 10 h 1216"/>
              <a:gd name="T8" fmla="*/ 189 w 6078"/>
              <a:gd name="T9" fmla="*/ 10 h 1216"/>
              <a:gd name="T10" fmla="*/ 678 w 6078"/>
              <a:gd name="T11" fmla="*/ 1076 h 1216"/>
              <a:gd name="T12" fmla="*/ 684 w 6078"/>
              <a:gd name="T13" fmla="*/ 1076 h 1216"/>
              <a:gd name="T14" fmla="*/ 1170 w 6078"/>
              <a:gd name="T15" fmla="*/ 10 h 1216"/>
              <a:gd name="T16" fmla="*/ 1358 w 6078"/>
              <a:gd name="T17" fmla="*/ 10 h 1216"/>
              <a:gd name="T18" fmla="*/ 1514 w 6078"/>
              <a:gd name="T19" fmla="*/ 1206 h 1216"/>
              <a:gd name="T20" fmla="*/ 1690 w 6078"/>
              <a:gd name="T21" fmla="*/ 1206 h 1216"/>
              <a:gd name="T22" fmla="*/ 1690 w 6078"/>
              <a:gd name="T23" fmla="*/ 10 h 1216"/>
              <a:gd name="T24" fmla="*/ 1514 w 6078"/>
              <a:gd name="T25" fmla="*/ 10 h 1216"/>
              <a:gd name="T26" fmla="*/ 1514 w 6078"/>
              <a:gd name="T27" fmla="*/ 1206 h 1216"/>
              <a:gd name="T28" fmla="*/ 3288 w 6078"/>
              <a:gd name="T29" fmla="*/ 1206 h 1216"/>
              <a:gd name="T30" fmla="*/ 3288 w 6078"/>
              <a:gd name="T31" fmla="*/ 10 h 1216"/>
              <a:gd name="T32" fmla="*/ 3112 w 6078"/>
              <a:gd name="T33" fmla="*/ 10 h 1216"/>
              <a:gd name="T34" fmla="*/ 3112 w 6078"/>
              <a:gd name="T35" fmla="*/ 1076 h 1216"/>
              <a:gd name="T36" fmla="*/ 3108 w 6078"/>
              <a:gd name="T37" fmla="*/ 1076 h 1216"/>
              <a:gd name="T38" fmla="*/ 2215 w 6078"/>
              <a:gd name="T39" fmla="*/ 10 h 1216"/>
              <a:gd name="T40" fmla="*/ 1947 w 6078"/>
              <a:gd name="T41" fmla="*/ 10 h 1216"/>
              <a:gd name="T42" fmla="*/ 1947 w 6078"/>
              <a:gd name="T43" fmla="*/ 1206 h 1216"/>
              <a:gd name="T44" fmla="*/ 2123 w 6078"/>
              <a:gd name="T45" fmla="*/ 1206 h 1216"/>
              <a:gd name="T46" fmla="*/ 2123 w 6078"/>
              <a:gd name="T47" fmla="*/ 148 h 1216"/>
              <a:gd name="T48" fmla="*/ 2127 w 6078"/>
              <a:gd name="T49" fmla="*/ 148 h 1216"/>
              <a:gd name="T50" fmla="*/ 3021 w 6078"/>
              <a:gd name="T51" fmla="*/ 1206 h 1216"/>
              <a:gd name="T52" fmla="*/ 3288 w 6078"/>
              <a:gd name="T53" fmla="*/ 1206 h 1216"/>
              <a:gd name="T54" fmla="*/ 5255 w 6078"/>
              <a:gd name="T55" fmla="*/ 532 h 1216"/>
              <a:gd name="T56" fmla="*/ 5255 w 6078"/>
              <a:gd name="T57" fmla="*/ 147 h 1216"/>
              <a:gd name="T58" fmla="*/ 6078 w 6078"/>
              <a:gd name="T59" fmla="*/ 147 h 1216"/>
              <a:gd name="T60" fmla="*/ 6078 w 6078"/>
              <a:gd name="T61" fmla="*/ 10 h 1216"/>
              <a:gd name="T62" fmla="*/ 5078 w 6078"/>
              <a:gd name="T63" fmla="*/ 10 h 1216"/>
              <a:gd name="T64" fmla="*/ 5078 w 6078"/>
              <a:gd name="T65" fmla="*/ 1206 h 1216"/>
              <a:gd name="T66" fmla="*/ 6078 w 6078"/>
              <a:gd name="T67" fmla="*/ 1206 h 1216"/>
              <a:gd name="T68" fmla="*/ 6078 w 6078"/>
              <a:gd name="T69" fmla="*/ 1069 h 1216"/>
              <a:gd name="T70" fmla="*/ 5255 w 6078"/>
              <a:gd name="T71" fmla="*/ 1069 h 1216"/>
              <a:gd name="T72" fmla="*/ 5255 w 6078"/>
              <a:gd name="T73" fmla="*/ 653 h 1216"/>
              <a:gd name="T74" fmla="*/ 6043 w 6078"/>
              <a:gd name="T75" fmla="*/ 653 h 1216"/>
              <a:gd name="T76" fmla="*/ 6043 w 6078"/>
              <a:gd name="T77" fmla="*/ 532 h 1216"/>
              <a:gd name="T78" fmla="*/ 5255 w 6078"/>
              <a:gd name="T79" fmla="*/ 532 h 1216"/>
              <a:gd name="T80" fmla="*/ 4825 w 6078"/>
              <a:gd name="T81" fmla="*/ 608 h 1216"/>
              <a:gd name="T82" fmla="*/ 4153 w 6078"/>
              <a:gd name="T83" fmla="*/ 608 h 1216"/>
              <a:gd name="T84" fmla="*/ 4153 w 6078"/>
              <a:gd name="T85" fmla="*/ 745 h 1216"/>
              <a:gd name="T86" fmla="*/ 4648 w 6078"/>
              <a:gd name="T87" fmla="*/ 745 h 1216"/>
              <a:gd name="T88" fmla="*/ 4648 w 6078"/>
              <a:gd name="T89" fmla="*/ 876 h 1216"/>
              <a:gd name="T90" fmla="*/ 4273 w 6078"/>
              <a:gd name="T91" fmla="*/ 1088 h 1216"/>
              <a:gd name="T92" fmla="*/ 4107 w 6078"/>
              <a:gd name="T93" fmla="*/ 1088 h 1216"/>
              <a:gd name="T94" fmla="*/ 3717 w 6078"/>
              <a:gd name="T95" fmla="*/ 817 h 1216"/>
              <a:gd name="T96" fmla="*/ 3717 w 6078"/>
              <a:gd name="T97" fmla="*/ 433 h 1216"/>
              <a:gd name="T98" fmla="*/ 4103 w 6078"/>
              <a:gd name="T99" fmla="*/ 129 h 1216"/>
              <a:gd name="T100" fmla="*/ 4321 w 6078"/>
              <a:gd name="T101" fmla="*/ 129 h 1216"/>
              <a:gd name="T102" fmla="*/ 4644 w 6078"/>
              <a:gd name="T103" fmla="*/ 291 h 1216"/>
              <a:gd name="T104" fmla="*/ 4644 w 6078"/>
              <a:gd name="T105" fmla="*/ 359 h 1216"/>
              <a:gd name="T106" fmla="*/ 4820 w 6078"/>
              <a:gd name="T107" fmla="*/ 359 h 1216"/>
              <a:gd name="T108" fmla="*/ 4820 w 6078"/>
              <a:gd name="T109" fmla="*/ 267 h 1216"/>
              <a:gd name="T110" fmla="*/ 4406 w 6078"/>
              <a:gd name="T111" fmla="*/ 0 h 1216"/>
              <a:gd name="T112" fmla="*/ 3997 w 6078"/>
              <a:gd name="T113" fmla="*/ 0 h 1216"/>
              <a:gd name="T114" fmla="*/ 3541 w 6078"/>
              <a:gd name="T115" fmla="*/ 417 h 1216"/>
              <a:gd name="T116" fmla="*/ 3541 w 6078"/>
              <a:gd name="T117" fmla="*/ 787 h 1216"/>
              <a:gd name="T118" fmla="*/ 4138 w 6078"/>
              <a:gd name="T119" fmla="*/ 1216 h 1216"/>
              <a:gd name="T120" fmla="*/ 4308 w 6078"/>
              <a:gd name="T121" fmla="*/ 1216 h 1216"/>
              <a:gd name="T122" fmla="*/ 4825 w 6078"/>
              <a:gd name="T123" fmla="*/ 868 h 1216"/>
              <a:gd name="T124" fmla="*/ 4825 w 6078"/>
              <a:gd name="T125" fmla="*/ 608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078" h="1216">
                <a:moveTo>
                  <a:pt x="1358" y="10"/>
                </a:moveTo>
                <a:cubicBezTo>
                  <a:pt x="795" y="1206"/>
                  <a:pt x="795" y="1206"/>
                  <a:pt x="795" y="1206"/>
                </a:cubicBezTo>
                <a:cubicBezTo>
                  <a:pt x="568" y="1206"/>
                  <a:pt x="568" y="1206"/>
                  <a:pt x="568" y="1206"/>
                </a:cubicBezTo>
                <a:cubicBezTo>
                  <a:pt x="0" y="10"/>
                  <a:pt x="0" y="10"/>
                  <a:pt x="0" y="10"/>
                </a:cubicBezTo>
                <a:cubicBezTo>
                  <a:pt x="189" y="10"/>
                  <a:pt x="189" y="10"/>
                  <a:pt x="189" y="10"/>
                </a:cubicBezTo>
                <a:cubicBezTo>
                  <a:pt x="678" y="1076"/>
                  <a:pt x="678" y="1076"/>
                  <a:pt x="678" y="1076"/>
                </a:cubicBezTo>
                <a:cubicBezTo>
                  <a:pt x="684" y="1076"/>
                  <a:pt x="684" y="1076"/>
                  <a:pt x="684" y="1076"/>
                </a:cubicBezTo>
                <a:cubicBezTo>
                  <a:pt x="1170" y="10"/>
                  <a:pt x="1170" y="10"/>
                  <a:pt x="1170" y="10"/>
                </a:cubicBezTo>
                <a:cubicBezTo>
                  <a:pt x="1358" y="10"/>
                  <a:pt x="1358" y="10"/>
                  <a:pt x="1358" y="10"/>
                </a:cubicBezTo>
                <a:moveTo>
                  <a:pt x="1514" y="1206"/>
                </a:moveTo>
                <a:cubicBezTo>
                  <a:pt x="1690" y="1206"/>
                  <a:pt x="1690" y="1206"/>
                  <a:pt x="1690" y="1206"/>
                </a:cubicBezTo>
                <a:cubicBezTo>
                  <a:pt x="1690" y="10"/>
                  <a:pt x="1690" y="10"/>
                  <a:pt x="1690" y="10"/>
                </a:cubicBezTo>
                <a:cubicBezTo>
                  <a:pt x="1514" y="10"/>
                  <a:pt x="1514" y="10"/>
                  <a:pt x="1514" y="10"/>
                </a:cubicBezTo>
                <a:lnTo>
                  <a:pt x="1514" y="1206"/>
                </a:lnTo>
                <a:close/>
                <a:moveTo>
                  <a:pt x="3288" y="1206"/>
                </a:moveTo>
                <a:cubicBezTo>
                  <a:pt x="3288" y="10"/>
                  <a:pt x="3288" y="10"/>
                  <a:pt x="3288" y="10"/>
                </a:cubicBezTo>
                <a:cubicBezTo>
                  <a:pt x="3112" y="10"/>
                  <a:pt x="3112" y="10"/>
                  <a:pt x="3112" y="10"/>
                </a:cubicBezTo>
                <a:cubicBezTo>
                  <a:pt x="3112" y="1076"/>
                  <a:pt x="3112" y="1076"/>
                  <a:pt x="3112" y="1076"/>
                </a:cubicBezTo>
                <a:cubicBezTo>
                  <a:pt x="3108" y="1076"/>
                  <a:pt x="3108" y="1076"/>
                  <a:pt x="3108" y="1076"/>
                </a:cubicBezTo>
                <a:cubicBezTo>
                  <a:pt x="2215" y="10"/>
                  <a:pt x="2215" y="10"/>
                  <a:pt x="2215" y="10"/>
                </a:cubicBezTo>
                <a:cubicBezTo>
                  <a:pt x="1947" y="10"/>
                  <a:pt x="1947" y="10"/>
                  <a:pt x="1947" y="10"/>
                </a:cubicBezTo>
                <a:cubicBezTo>
                  <a:pt x="1947" y="1206"/>
                  <a:pt x="1947" y="1206"/>
                  <a:pt x="1947" y="1206"/>
                </a:cubicBezTo>
                <a:cubicBezTo>
                  <a:pt x="2123" y="1206"/>
                  <a:pt x="2123" y="1206"/>
                  <a:pt x="2123" y="1206"/>
                </a:cubicBezTo>
                <a:cubicBezTo>
                  <a:pt x="2123" y="148"/>
                  <a:pt x="2123" y="148"/>
                  <a:pt x="2123" y="148"/>
                </a:cubicBezTo>
                <a:cubicBezTo>
                  <a:pt x="2127" y="148"/>
                  <a:pt x="2127" y="148"/>
                  <a:pt x="2127" y="148"/>
                </a:cubicBezTo>
                <a:cubicBezTo>
                  <a:pt x="3021" y="1206"/>
                  <a:pt x="3021" y="1206"/>
                  <a:pt x="3021" y="1206"/>
                </a:cubicBezTo>
                <a:cubicBezTo>
                  <a:pt x="3288" y="1206"/>
                  <a:pt x="3288" y="1206"/>
                  <a:pt x="3288" y="1206"/>
                </a:cubicBezTo>
                <a:moveTo>
                  <a:pt x="5255" y="532"/>
                </a:moveTo>
                <a:cubicBezTo>
                  <a:pt x="5255" y="147"/>
                  <a:pt x="5255" y="147"/>
                  <a:pt x="5255" y="147"/>
                </a:cubicBezTo>
                <a:cubicBezTo>
                  <a:pt x="6078" y="147"/>
                  <a:pt x="6078" y="147"/>
                  <a:pt x="6078" y="147"/>
                </a:cubicBezTo>
                <a:cubicBezTo>
                  <a:pt x="6078" y="10"/>
                  <a:pt x="6078" y="10"/>
                  <a:pt x="6078" y="10"/>
                </a:cubicBezTo>
                <a:cubicBezTo>
                  <a:pt x="5078" y="10"/>
                  <a:pt x="5078" y="10"/>
                  <a:pt x="5078" y="10"/>
                </a:cubicBezTo>
                <a:cubicBezTo>
                  <a:pt x="5078" y="1206"/>
                  <a:pt x="5078" y="1206"/>
                  <a:pt x="5078" y="1206"/>
                </a:cubicBezTo>
                <a:cubicBezTo>
                  <a:pt x="6078" y="1206"/>
                  <a:pt x="6078" y="1206"/>
                  <a:pt x="6078" y="1206"/>
                </a:cubicBezTo>
                <a:cubicBezTo>
                  <a:pt x="6078" y="1069"/>
                  <a:pt x="6078" y="1069"/>
                  <a:pt x="6078" y="1069"/>
                </a:cubicBezTo>
                <a:cubicBezTo>
                  <a:pt x="5255" y="1069"/>
                  <a:pt x="5255" y="1069"/>
                  <a:pt x="5255" y="1069"/>
                </a:cubicBezTo>
                <a:cubicBezTo>
                  <a:pt x="5255" y="653"/>
                  <a:pt x="5255" y="653"/>
                  <a:pt x="5255" y="653"/>
                </a:cubicBezTo>
                <a:cubicBezTo>
                  <a:pt x="6043" y="653"/>
                  <a:pt x="6043" y="653"/>
                  <a:pt x="6043" y="653"/>
                </a:cubicBezTo>
                <a:cubicBezTo>
                  <a:pt x="6043" y="532"/>
                  <a:pt x="6043" y="532"/>
                  <a:pt x="6043" y="532"/>
                </a:cubicBezTo>
                <a:cubicBezTo>
                  <a:pt x="5255" y="532"/>
                  <a:pt x="5255" y="532"/>
                  <a:pt x="5255" y="532"/>
                </a:cubicBezTo>
                <a:moveTo>
                  <a:pt x="4825" y="608"/>
                </a:moveTo>
                <a:cubicBezTo>
                  <a:pt x="4153" y="608"/>
                  <a:pt x="4153" y="608"/>
                  <a:pt x="4153" y="608"/>
                </a:cubicBezTo>
                <a:cubicBezTo>
                  <a:pt x="4153" y="745"/>
                  <a:pt x="4153" y="745"/>
                  <a:pt x="4153" y="745"/>
                </a:cubicBezTo>
                <a:cubicBezTo>
                  <a:pt x="4648" y="745"/>
                  <a:pt x="4648" y="745"/>
                  <a:pt x="4648" y="745"/>
                </a:cubicBezTo>
                <a:cubicBezTo>
                  <a:pt x="4648" y="876"/>
                  <a:pt x="4648" y="876"/>
                  <a:pt x="4648" y="876"/>
                </a:cubicBezTo>
                <a:cubicBezTo>
                  <a:pt x="4648" y="1046"/>
                  <a:pt x="4582" y="1088"/>
                  <a:pt x="4273" y="1088"/>
                </a:cubicBezTo>
                <a:cubicBezTo>
                  <a:pt x="4107" y="1088"/>
                  <a:pt x="4107" y="1088"/>
                  <a:pt x="4107" y="1088"/>
                </a:cubicBezTo>
                <a:cubicBezTo>
                  <a:pt x="3817" y="1088"/>
                  <a:pt x="3717" y="1022"/>
                  <a:pt x="3717" y="817"/>
                </a:cubicBezTo>
                <a:cubicBezTo>
                  <a:pt x="3717" y="433"/>
                  <a:pt x="3717" y="433"/>
                  <a:pt x="3717" y="433"/>
                </a:cubicBezTo>
                <a:cubicBezTo>
                  <a:pt x="3717" y="194"/>
                  <a:pt x="3767" y="129"/>
                  <a:pt x="4103" y="129"/>
                </a:cubicBezTo>
                <a:cubicBezTo>
                  <a:pt x="4321" y="129"/>
                  <a:pt x="4321" y="129"/>
                  <a:pt x="4321" y="129"/>
                </a:cubicBezTo>
                <a:cubicBezTo>
                  <a:pt x="4574" y="129"/>
                  <a:pt x="4644" y="176"/>
                  <a:pt x="4644" y="291"/>
                </a:cubicBezTo>
                <a:cubicBezTo>
                  <a:pt x="4644" y="359"/>
                  <a:pt x="4644" y="359"/>
                  <a:pt x="4644" y="359"/>
                </a:cubicBezTo>
                <a:cubicBezTo>
                  <a:pt x="4820" y="359"/>
                  <a:pt x="4820" y="359"/>
                  <a:pt x="4820" y="359"/>
                </a:cubicBezTo>
                <a:cubicBezTo>
                  <a:pt x="4820" y="267"/>
                  <a:pt x="4820" y="267"/>
                  <a:pt x="4820" y="267"/>
                </a:cubicBezTo>
                <a:cubicBezTo>
                  <a:pt x="4820" y="74"/>
                  <a:pt x="4640" y="0"/>
                  <a:pt x="4406" y="0"/>
                </a:cubicBezTo>
                <a:cubicBezTo>
                  <a:pt x="3997" y="0"/>
                  <a:pt x="3997" y="0"/>
                  <a:pt x="3997" y="0"/>
                </a:cubicBezTo>
                <a:cubicBezTo>
                  <a:pt x="3732" y="0"/>
                  <a:pt x="3541" y="93"/>
                  <a:pt x="3541" y="417"/>
                </a:cubicBezTo>
                <a:cubicBezTo>
                  <a:pt x="3541" y="787"/>
                  <a:pt x="3541" y="787"/>
                  <a:pt x="3541" y="787"/>
                </a:cubicBezTo>
                <a:cubicBezTo>
                  <a:pt x="3541" y="1157"/>
                  <a:pt x="3723" y="1216"/>
                  <a:pt x="4138" y="1216"/>
                </a:cubicBezTo>
                <a:cubicBezTo>
                  <a:pt x="4308" y="1216"/>
                  <a:pt x="4308" y="1216"/>
                  <a:pt x="4308" y="1216"/>
                </a:cubicBezTo>
                <a:cubicBezTo>
                  <a:pt x="4661" y="1216"/>
                  <a:pt x="4825" y="1149"/>
                  <a:pt x="4825" y="868"/>
                </a:cubicBezTo>
                <a:cubicBezTo>
                  <a:pt x="4825" y="608"/>
                  <a:pt x="4825" y="608"/>
                  <a:pt x="4825" y="60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dirty="0"/>
          </a:p>
        </p:txBody>
      </p:sp>
      <p:sp>
        <p:nvSpPr>
          <p:cNvPr id="12" name="Title 6"/>
          <p:cNvSpPr>
            <a:spLocks noGrp="1"/>
          </p:cNvSpPr>
          <p:nvPr>
            <p:ph type="title" hasCustomPrompt="1"/>
          </p:nvPr>
        </p:nvSpPr>
        <p:spPr>
          <a:xfrm>
            <a:off x="7248524" y="981075"/>
            <a:ext cx="4608514" cy="714893"/>
          </a:xfrm>
        </p:spPr>
        <p:txBody>
          <a:bodyPr/>
          <a:lstStyle>
            <a:lvl1pPr algn="l">
              <a:defRPr>
                <a:solidFill>
                  <a:schemeClr val="bg1"/>
                </a:solidFill>
              </a:defRPr>
            </a:lvl1pPr>
          </a:lstStyle>
          <a:p>
            <a:r>
              <a:rPr lang="sv-SE"/>
              <a:t>Click to add title</a:t>
            </a:r>
            <a:endParaRPr lang="sv-SE" dirty="0"/>
          </a:p>
        </p:txBody>
      </p:sp>
      <p:sp>
        <p:nvSpPr>
          <p:cNvPr id="16" name="Text Placeholder 4"/>
          <p:cNvSpPr>
            <a:spLocks noGrp="1"/>
          </p:cNvSpPr>
          <p:nvPr>
            <p:ph type="body" sz="quarter" idx="17" hasCustomPrompt="1"/>
          </p:nvPr>
        </p:nvSpPr>
        <p:spPr>
          <a:xfrm>
            <a:off x="7248524" y="1773238"/>
            <a:ext cx="4608514" cy="505342"/>
          </a:xfrm>
        </p:spPr>
        <p:txBody>
          <a:bodyPr rIns="0" anchor="ctr"/>
          <a:lstStyle>
            <a:lvl1pPr marL="0" indent="0" algn="l">
              <a:buFontTx/>
              <a:buNone/>
              <a:defRPr sz="2000" b="0" i="1">
                <a:solidFill>
                  <a:schemeClr val="bg1"/>
                </a:solidFill>
                <a:latin typeface="+mj-lt"/>
              </a:defRPr>
            </a:lvl1pPr>
          </a:lstStyle>
          <a:p>
            <a:pPr lvl="0"/>
            <a:r>
              <a:rPr lang="sv-SE"/>
              <a:t>Subtitle</a:t>
            </a:r>
            <a:endParaRPr lang="sv-SE" dirty="0"/>
          </a:p>
        </p:txBody>
      </p:sp>
      <p:sp>
        <p:nvSpPr>
          <p:cNvPr id="11" name="Text Placeholder 2"/>
          <p:cNvSpPr>
            <a:spLocks noGrp="1"/>
          </p:cNvSpPr>
          <p:nvPr>
            <p:ph type="body" sz="quarter" idx="18" hasCustomPrompt="1"/>
          </p:nvPr>
        </p:nvSpPr>
        <p:spPr>
          <a:xfrm>
            <a:off x="7248128" y="2349499"/>
            <a:ext cx="4608056" cy="3527425"/>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sv-SE"/>
              <a:t>Click to add text</a:t>
            </a:r>
          </a:p>
          <a:p>
            <a:pPr lvl="1"/>
            <a:r>
              <a:rPr lang="sv-SE"/>
              <a:t>Second level</a:t>
            </a:r>
          </a:p>
          <a:p>
            <a:pPr lvl="2"/>
            <a:r>
              <a:rPr lang="sv-SE"/>
              <a:t>Third level</a:t>
            </a:r>
          </a:p>
          <a:p>
            <a:pPr lvl="3"/>
            <a:r>
              <a:rPr lang="sv-SE"/>
              <a:t>Fourth level</a:t>
            </a:r>
          </a:p>
          <a:p>
            <a:pPr lvl="4"/>
            <a:r>
              <a:rPr lang="sv-SE"/>
              <a:t>Fifth level</a:t>
            </a:r>
            <a:endParaRPr lang="sv-SE" dirty="0"/>
          </a:p>
        </p:txBody>
      </p:sp>
    </p:spTree>
    <p:extLst>
      <p:ext uri="{BB962C8B-B14F-4D97-AF65-F5344CB8AC3E}">
        <p14:creationId xmlns:p14="http://schemas.microsoft.com/office/powerpoint/2010/main" val="18050714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Quote or Chapter slide">
    <p:bg>
      <p:bgPr>
        <a:solidFill>
          <a:schemeClr val="bg1"/>
        </a:solidFill>
        <a:effectLst/>
      </p:bgPr>
    </p:bg>
    <p:spTree>
      <p:nvGrpSpPr>
        <p:cNvPr id="1" name=""/>
        <p:cNvGrpSpPr/>
        <p:nvPr/>
      </p:nvGrpSpPr>
      <p:grpSpPr>
        <a:xfrm>
          <a:off x="0" y="0"/>
          <a:ext cx="0" cy="0"/>
          <a:chOff x="0" y="0"/>
          <a:chExt cx="0" cy="0"/>
        </a:xfrm>
      </p:grpSpPr>
      <p:sp>
        <p:nvSpPr>
          <p:cNvPr id="5" name="Picture Placeholder 9"/>
          <p:cNvSpPr>
            <a:spLocks noGrp="1"/>
          </p:cNvSpPr>
          <p:nvPr>
            <p:ph type="pic" sz="quarter" idx="21" hasCustomPrompt="1"/>
          </p:nvPr>
        </p:nvSpPr>
        <p:spPr>
          <a:xfrm>
            <a:off x="0" y="0"/>
            <a:ext cx="12192000" cy="6858000"/>
          </a:xfrm>
        </p:spPr>
        <p:txBody>
          <a:bodyPr tIns="72000"/>
          <a:lstStyle>
            <a:lvl1pPr marL="0" marR="0" indent="0" algn="ctr" defTabSz="914400" rtl="0" eaLnBrk="1" fontAlgn="auto" latinLnBrk="0" hangingPunct="1">
              <a:lnSpc>
                <a:spcPct val="100000"/>
              </a:lnSpc>
              <a:spcBef>
                <a:spcPts val="1200"/>
              </a:spcBef>
              <a:spcAft>
                <a:spcPts val="600"/>
              </a:spcAft>
              <a:buClr>
                <a:schemeClr val="accent1"/>
              </a:buClr>
              <a:buSzTx/>
              <a:buFont typeface="Arial" pitchFamily="34" charset="0"/>
              <a:buNone/>
              <a:tabLst/>
              <a:defRPr>
                <a:solidFill>
                  <a:schemeClr val="bg2"/>
                </a:solidFill>
              </a:defRPr>
            </a:lvl1pPr>
          </a:lstStyle>
          <a:p>
            <a:r>
              <a:rPr lang="sv-SE"/>
              <a:t>Select image placeholder to add picture</a:t>
            </a:r>
            <a:endParaRPr lang="sv-SE" dirty="0"/>
          </a:p>
        </p:txBody>
      </p:sp>
      <p:sp>
        <p:nvSpPr>
          <p:cNvPr id="2" name="Title 1"/>
          <p:cNvSpPr>
            <a:spLocks noGrp="1"/>
          </p:cNvSpPr>
          <p:nvPr>
            <p:ph type="ctrTitle" hasCustomPrompt="1"/>
          </p:nvPr>
        </p:nvSpPr>
        <p:spPr>
          <a:xfrm>
            <a:off x="1631950" y="1700213"/>
            <a:ext cx="8928100" cy="4176712"/>
          </a:xfrm>
        </p:spPr>
        <p:txBody>
          <a:bodyPr tIns="0" bIns="0" anchor="t" anchorCtr="0">
            <a:noAutofit/>
          </a:bodyPr>
          <a:lstStyle>
            <a:lvl1pPr algn="ctr">
              <a:defRPr sz="8000" b="0" cap="none" baseline="0">
                <a:solidFill>
                  <a:schemeClr val="bg2"/>
                </a:solidFill>
              </a:defRPr>
            </a:lvl1pPr>
          </a:lstStyle>
          <a:p>
            <a:r>
              <a:rPr lang="sv-SE" noProof="0"/>
              <a:t>Text</a:t>
            </a:r>
            <a:endParaRPr lang="sv-SE" noProof="0" dirty="0"/>
          </a:p>
        </p:txBody>
      </p:sp>
      <p:sp>
        <p:nvSpPr>
          <p:cNvPr id="3" name="Subtitle 2"/>
          <p:cNvSpPr>
            <a:spLocks noGrp="1"/>
          </p:cNvSpPr>
          <p:nvPr>
            <p:ph type="subTitle" idx="1" hasCustomPrompt="1"/>
          </p:nvPr>
        </p:nvSpPr>
        <p:spPr>
          <a:xfrm>
            <a:off x="1631950" y="604926"/>
            <a:ext cx="8928100" cy="591826"/>
          </a:xfrm>
        </p:spPr>
        <p:txBody>
          <a:bodyPr tIns="0" anchor="b" anchorCtr="0">
            <a:noAutofit/>
          </a:bodyPr>
          <a:lstStyle>
            <a:lvl1pPr marL="0" indent="0" algn="ctr">
              <a:buNone/>
              <a:defRPr sz="2000" baseline="0">
                <a:solidFill>
                  <a:schemeClr val="bg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a:t>Title</a:t>
            </a:r>
            <a:endParaRPr lang="sv-SE" noProof="0" dirty="0"/>
          </a:p>
        </p:txBody>
      </p:sp>
    </p:spTree>
    <p:extLst>
      <p:ext uri="{BB962C8B-B14F-4D97-AF65-F5344CB8AC3E}">
        <p14:creationId xmlns:p14="http://schemas.microsoft.com/office/powerpoint/2010/main" val="1091476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First page (image fram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631950" y="2636912"/>
            <a:ext cx="8928100" cy="1008112"/>
          </a:xfrm>
        </p:spPr>
        <p:txBody>
          <a:bodyPr tIns="0" bIns="0" anchor="b" anchorCtr="0">
            <a:normAutofit/>
          </a:bodyPr>
          <a:lstStyle>
            <a:lvl1pPr algn="ctr">
              <a:defRPr sz="4000" b="1" cap="none" baseline="0">
                <a:solidFill>
                  <a:schemeClr val="bg1"/>
                </a:solidFill>
              </a:defRPr>
            </a:lvl1pPr>
          </a:lstStyle>
          <a:p>
            <a:r>
              <a:rPr lang="sv-SE" noProof="0"/>
              <a:t>Presentation Name</a:t>
            </a:r>
            <a:endParaRPr lang="sv-SE" noProof="0" dirty="0"/>
          </a:p>
        </p:txBody>
      </p:sp>
      <p:sp>
        <p:nvSpPr>
          <p:cNvPr id="3" name="Subtitle 2"/>
          <p:cNvSpPr>
            <a:spLocks noGrp="1"/>
          </p:cNvSpPr>
          <p:nvPr>
            <p:ph type="subTitle" idx="1" hasCustomPrompt="1"/>
          </p:nvPr>
        </p:nvSpPr>
        <p:spPr>
          <a:xfrm>
            <a:off x="1631950" y="3750161"/>
            <a:ext cx="8928100" cy="744849"/>
          </a:xfrm>
        </p:spPr>
        <p:txBody>
          <a:bodyPr tIns="0">
            <a:noAutofit/>
          </a:bodyPr>
          <a:lstStyle>
            <a:lvl1pPr marL="0" indent="0" algn="ctr">
              <a:spcBef>
                <a:spcPts val="0"/>
              </a:spcBef>
              <a:spcAft>
                <a:spcPts val="0"/>
              </a:spcAft>
              <a:buNone/>
              <a:defRPr sz="1800" baseline="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a:t>Subtitle</a:t>
            </a:r>
            <a:endParaRPr lang="sv-SE" noProof="0" dirty="0"/>
          </a:p>
        </p:txBody>
      </p:sp>
      <p:sp>
        <p:nvSpPr>
          <p:cNvPr id="11" name="Text Placeholder 6"/>
          <p:cNvSpPr>
            <a:spLocks noGrp="1"/>
          </p:cNvSpPr>
          <p:nvPr>
            <p:ph type="body" sz="quarter" idx="12" hasCustomPrompt="1"/>
          </p:nvPr>
        </p:nvSpPr>
        <p:spPr>
          <a:xfrm>
            <a:off x="1631950" y="5013177"/>
            <a:ext cx="8928100" cy="936104"/>
          </a:xfrm>
        </p:spPr>
        <p:txBody>
          <a:bodyPr wrap="square" lIns="0" tIns="0" rIns="0" bIns="0" anchor="b" anchorCtr="0">
            <a:noAutofit/>
          </a:bodyPr>
          <a:lstStyle>
            <a:lvl1pPr marL="0" indent="0" algn="ctr">
              <a:spcBef>
                <a:spcPts val="0"/>
              </a:spcBef>
              <a:spcAft>
                <a:spcPts val="0"/>
              </a:spcAft>
              <a:buFontTx/>
              <a:buNone/>
              <a:defRPr sz="800" i="1">
                <a:solidFill>
                  <a:schemeClr val="bg1"/>
                </a:solidFill>
              </a:defRPr>
            </a:lvl1pPr>
            <a:lvl2pPr marL="360612" indent="0">
              <a:buFontTx/>
              <a:buNone/>
              <a:defRPr/>
            </a:lvl2pPr>
            <a:lvl3pPr marL="540612" indent="0">
              <a:buFontTx/>
              <a:buNone/>
              <a:defRPr/>
            </a:lvl3pPr>
            <a:lvl4pPr marL="720612" indent="0">
              <a:buFontTx/>
              <a:buNone/>
              <a:defRPr/>
            </a:lvl4pPr>
            <a:lvl5pPr marL="900612" indent="0">
              <a:buFontTx/>
              <a:buNone/>
              <a:defRPr/>
            </a:lvl5pPr>
          </a:lstStyle>
          <a:p>
            <a:pPr lvl="0"/>
            <a:r>
              <a:rPr lang="sv-SE"/>
              <a:t>Disclaimer text in here</a:t>
            </a:r>
            <a:endParaRPr lang="sv-SE" dirty="0"/>
          </a:p>
        </p:txBody>
      </p:sp>
      <p:sp>
        <p:nvSpPr>
          <p:cNvPr id="10" name="Picture Placeholder 10"/>
          <p:cNvSpPr>
            <a:spLocks noGrp="1"/>
          </p:cNvSpPr>
          <p:nvPr>
            <p:ph type="pic" sz="quarter" idx="17" hasCustomPrompt="1"/>
          </p:nvPr>
        </p:nvSpPr>
        <p:spPr>
          <a:xfrm>
            <a:off x="0" y="0"/>
            <a:ext cx="12192000" cy="6858000"/>
          </a:xfrm>
          <a:custGeom>
            <a:avLst/>
            <a:gdLst>
              <a:gd name="connsiteX0" fmla="*/ 876300 w 12192000"/>
              <a:gd name="connsiteY0" fmla="*/ 819150 h 6858000"/>
              <a:gd name="connsiteX1" fmla="*/ 876300 w 12192000"/>
              <a:gd name="connsiteY1" fmla="*/ 6115050 h 6858000"/>
              <a:gd name="connsiteX2" fmla="*/ 11315700 w 12192000"/>
              <a:gd name="connsiteY2" fmla="*/ 6115050 h 6858000"/>
              <a:gd name="connsiteX3" fmla="*/ 11315700 w 12192000"/>
              <a:gd name="connsiteY3" fmla="*/ 81915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876300" y="819150"/>
                </a:moveTo>
                <a:lnTo>
                  <a:pt x="876300" y="6115050"/>
                </a:lnTo>
                <a:lnTo>
                  <a:pt x="11315700" y="6115050"/>
                </a:lnTo>
                <a:lnTo>
                  <a:pt x="11315700" y="819150"/>
                </a:lnTo>
                <a:close/>
                <a:moveTo>
                  <a:pt x="0" y="0"/>
                </a:moveTo>
                <a:lnTo>
                  <a:pt x="12192000" y="0"/>
                </a:lnTo>
                <a:lnTo>
                  <a:pt x="12192000" y="6858000"/>
                </a:lnTo>
                <a:lnTo>
                  <a:pt x="0" y="6858000"/>
                </a:lnTo>
                <a:close/>
              </a:path>
            </a:pathLst>
          </a:custGeom>
          <a:solidFill>
            <a:srgbClr val="C0DDCC"/>
          </a:solidFill>
        </p:spPr>
        <p:txBody>
          <a:bodyPr wrap="square" tIns="72000">
            <a:noAutofit/>
          </a:bodyPr>
          <a:lstStyle>
            <a:lvl1pPr marL="0" indent="0" algn="ctr">
              <a:buNone/>
              <a:defRPr>
                <a:solidFill>
                  <a:schemeClr val="bg2"/>
                </a:solidFill>
              </a:defRPr>
            </a:lvl1pPr>
          </a:lstStyle>
          <a:p>
            <a:r>
              <a:rPr lang="sv-SE"/>
              <a:t>Select image placeholder to add picture</a:t>
            </a:r>
            <a:endParaRPr lang="sv-SE" dirty="0"/>
          </a:p>
        </p:txBody>
      </p:sp>
      <p:sp>
        <p:nvSpPr>
          <p:cNvPr id="15" name="xVinge"/>
          <p:cNvSpPr>
            <a:spLocks noEditPoints="1"/>
          </p:cNvSpPr>
          <p:nvPr userDrawn="1"/>
        </p:nvSpPr>
        <p:spPr bwMode="auto">
          <a:xfrm>
            <a:off x="5564555" y="1271471"/>
            <a:ext cx="1059360" cy="212338"/>
          </a:xfrm>
          <a:custGeom>
            <a:avLst/>
            <a:gdLst>
              <a:gd name="T0" fmla="*/ 1358 w 6078"/>
              <a:gd name="T1" fmla="*/ 10 h 1216"/>
              <a:gd name="T2" fmla="*/ 795 w 6078"/>
              <a:gd name="T3" fmla="*/ 1206 h 1216"/>
              <a:gd name="T4" fmla="*/ 568 w 6078"/>
              <a:gd name="T5" fmla="*/ 1206 h 1216"/>
              <a:gd name="T6" fmla="*/ 0 w 6078"/>
              <a:gd name="T7" fmla="*/ 10 h 1216"/>
              <a:gd name="T8" fmla="*/ 189 w 6078"/>
              <a:gd name="T9" fmla="*/ 10 h 1216"/>
              <a:gd name="T10" fmla="*/ 678 w 6078"/>
              <a:gd name="T11" fmla="*/ 1076 h 1216"/>
              <a:gd name="T12" fmla="*/ 684 w 6078"/>
              <a:gd name="T13" fmla="*/ 1076 h 1216"/>
              <a:gd name="T14" fmla="*/ 1170 w 6078"/>
              <a:gd name="T15" fmla="*/ 10 h 1216"/>
              <a:gd name="T16" fmla="*/ 1358 w 6078"/>
              <a:gd name="T17" fmla="*/ 10 h 1216"/>
              <a:gd name="T18" fmla="*/ 1514 w 6078"/>
              <a:gd name="T19" fmla="*/ 1206 h 1216"/>
              <a:gd name="T20" fmla="*/ 1690 w 6078"/>
              <a:gd name="T21" fmla="*/ 1206 h 1216"/>
              <a:gd name="T22" fmla="*/ 1690 w 6078"/>
              <a:gd name="T23" fmla="*/ 10 h 1216"/>
              <a:gd name="T24" fmla="*/ 1514 w 6078"/>
              <a:gd name="T25" fmla="*/ 10 h 1216"/>
              <a:gd name="T26" fmla="*/ 1514 w 6078"/>
              <a:gd name="T27" fmla="*/ 1206 h 1216"/>
              <a:gd name="T28" fmla="*/ 3288 w 6078"/>
              <a:gd name="T29" fmla="*/ 1206 h 1216"/>
              <a:gd name="T30" fmla="*/ 3288 w 6078"/>
              <a:gd name="T31" fmla="*/ 10 h 1216"/>
              <a:gd name="T32" fmla="*/ 3112 w 6078"/>
              <a:gd name="T33" fmla="*/ 10 h 1216"/>
              <a:gd name="T34" fmla="*/ 3112 w 6078"/>
              <a:gd name="T35" fmla="*/ 1076 h 1216"/>
              <a:gd name="T36" fmla="*/ 3108 w 6078"/>
              <a:gd name="T37" fmla="*/ 1076 h 1216"/>
              <a:gd name="T38" fmla="*/ 2215 w 6078"/>
              <a:gd name="T39" fmla="*/ 10 h 1216"/>
              <a:gd name="T40" fmla="*/ 1947 w 6078"/>
              <a:gd name="T41" fmla="*/ 10 h 1216"/>
              <a:gd name="T42" fmla="*/ 1947 w 6078"/>
              <a:gd name="T43" fmla="*/ 1206 h 1216"/>
              <a:gd name="T44" fmla="*/ 2123 w 6078"/>
              <a:gd name="T45" fmla="*/ 1206 h 1216"/>
              <a:gd name="T46" fmla="*/ 2123 w 6078"/>
              <a:gd name="T47" fmla="*/ 148 h 1216"/>
              <a:gd name="T48" fmla="*/ 2127 w 6078"/>
              <a:gd name="T49" fmla="*/ 148 h 1216"/>
              <a:gd name="T50" fmla="*/ 3021 w 6078"/>
              <a:gd name="T51" fmla="*/ 1206 h 1216"/>
              <a:gd name="T52" fmla="*/ 3288 w 6078"/>
              <a:gd name="T53" fmla="*/ 1206 h 1216"/>
              <a:gd name="T54" fmla="*/ 5255 w 6078"/>
              <a:gd name="T55" fmla="*/ 532 h 1216"/>
              <a:gd name="T56" fmla="*/ 5255 w 6078"/>
              <a:gd name="T57" fmla="*/ 147 h 1216"/>
              <a:gd name="T58" fmla="*/ 6078 w 6078"/>
              <a:gd name="T59" fmla="*/ 147 h 1216"/>
              <a:gd name="T60" fmla="*/ 6078 w 6078"/>
              <a:gd name="T61" fmla="*/ 10 h 1216"/>
              <a:gd name="T62" fmla="*/ 5078 w 6078"/>
              <a:gd name="T63" fmla="*/ 10 h 1216"/>
              <a:gd name="T64" fmla="*/ 5078 w 6078"/>
              <a:gd name="T65" fmla="*/ 1206 h 1216"/>
              <a:gd name="T66" fmla="*/ 6078 w 6078"/>
              <a:gd name="T67" fmla="*/ 1206 h 1216"/>
              <a:gd name="T68" fmla="*/ 6078 w 6078"/>
              <a:gd name="T69" fmla="*/ 1069 h 1216"/>
              <a:gd name="T70" fmla="*/ 5255 w 6078"/>
              <a:gd name="T71" fmla="*/ 1069 h 1216"/>
              <a:gd name="T72" fmla="*/ 5255 w 6078"/>
              <a:gd name="T73" fmla="*/ 653 h 1216"/>
              <a:gd name="T74" fmla="*/ 6043 w 6078"/>
              <a:gd name="T75" fmla="*/ 653 h 1216"/>
              <a:gd name="T76" fmla="*/ 6043 w 6078"/>
              <a:gd name="T77" fmla="*/ 532 h 1216"/>
              <a:gd name="T78" fmla="*/ 5255 w 6078"/>
              <a:gd name="T79" fmla="*/ 532 h 1216"/>
              <a:gd name="T80" fmla="*/ 4825 w 6078"/>
              <a:gd name="T81" fmla="*/ 608 h 1216"/>
              <a:gd name="T82" fmla="*/ 4153 w 6078"/>
              <a:gd name="T83" fmla="*/ 608 h 1216"/>
              <a:gd name="T84" fmla="*/ 4153 w 6078"/>
              <a:gd name="T85" fmla="*/ 745 h 1216"/>
              <a:gd name="T86" fmla="*/ 4648 w 6078"/>
              <a:gd name="T87" fmla="*/ 745 h 1216"/>
              <a:gd name="T88" fmla="*/ 4648 w 6078"/>
              <a:gd name="T89" fmla="*/ 876 h 1216"/>
              <a:gd name="T90" fmla="*/ 4273 w 6078"/>
              <a:gd name="T91" fmla="*/ 1088 h 1216"/>
              <a:gd name="T92" fmla="*/ 4107 w 6078"/>
              <a:gd name="T93" fmla="*/ 1088 h 1216"/>
              <a:gd name="T94" fmla="*/ 3717 w 6078"/>
              <a:gd name="T95" fmla="*/ 817 h 1216"/>
              <a:gd name="T96" fmla="*/ 3717 w 6078"/>
              <a:gd name="T97" fmla="*/ 433 h 1216"/>
              <a:gd name="T98" fmla="*/ 4103 w 6078"/>
              <a:gd name="T99" fmla="*/ 129 h 1216"/>
              <a:gd name="T100" fmla="*/ 4321 w 6078"/>
              <a:gd name="T101" fmla="*/ 129 h 1216"/>
              <a:gd name="T102" fmla="*/ 4644 w 6078"/>
              <a:gd name="T103" fmla="*/ 291 h 1216"/>
              <a:gd name="T104" fmla="*/ 4644 w 6078"/>
              <a:gd name="T105" fmla="*/ 359 h 1216"/>
              <a:gd name="T106" fmla="*/ 4820 w 6078"/>
              <a:gd name="T107" fmla="*/ 359 h 1216"/>
              <a:gd name="T108" fmla="*/ 4820 w 6078"/>
              <a:gd name="T109" fmla="*/ 267 h 1216"/>
              <a:gd name="T110" fmla="*/ 4406 w 6078"/>
              <a:gd name="T111" fmla="*/ 0 h 1216"/>
              <a:gd name="T112" fmla="*/ 3997 w 6078"/>
              <a:gd name="T113" fmla="*/ 0 h 1216"/>
              <a:gd name="T114" fmla="*/ 3541 w 6078"/>
              <a:gd name="T115" fmla="*/ 417 h 1216"/>
              <a:gd name="T116" fmla="*/ 3541 w 6078"/>
              <a:gd name="T117" fmla="*/ 787 h 1216"/>
              <a:gd name="T118" fmla="*/ 4138 w 6078"/>
              <a:gd name="T119" fmla="*/ 1216 h 1216"/>
              <a:gd name="T120" fmla="*/ 4308 w 6078"/>
              <a:gd name="T121" fmla="*/ 1216 h 1216"/>
              <a:gd name="T122" fmla="*/ 4825 w 6078"/>
              <a:gd name="T123" fmla="*/ 868 h 1216"/>
              <a:gd name="T124" fmla="*/ 4825 w 6078"/>
              <a:gd name="T125" fmla="*/ 608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078" h="1216">
                <a:moveTo>
                  <a:pt x="1358" y="10"/>
                </a:moveTo>
                <a:cubicBezTo>
                  <a:pt x="795" y="1206"/>
                  <a:pt x="795" y="1206"/>
                  <a:pt x="795" y="1206"/>
                </a:cubicBezTo>
                <a:cubicBezTo>
                  <a:pt x="568" y="1206"/>
                  <a:pt x="568" y="1206"/>
                  <a:pt x="568" y="1206"/>
                </a:cubicBezTo>
                <a:cubicBezTo>
                  <a:pt x="0" y="10"/>
                  <a:pt x="0" y="10"/>
                  <a:pt x="0" y="10"/>
                </a:cubicBezTo>
                <a:cubicBezTo>
                  <a:pt x="189" y="10"/>
                  <a:pt x="189" y="10"/>
                  <a:pt x="189" y="10"/>
                </a:cubicBezTo>
                <a:cubicBezTo>
                  <a:pt x="678" y="1076"/>
                  <a:pt x="678" y="1076"/>
                  <a:pt x="678" y="1076"/>
                </a:cubicBezTo>
                <a:cubicBezTo>
                  <a:pt x="684" y="1076"/>
                  <a:pt x="684" y="1076"/>
                  <a:pt x="684" y="1076"/>
                </a:cubicBezTo>
                <a:cubicBezTo>
                  <a:pt x="1170" y="10"/>
                  <a:pt x="1170" y="10"/>
                  <a:pt x="1170" y="10"/>
                </a:cubicBezTo>
                <a:cubicBezTo>
                  <a:pt x="1358" y="10"/>
                  <a:pt x="1358" y="10"/>
                  <a:pt x="1358" y="10"/>
                </a:cubicBezTo>
                <a:moveTo>
                  <a:pt x="1514" y="1206"/>
                </a:moveTo>
                <a:cubicBezTo>
                  <a:pt x="1690" y="1206"/>
                  <a:pt x="1690" y="1206"/>
                  <a:pt x="1690" y="1206"/>
                </a:cubicBezTo>
                <a:cubicBezTo>
                  <a:pt x="1690" y="10"/>
                  <a:pt x="1690" y="10"/>
                  <a:pt x="1690" y="10"/>
                </a:cubicBezTo>
                <a:cubicBezTo>
                  <a:pt x="1514" y="10"/>
                  <a:pt x="1514" y="10"/>
                  <a:pt x="1514" y="10"/>
                </a:cubicBezTo>
                <a:lnTo>
                  <a:pt x="1514" y="1206"/>
                </a:lnTo>
                <a:close/>
                <a:moveTo>
                  <a:pt x="3288" y="1206"/>
                </a:moveTo>
                <a:cubicBezTo>
                  <a:pt x="3288" y="10"/>
                  <a:pt x="3288" y="10"/>
                  <a:pt x="3288" y="10"/>
                </a:cubicBezTo>
                <a:cubicBezTo>
                  <a:pt x="3112" y="10"/>
                  <a:pt x="3112" y="10"/>
                  <a:pt x="3112" y="10"/>
                </a:cubicBezTo>
                <a:cubicBezTo>
                  <a:pt x="3112" y="1076"/>
                  <a:pt x="3112" y="1076"/>
                  <a:pt x="3112" y="1076"/>
                </a:cubicBezTo>
                <a:cubicBezTo>
                  <a:pt x="3108" y="1076"/>
                  <a:pt x="3108" y="1076"/>
                  <a:pt x="3108" y="1076"/>
                </a:cubicBezTo>
                <a:cubicBezTo>
                  <a:pt x="2215" y="10"/>
                  <a:pt x="2215" y="10"/>
                  <a:pt x="2215" y="10"/>
                </a:cubicBezTo>
                <a:cubicBezTo>
                  <a:pt x="1947" y="10"/>
                  <a:pt x="1947" y="10"/>
                  <a:pt x="1947" y="10"/>
                </a:cubicBezTo>
                <a:cubicBezTo>
                  <a:pt x="1947" y="1206"/>
                  <a:pt x="1947" y="1206"/>
                  <a:pt x="1947" y="1206"/>
                </a:cubicBezTo>
                <a:cubicBezTo>
                  <a:pt x="2123" y="1206"/>
                  <a:pt x="2123" y="1206"/>
                  <a:pt x="2123" y="1206"/>
                </a:cubicBezTo>
                <a:cubicBezTo>
                  <a:pt x="2123" y="148"/>
                  <a:pt x="2123" y="148"/>
                  <a:pt x="2123" y="148"/>
                </a:cubicBezTo>
                <a:cubicBezTo>
                  <a:pt x="2127" y="148"/>
                  <a:pt x="2127" y="148"/>
                  <a:pt x="2127" y="148"/>
                </a:cubicBezTo>
                <a:cubicBezTo>
                  <a:pt x="3021" y="1206"/>
                  <a:pt x="3021" y="1206"/>
                  <a:pt x="3021" y="1206"/>
                </a:cubicBezTo>
                <a:cubicBezTo>
                  <a:pt x="3288" y="1206"/>
                  <a:pt x="3288" y="1206"/>
                  <a:pt x="3288" y="1206"/>
                </a:cubicBezTo>
                <a:moveTo>
                  <a:pt x="5255" y="532"/>
                </a:moveTo>
                <a:cubicBezTo>
                  <a:pt x="5255" y="147"/>
                  <a:pt x="5255" y="147"/>
                  <a:pt x="5255" y="147"/>
                </a:cubicBezTo>
                <a:cubicBezTo>
                  <a:pt x="6078" y="147"/>
                  <a:pt x="6078" y="147"/>
                  <a:pt x="6078" y="147"/>
                </a:cubicBezTo>
                <a:cubicBezTo>
                  <a:pt x="6078" y="10"/>
                  <a:pt x="6078" y="10"/>
                  <a:pt x="6078" y="10"/>
                </a:cubicBezTo>
                <a:cubicBezTo>
                  <a:pt x="5078" y="10"/>
                  <a:pt x="5078" y="10"/>
                  <a:pt x="5078" y="10"/>
                </a:cubicBezTo>
                <a:cubicBezTo>
                  <a:pt x="5078" y="1206"/>
                  <a:pt x="5078" y="1206"/>
                  <a:pt x="5078" y="1206"/>
                </a:cubicBezTo>
                <a:cubicBezTo>
                  <a:pt x="6078" y="1206"/>
                  <a:pt x="6078" y="1206"/>
                  <a:pt x="6078" y="1206"/>
                </a:cubicBezTo>
                <a:cubicBezTo>
                  <a:pt x="6078" y="1069"/>
                  <a:pt x="6078" y="1069"/>
                  <a:pt x="6078" y="1069"/>
                </a:cubicBezTo>
                <a:cubicBezTo>
                  <a:pt x="5255" y="1069"/>
                  <a:pt x="5255" y="1069"/>
                  <a:pt x="5255" y="1069"/>
                </a:cubicBezTo>
                <a:cubicBezTo>
                  <a:pt x="5255" y="653"/>
                  <a:pt x="5255" y="653"/>
                  <a:pt x="5255" y="653"/>
                </a:cubicBezTo>
                <a:cubicBezTo>
                  <a:pt x="6043" y="653"/>
                  <a:pt x="6043" y="653"/>
                  <a:pt x="6043" y="653"/>
                </a:cubicBezTo>
                <a:cubicBezTo>
                  <a:pt x="6043" y="532"/>
                  <a:pt x="6043" y="532"/>
                  <a:pt x="6043" y="532"/>
                </a:cubicBezTo>
                <a:cubicBezTo>
                  <a:pt x="5255" y="532"/>
                  <a:pt x="5255" y="532"/>
                  <a:pt x="5255" y="532"/>
                </a:cubicBezTo>
                <a:moveTo>
                  <a:pt x="4825" y="608"/>
                </a:moveTo>
                <a:cubicBezTo>
                  <a:pt x="4153" y="608"/>
                  <a:pt x="4153" y="608"/>
                  <a:pt x="4153" y="608"/>
                </a:cubicBezTo>
                <a:cubicBezTo>
                  <a:pt x="4153" y="745"/>
                  <a:pt x="4153" y="745"/>
                  <a:pt x="4153" y="745"/>
                </a:cubicBezTo>
                <a:cubicBezTo>
                  <a:pt x="4648" y="745"/>
                  <a:pt x="4648" y="745"/>
                  <a:pt x="4648" y="745"/>
                </a:cubicBezTo>
                <a:cubicBezTo>
                  <a:pt x="4648" y="876"/>
                  <a:pt x="4648" y="876"/>
                  <a:pt x="4648" y="876"/>
                </a:cubicBezTo>
                <a:cubicBezTo>
                  <a:pt x="4648" y="1046"/>
                  <a:pt x="4582" y="1088"/>
                  <a:pt x="4273" y="1088"/>
                </a:cubicBezTo>
                <a:cubicBezTo>
                  <a:pt x="4107" y="1088"/>
                  <a:pt x="4107" y="1088"/>
                  <a:pt x="4107" y="1088"/>
                </a:cubicBezTo>
                <a:cubicBezTo>
                  <a:pt x="3817" y="1088"/>
                  <a:pt x="3717" y="1022"/>
                  <a:pt x="3717" y="817"/>
                </a:cubicBezTo>
                <a:cubicBezTo>
                  <a:pt x="3717" y="433"/>
                  <a:pt x="3717" y="433"/>
                  <a:pt x="3717" y="433"/>
                </a:cubicBezTo>
                <a:cubicBezTo>
                  <a:pt x="3717" y="194"/>
                  <a:pt x="3767" y="129"/>
                  <a:pt x="4103" y="129"/>
                </a:cubicBezTo>
                <a:cubicBezTo>
                  <a:pt x="4321" y="129"/>
                  <a:pt x="4321" y="129"/>
                  <a:pt x="4321" y="129"/>
                </a:cubicBezTo>
                <a:cubicBezTo>
                  <a:pt x="4574" y="129"/>
                  <a:pt x="4644" y="176"/>
                  <a:pt x="4644" y="291"/>
                </a:cubicBezTo>
                <a:cubicBezTo>
                  <a:pt x="4644" y="359"/>
                  <a:pt x="4644" y="359"/>
                  <a:pt x="4644" y="359"/>
                </a:cubicBezTo>
                <a:cubicBezTo>
                  <a:pt x="4820" y="359"/>
                  <a:pt x="4820" y="359"/>
                  <a:pt x="4820" y="359"/>
                </a:cubicBezTo>
                <a:cubicBezTo>
                  <a:pt x="4820" y="267"/>
                  <a:pt x="4820" y="267"/>
                  <a:pt x="4820" y="267"/>
                </a:cubicBezTo>
                <a:cubicBezTo>
                  <a:pt x="4820" y="74"/>
                  <a:pt x="4640" y="0"/>
                  <a:pt x="4406" y="0"/>
                </a:cubicBezTo>
                <a:cubicBezTo>
                  <a:pt x="3997" y="0"/>
                  <a:pt x="3997" y="0"/>
                  <a:pt x="3997" y="0"/>
                </a:cubicBezTo>
                <a:cubicBezTo>
                  <a:pt x="3732" y="0"/>
                  <a:pt x="3541" y="93"/>
                  <a:pt x="3541" y="417"/>
                </a:cubicBezTo>
                <a:cubicBezTo>
                  <a:pt x="3541" y="787"/>
                  <a:pt x="3541" y="787"/>
                  <a:pt x="3541" y="787"/>
                </a:cubicBezTo>
                <a:cubicBezTo>
                  <a:pt x="3541" y="1157"/>
                  <a:pt x="3723" y="1216"/>
                  <a:pt x="4138" y="1216"/>
                </a:cubicBezTo>
                <a:cubicBezTo>
                  <a:pt x="4308" y="1216"/>
                  <a:pt x="4308" y="1216"/>
                  <a:pt x="4308" y="1216"/>
                </a:cubicBezTo>
                <a:cubicBezTo>
                  <a:pt x="4661" y="1216"/>
                  <a:pt x="4825" y="1149"/>
                  <a:pt x="4825" y="868"/>
                </a:cubicBezTo>
                <a:cubicBezTo>
                  <a:pt x="4825" y="608"/>
                  <a:pt x="4825" y="608"/>
                  <a:pt x="4825" y="60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dirty="0"/>
          </a:p>
        </p:txBody>
      </p:sp>
    </p:spTree>
    <p:extLst>
      <p:ext uri="{BB962C8B-B14F-4D97-AF65-F5344CB8AC3E}">
        <p14:creationId xmlns:p14="http://schemas.microsoft.com/office/powerpoint/2010/main" val="41387689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Quote or Chapter slide (dark)">
    <p:bg>
      <p:bgPr>
        <a:solidFill>
          <a:schemeClr val="tx2"/>
        </a:solidFill>
        <a:effectLst/>
      </p:bgPr>
    </p:bg>
    <p:spTree>
      <p:nvGrpSpPr>
        <p:cNvPr id="1" name=""/>
        <p:cNvGrpSpPr/>
        <p:nvPr/>
      </p:nvGrpSpPr>
      <p:grpSpPr>
        <a:xfrm>
          <a:off x="0" y="0"/>
          <a:ext cx="0" cy="0"/>
          <a:chOff x="0" y="0"/>
          <a:chExt cx="0" cy="0"/>
        </a:xfrm>
      </p:grpSpPr>
      <p:sp>
        <p:nvSpPr>
          <p:cNvPr id="5" name="Picture Placeholder 9"/>
          <p:cNvSpPr>
            <a:spLocks noGrp="1"/>
          </p:cNvSpPr>
          <p:nvPr>
            <p:ph type="pic" sz="quarter" idx="21" hasCustomPrompt="1"/>
          </p:nvPr>
        </p:nvSpPr>
        <p:spPr>
          <a:xfrm>
            <a:off x="0" y="0"/>
            <a:ext cx="12192000" cy="6858000"/>
          </a:xfrm>
        </p:spPr>
        <p:txBody>
          <a:bodyPr tIns="72000"/>
          <a:lstStyle>
            <a:lvl1pPr marL="0" marR="0" indent="0" algn="ctr" defTabSz="914400" rtl="0" eaLnBrk="1" fontAlgn="auto" latinLnBrk="0" hangingPunct="1">
              <a:lnSpc>
                <a:spcPct val="100000"/>
              </a:lnSpc>
              <a:spcBef>
                <a:spcPts val="1200"/>
              </a:spcBef>
              <a:spcAft>
                <a:spcPts val="600"/>
              </a:spcAft>
              <a:buClr>
                <a:schemeClr val="accent1"/>
              </a:buClr>
              <a:buSzTx/>
              <a:buFont typeface="Arial" pitchFamily="34" charset="0"/>
              <a:buNone/>
              <a:tabLst/>
              <a:defRPr>
                <a:solidFill>
                  <a:schemeClr val="bg1"/>
                </a:solidFill>
              </a:defRPr>
            </a:lvl1pPr>
          </a:lstStyle>
          <a:p>
            <a:r>
              <a:rPr lang="sv-SE"/>
              <a:t>Select image placeholder to add picture</a:t>
            </a:r>
            <a:endParaRPr lang="sv-SE" dirty="0"/>
          </a:p>
        </p:txBody>
      </p:sp>
      <p:sp>
        <p:nvSpPr>
          <p:cNvPr id="2" name="Title 1"/>
          <p:cNvSpPr>
            <a:spLocks noGrp="1"/>
          </p:cNvSpPr>
          <p:nvPr>
            <p:ph type="ctrTitle" hasCustomPrompt="1"/>
          </p:nvPr>
        </p:nvSpPr>
        <p:spPr>
          <a:xfrm>
            <a:off x="1631950" y="1700213"/>
            <a:ext cx="8928100" cy="4176712"/>
          </a:xfrm>
        </p:spPr>
        <p:txBody>
          <a:bodyPr tIns="0" bIns="0" anchor="t" anchorCtr="0">
            <a:noAutofit/>
          </a:bodyPr>
          <a:lstStyle>
            <a:lvl1pPr algn="ctr">
              <a:defRPr sz="8000" b="0" cap="none" baseline="0">
                <a:solidFill>
                  <a:schemeClr val="bg1"/>
                </a:solidFill>
              </a:defRPr>
            </a:lvl1pPr>
          </a:lstStyle>
          <a:p>
            <a:r>
              <a:rPr lang="sv-SE" noProof="0"/>
              <a:t>Text</a:t>
            </a:r>
            <a:endParaRPr lang="sv-SE" noProof="0" dirty="0"/>
          </a:p>
        </p:txBody>
      </p:sp>
      <p:sp>
        <p:nvSpPr>
          <p:cNvPr id="3" name="Subtitle 2"/>
          <p:cNvSpPr>
            <a:spLocks noGrp="1"/>
          </p:cNvSpPr>
          <p:nvPr>
            <p:ph type="subTitle" idx="1" hasCustomPrompt="1"/>
          </p:nvPr>
        </p:nvSpPr>
        <p:spPr>
          <a:xfrm>
            <a:off x="1631950" y="604926"/>
            <a:ext cx="8928100" cy="591826"/>
          </a:xfrm>
        </p:spPr>
        <p:txBody>
          <a:bodyPr tIns="0" anchor="b" anchorCtr="0">
            <a:noAutofit/>
          </a:bodyPr>
          <a:lstStyle>
            <a:lvl1pPr marL="0" indent="0" algn="ctr">
              <a:buNone/>
              <a:defRPr sz="2000" baseline="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a:t>Title</a:t>
            </a:r>
            <a:endParaRPr lang="sv-SE" noProof="0" dirty="0"/>
          </a:p>
        </p:txBody>
      </p:sp>
    </p:spTree>
    <p:extLst>
      <p:ext uri="{BB962C8B-B14F-4D97-AF65-F5344CB8AC3E}">
        <p14:creationId xmlns:p14="http://schemas.microsoft.com/office/powerpoint/2010/main" val="10144859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V_1">
    <p:bg>
      <p:bgPr>
        <a:solidFill>
          <a:schemeClr val="bg1"/>
        </a:solidFill>
        <a:effectLst/>
      </p:bgPr>
    </p:bg>
    <p:spTree>
      <p:nvGrpSpPr>
        <p:cNvPr id="1" name=""/>
        <p:cNvGrpSpPr/>
        <p:nvPr/>
      </p:nvGrpSpPr>
      <p:grpSpPr>
        <a:xfrm>
          <a:off x="0" y="0"/>
          <a:ext cx="0" cy="0"/>
          <a:chOff x="0" y="0"/>
          <a:chExt cx="0" cy="0"/>
        </a:xfrm>
      </p:grpSpPr>
      <p:sp>
        <p:nvSpPr>
          <p:cNvPr id="8" name="Picture Placeholder 1"/>
          <p:cNvSpPr>
            <a:spLocks noGrp="1"/>
          </p:cNvSpPr>
          <p:nvPr>
            <p:ph type="pic" sz="quarter" idx="13"/>
          </p:nvPr>
        </p:nvSpPr>
        <p:spPr>
          <a:xfrm>
            <a:off x="878334" y="981074"/>
            <a:ext cx="3024336" cy="3312021"/>
          </a:xfrm>
          <a:solidFill>
            <a:schemeClr val="bg1">
              <a:lumMod val="85000"/>
            </a:schemeClr>
          </a:solidFill>
        </p:spPr>
        <p:txBody>
          <a:bodyPr anchor="ctr" anchorCtr="0"/>
          <a:lstStyle>
            <a:lvl1pPr marL="0" indent="0" algn="ctr">
              <a:buNone/>
              <a:defRPr sz="1200">
                <a:solidFill>
                  <a:schemeClr val="bg2"/>
                </a:solidFill>
              </a:defRPr>
            </a:lvl1pPr>
          </a:lstStyle>
          <a:p>
            <a:r>
              <a:rPr lang="sv-SE"/>
              <a:t>Click icon to add picture</a:t>
            </a:r>
            <a:endParaRPr lang="sv-SE" dirty="0"/>
          </a:p>
        </p:txBody>
      </p:sp>
      <p:sp>
        <p:nvSpPr>
          <p:cNvPr id="57" name="Email 1"/>
          <p:cNvSpPr>
            <a:spLocks noGrp="1"/>
          </p:cNvSpPr>
          <p:nvPr>
            <p:ph type="body" sz="quarter" idx="37" hasCustomPrompt="1"/>
          </p:nvPr>
        </p:nvSpPr>
        <p:spPr>
          <a:xfrm>
            <a:off x="878334" y="5724551"/>
            <a:ext cx="3024000" cy="144000"/>
          </a:xfrm>
        </p:spPr>
        <p:txBody>
          <a:bodyPr/>
          <a:lstStyle>
            <a:lvl1pPr marL="0" indent="0">
              <a:buNone/>
              <a:defRPr sz="800">
                <a:solidFill>
                  <a:schemeClr val="bg2"/>
                </a:solidFill>
                <a:latin typeface="+mn-lt"/>
                <a:cs typeface="Arial" panose="020B0604020202020204" pitchFamily="34" charset="0"/>
              </a:defRPr>
            </a:lvl1pPr>
          </a:lstStyle>
          <a:p>
            <a:pPr lvl="0"/>
            <a:r>
              <a:rPr lang="sv-SE"/>
              <a:t>name@vinge.se</a:t>
            </a:r>
            <a:endParaRPr lang="sv-SE" dirty="0"/>
          </a:p>
        </p:txBody>
      </p:sp>
      <p:sp>
        <p:nvSpPr>
          <p:cNvPr id="49" name="Mobile 1"/>
          <p:cNvSpPr>
            <a:spLocks noGrp="1"/>
          </p:cNvSpPr>
          <p:nvPr>
            <p:ph type="body" sz="quarter" idx="33" hasCustomPrompt="1"/>
          </p:nvPr>
        </p:nvSpPr>
        <p:spPr>
          <a:xfrm>
            <a:off x="878334" y="5547513"/>
            <a:ext cx="3024000" cy="144000"/>
          </a:xfrm>
        </p:spPr>
        <p:txBody>
          <a:bodyPr/>
          <a:lstStyle>
            <a:lvl1pPr marL="0" indent="0">
              <a:buNone/>
              <a:defRPr sz="800">
                <a:solidFill>
                  <a:schemeClr val="bg2"/>
                </a:solidFill>
                <a:latin typeface="+mn-lt"/>
                <a:cs typeface="Arial" panose="020B0604020202020204" pitchFamily="34" charset="0"/>
              </a:defRPr>
            </a:lvl1pPr>
          </a:lstStyle>
          <a:p>
            <a:pPr lvl="0"/>
            <a:r>
              <a:rPr lang="sv-SE"/>
              <a:t>+46(0)70 714 00 00</a:t>
            </a:r>
            <a:endParaRPr lang="sv-SE" dirty="0"/>
          </a:p>
        </p:txBody>
      </p:sp>
      <p:sp>
        <p:nvSpPr>
          <p:cNvPr id="41" name="Direct 1"/>
          <p:cNvSpPr>
            <a:spLocks noGrp="1"/>
          </p:cNvSpPr>
          <p:nvPr>
            <p:ph type="body" sz="quarter" idx="29" hasCustomPrompt="1"/>
          </p:nvPr>
        </p:nvSpPr>
        <p:spPr>
          <a:xfrm>
            <a:off x="878334" y="5370476"/>
            <a:ext cx="3024000" cy="144000"/>
          </a:xfrm>
        </p:spPr>
        <p:txBody>
          <a:bodyPr/>
          <a:lstStyle>
            <a:lvl1pPr marL="0" indent="0">
              <a:buNone/>
              <a:defRPr sz="800">
                <a:solidFill>
                  <a:schemeClr val="bg2"/>
                </a:solidFill>
                <a:latin typeface="+mn-lt"/>
                <a:cs typeface="Arial" panose="020B0604020202020204" pitchFamily="34" charset="0"/>
              </a:defRPr>
            </a:lvl1pPr>
          </a:lstStyle>
          <a:p>
            <a:pPr lvl="0"/>
            <a:r>
              <a:rPr lang="sv-SE"/>
              <a:t>+46(0)10 614 00 00</a:t>
            </a:r>
            <a:endParaRPr lang="sv-SE" dirty="0"/>
          </a:p>
        </p:txBody>
      </p:sp>
      <p:sp>
        <p:nvSpPr>
          <p:cNvPr id="33" name="Practice 1"/>
          <p:cNvSpPr>
            <a:spLocks noGrp="1"/>
          </p:cNvSpPr>
          <p:nvPr>
            <p:ph type="body" sz="quarter" idx="25" hasCustomPrompt="1"/>
          </p:nvPr>
        </p:nvSpPr>
        <p:spPr>
          <a:xfrm>
            <a:off x="878334" y="4941168"/>
            <a:ext cx="3024336" cy="180000"/>
          </a:xfrm>
        </p:spPr>
        <p:txBody>
          <a:bodyPr/>
          <a:lstStyle>
            <a:lvl1pPr marL="0" indent="0">
              <a:lnSpc>
                <a:spcPct val="90000"/>
              </a:lnSpc>
              <a:spcBef>
                <a:spcPts val="0"/>
              </a:spcBef>
              <a:spcAft>
                <a:spcPts val="0"/>
              </a:spcAft>
              <a:buNone/>
              <a:defRPr sz="1000" b="0" baseline="0">
                <a:solidFill>
                  <a:schemeClr val="bg2"/>
                </a:solidFill>
                <a:latin typeface="+mn-lt"/>
              </a:defRPr>
            </a:lvl1pPr>
          </a:lstStyle>
          <a:p>
            <a:pPr lvl="0"/>
            <a:r>
              <a:rPr lang="sv-SE"/>
              <a:t>Practice Area (optional)</a:t>
            </a:r>
            <a:endParaRPr lang="sv-SE" dirty="0"/>
          </a:p>
        </p:txBody>
      </p:sp>
      <p:sp>
        <p:nvSpPr>
          <p:cNvPr id="25" name="Title 1"/>
          <p:cNvSpPr>
            <a:spLocks noGrp="1"/>
          </p:cNvSpPr>
          <p:nvPr>
            <p:ph type="body" sz="quarter" idx="21" hasCustomPrompt="1"/>
          </p:nvPr>
        </p:nvSpPr>
        <p:spPr>
          <a:xfrm>
            <a:off x="878334" y="4729833"/>
            <a:ext cx="3024336" cy="180000"/>
          </a:xfrm>
        </p:spPr>
        <p:txBody>
          <a:bodyPr/>
          <a:lstStyle>
            <a:lvl1pPr marL="0" indent="0">
              <a:lnSpc>
                <a:spcPct val="90000"/>
              </a:lnSpc>
              <a:spcBef>
                <a:spcPts val="0"/>
              </a:spcBef>
              <a:spcAft>
                <a:spcPts val="0"/>
              </a:spcAft>
              <a:buNone/>
              <a:defRPr sz="1200" b="0">
                <a:solidFill>
                  <a:schemeClr val="bg2"/>
                </a:solidFill>
              </a:defRPr>
            </a:lvl1pPr>
          </a:lstStyle>
          <a:p>
            <a:pPr lvl="0"/>
            <a:r>
              <a:rPr lang="sv-SE"/>
              <a:t>Title</a:t>
            </a:r>
            <a:endParaRPr lang="sv-SE" dirty="0"/>
          </a:p>
        </p:txBody>
      </p:sp>
      <p:sp>
        <p:nvSpPr>
          <p:cNvPr id="16" name="Name 1"/>
          <p:cNvSpPr>
            <a:spLocks noGrp="1"/>
          </p:cNvSpPr>
          <p:nvPr>
            <p:ph type="body" sz="quarter" idx="17" hasCustomPrompt="1"/>
          </p:nvPr>
        </p:nvSpPr>
        <p:spPr>
          <a:xfrm>
            <a:off x="878334" y="4430244"/>
            <a:ext cx="3024336" cy="257898"/>
          </a:xfrm>
        </p:spPr>
        <p:txBody>
          <a:bodyPr anchor="b"/>
          <a:lstStyle>
            <a:lvl1pPr marL="0" indent="0">
              <a:lnSpc>
                <a:spcPct val="80000"/>
              </a:lnSpc>
              <a:spcBef>
                <a:spcPts val="0"/>
              </a:spcBef>
              <a:spcAft>
                <a:spcPts val="0"/>
              </a:spcAft>
              <a:buNone/>
              <a:defRPr sz="1800">
                <a:solidFill>
                  <a:schemeClr val="bg2"/>
                </a:solidFill>
              </a:defRPr>
            </a:lvl1pPr>
          </a:lstStyle>
          <a:p>
            <a:pPr lvl="0"/>
            <a:r>
              <a:rPr lang="sv-SE"/>
              <a:t>Name</a:t>
            </a:r>
            <a:endParaRPr lang="sv-SE" dirty="0"/>
          </a:p>
        </p:txBody>
      </p:sp>
      <p:sp>
        <p:nvSpPr>
          <p:cNvPr id="11" name="Text Placeholder 10"/>
          <p:cNvSpPr>
            <a:spLocks noGrp="1"/>
          </p:cNvSpPr>
          <p:nvPr>
            <p:ph type="body" sz="quarter" idx="41"/>
          </p:nvPr>
        </p:nvSpPr>
        <p:spPr>
          <a:xfrm>
            <a:off x="4225313" y="1260000"/>
            <a:ext cx="6334737" cy="3860453"/>
          </a:xfrm>
        </p:spPr>
        <p:txBody>
          <a:bodyPr numCol="2" spcCol="180000"/>
          <a:lstStyle>
            <a:lvl1pPr marL="142875" indent="-142875">
              <a:lnSpc>
                <a:spcPct val="90000"/>
              </a:lnSpc>
              <a:spcBef>
                <a:spcPts val="0"/>
              </a:spcBef>
              <a:spcAft>
                <a:spcPts val="200"/>
              </a:spcAft>
              <a:buClr>
                <a:schemeClr val="bg2"/>
              </a:buClr>
              <a:buFont typeface="Arial" panose="020B0604020202020204" pitchFamily="34" charset="0"/>
              <a:buChar char="•"/>
              <a:defRPr sz="900">
                <a:solidFill>
                  <a:schemeClr val="bg2"/>
                </a:solidFill>
              </a:defRPr>
            </a:lvl1pPr>
            <a:lvl2pPr marL="288000" indent="-144000">
              <a:lnSpc>
                <a:spcPct val="90000"/>
              </a:lnSpc>
              <a:spcBef>
                <a:spcPts val="0"/>
              </a:spcBef>
              <a:spcAft>
                <a:spcPts val="200"/>
              </a:spcAft>
              <a:buClr>
                <a:schemeClr val="bg2"/>
              </a:buClr>
              <a:buFont typeface="Arial" panose="020B0604020202020204" pitchFamily="34" charset="0"/>
              <a:buChar char="•"/>
              <a:defRPr sz="900">
                <a:solidFill>
                  <a:schemeClr val="bg2"/>
                </a:solidFill>
              </a:defRPr>
            </a:lvl2pPr>
            <a:lvl3pPr marL="432000" indent="-144000">
              <a:lnSpc>
                <a:spcPct val="90000"/>
              </a:lnSpc>
              <a:spcBef>
                <a:spcPts val="0"/>
              </a:spcBef>
              <a:spcAft>
                <a:spcPts val="200"/>
              </a:spcAft>
              <a:buClr>
                <a:schemeClr val="bg2"/>
              </a:buClr>
              <a:buFont typeface="Arial" panose="020B0604020202020204" pitchFamily="34" charset="0"/>
              <a:buChar char="•"/>
              <a:defRPr sz="900">
                <a:solidFill>
                  <a:schemeClr val="bg2"/>
                </a:solidFill>
              </a:defRPr>
            </a:lvl3pPr>
            <a:lvl4pPr marL="576000" indent="-144000">
              <a:lnSpc>
                <a:spcPct val="90000"/>
              </a:lnSpc>
              <a:spcBef>
                <a:spcPts val="0"/>
              </a:spcBef>
              <a:spcAft>
                <a:spcPts val="200"/>
              </a:spcAft>
              <a:buClr>
                <a:schemeClr val="bg2"/>
              </a:buClr>
              <a:buFont typeface="Arial" panose="020B0604020202020204" pitchFamily="34" charset="0"/>
              <a:buChar char="•"/>
              <a:defRPr sz="900">
                <a:solidFill>
                  <a:schemeClr val="bg2"/>
                </a:solidFill>
              </a:defRPr>
            </a:lvl4pPr>
            <a:lvl5pPr marL="720000" indent="-144000">
              <a:lnSpc>
                <a:spcPct val="90000"/>
              </a:lnSpc>
              <a:spcBef>
                <a:spcPts val="0"/>
              </a:spcBef>
              <a:spcAft>
                <a:spcPts val="200"/>
              </a:spcAft>
              <a:buClr>
                <a:schemeClr val="bg2"/>
              </a:buClr>
              <a:buFont typeface="Arial" panose="020B0604020202020204" pitchFamily="34" charset="0"/>
              <a:buChar char="•"/>
              <a:defRPr sz="900">
                <a:solidFill>
                  <a:schemeClr val="bg2"/>
                </a:solidFill>
              </a:defRPr>
            </a:lvl5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sv-SE" dirty="0"/>
          </a:p>
        </p:txBody>
      </p:sp>
      <p:sp>
        <p:nvSpPr>
          <p:cNvPr id="6" name="Title 5"/>
          <p:cNvSpPr>
            <a:spLocks noGrp="1"/>
          </p:cNvSpPr>
          <p:nvPr>
            <p:ph type="title" hasCustomPrompt="1"/>
          </p:nvPr>
        </p:nvSpPr>
        <p:spPr>
          <a:xfrm>
            <a:off x="4223792" y="925621"/>
            <a:ext cx="6336258" cy="271132"/>
          </a:xfrm>
        </p:spPr>
        <p:txBody>
          <a:bodyPr anchor="t">
            <a:noAutofit/>
          </a:bodyPr>
          <a:lstStyle>
            <a:lvl1pPr algn="l">
              <a:defRPr sz="1600" b="1" cap="none" baseline="0">
                <a:solidFill>
                  <a:schemeClr val="bg2"/>
                </a:solidFill>
              </a:defRPr>
            </a:lvl1pPr>
          </a:lstStyle>
          <a:p>
            <a:r>
              <a:rPr lang="sv-SE"/>
              <a:t>Type CV Header</a:t>
            </a:r>
            <a:endParaRPr lang="sv-SE" dirty="0"/>
          </a:p>
        </p:txBody>
      </p:sp>
      <p:sp>
        <p:nvSpPr>
          <p:cNvPr id="9" name="Text Placeholder 8"/>
          <p:cNvSpPr>
            <a:spLocks noGrp="1"/>
          </p:cNvSpPr>
          <p:nvPr>
            <p:ph type="body" sz="quarter" idx="42" hasCustomPrompt="1"/>
          </p:nvPr>
        </p:nvSpPr>
        <p:spPr>
          <a:xfrm>
            <a:off x="4223792" y="5370476"/>
            <a:ext cx="6336258" cy="502614"/>
          </a:xfrm>
        </p:spPr>
        <p:txBody>
          <a:bodyPr anchor="b" anchorCtr="0"/>
          <a:lstStyle>
            <a:lvl1pPr marL="0" indent="0">
              <a:lnSpc>
                <a:spcPct val="95000"/>
              </a:lnSpc>
              <a:buNone/>
              <a:defRPr sz="900" i="1">
                <a:solidFill>
                  <a:schemeClr val="bg2"/>
                </a:solidFill>
              </a:defRPr>
            </a:lvl1pPr>
            <a:lvl2pPr marL="431025" indent="0">
              <a:lnSpc>
                <a:spcPct val="95000"/>
              </a:lnSpc>
              <a:buNone/>
              <a:defRPr sz="900"/>
            </a:lvl2pPr>
            <a:lvl3pPr marL="900612" indent="0">
              <a:lnSpc>
                <a:spcPct val="95000"/>
              </a:lnSpc>
              <a:buNone/>
              <a:defRPr sz="900"/>
            </a:lvl3pPr>
            <a:lvl4pPr marL="1259025" indent="0">
              <a:lnSpc>
                <a:spcPct val="95000"/>
              </a:lnSpc>
              <a:buNone/>
              <a:defRPr sz="900"/>
            </a:lvl4pPr>
            <a:lvl5pPr marL="1619025" indent="0">
              <a:lnSpc>
                <a:spcPct val="95000"/>
              </a:lnSpc>
              <a:buNone/>
              <a:defRPr sz="900"/>
            </a:lvl5pPr>
          </a:lstStyle>
          <a:p>
            <a:pPr lvl="0"/>
            <a:r>
              <a:rPr lang="sv-SE"/>
              <a:t>Additional information/ e.g. Experience Summary (Optional)</a:t>
            </a:r>
            <a:endParaRPr lang="sv-SE" dirty="0"/>
          </a:p>
        </p:txBody>
      </p:sp>
      <p:sp>
        <p:nvSpPr>
          <p:cNvPr id="12" name="Date Placeholder 11"/>
          <p:cNvSpPr>
            <a:spLocks noGrp="1"/>
          </p:cNvSpPr>
          <p:nvPr>
            <p:ph type="dt" sz="half" idx="43"/>
          </p:nvPr>
        </p:nvSpPr>
        <p:spPr/>
        <p:txBody>
          <a:bodyPr/>
          <a:lstStyle>
            <a:lvl1pPr>
              <a:defRPr>
                <a:solidFill>
                  <a:schemeClr val="bg2"/>
                </a:solidFill>
              </a:defRPr>
            </a:lvl1pPr>
          </a:lstStyle>
          <a:p>
            <a:r>
              <a:rPr lang="sv-SE"/>
              <a:t>21 februari 2024</a:t>
            </a:r>
            <a:endParaRPr lang="sv-SE" dirty="0"/>
          </a:p>
        </p:txBody>
      </p:sp>
      <p:sp>
        <p:nvSpPr>
          <p:cNvPr id="13" name="Footer Placeholder 12"/>
          <p:cNvSpPr>
            <a:spLocks noGrp="1"/>
          </p:cNvSpPr>
          <p:nvPr>
            <p:ph type="ftr" sz="quarter" idx="44"/>
          </p:nvPr>
        </p:nvSpPr>
        <p:spPr/>
        <p:txBody>
          <a:bodyPr/>
          <a:lstStyle>
            <a:lvl1pPr>
              <a:defRPr>
                <a:solidFill>
                  <a:schemeClr val="bg2"/>
                </a:solidFill>
              </a:defRPr>
            </a:lvl1pPr>
          </a:lstStyle>
          <a:p>
            <a:r>
              <a:rPr lang="sv-SE"/>
              <a:t>Footer Lorem ipsum dolor sit amet</a:t>
            </a:r>
            <a:endParaRPr lang="sv-SE" dirty="0"/>
          </a:p>
        </p:txBody>
      </p:sp>
      <p:sp>
        <p:nvSpPr>
          <p:cNvPr id="14" name="Slide Number Placeholder 13"/>
          <p:cNvSpPr>
            <a:spLocks noGrp="1"/>
          </p:cNvSpPr>
          <p:nvPr>
            <p:ph type="sldNum" sz="quarter" idx="45"/>
          </p:nvPr>
        </p:nvSpPr>
        <p:spPr/>
        <p:txBody>
          <a:bodyPr/>
          <a:lstStyle>
            <a:lvl1pPr>
              <a:defRPr>
                <a:solidFill>
                  <a:schemeClr val="bg2"/>
                </a:solidFill>
              </a:defRPr>
            </a:lvl1pPr>
          </a:lstStyle>
          <a:p>
            <a:fld id="{68468C2E-472A-43C3-926E-5A5CF00B7762}" type="slidenum">
              <a:rPr lang="sv-SE" smtClean="0"/>
              <a:pPr/>
              <a:t>‹#›</a:t>
            </a:fld>
            <a:endParaRPr lang="sv-SE" dirty="0"/>
          </a:p>
        </p:txBody>
      </p:sp>
    </p:spTree>
    <p:extLst>
      <p:ext uri="{BB962C8B-B14F-4D97-AF65-F5344CB8AC3E}">
        <p14:creationId xmlns:p14="http://schemas.microsoft.com/office/powerpoint/2010/main" val="3290022454"/>
      </p:ext>
    </p:extLst>
  </p:cSld>
  <p:clrMapOvr>
    <a:masterClrMapping/>
  </p:clrMapOvr>
  <p:extLst>
    <p:ext uri="{DCECCB84-F9BA-43D5-87BE-67443E8EF086}">
      <p15:sldGuideLst xmlns:p15="http://schemas.microsoft.com/office/powerpoint/2012/main">
        <p15:guide id="1" pos="548" userDrawn="1">
          <p15:clr>
            <a:srgbClr val="FBAE40"/>
          </p15:clr>
        </p15:guide>
        <p15:guide id="2" orient="horz" pos="3231"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V_2">
    <p:bg>
      <p:bgPr>
        <a:solidFill>
          <a:schemeClr val="bg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2"/>
                </a:solidFill>
              </a:defRPr>
            </a:lvl1pPr>
          </a:lstStyle>
          <a:p>
            <a:r>
              <a:rPr lang="sv-SE"/>
              <a:t>21 februari 2024</a:t>
            </a:r>
            <a:endParaRPr lang="sv-SE" dirty="0"/>
          </a:p>
        </p:txBody>
      </p:sp>
      <p:sp>
        <p:nvSpPr>
          <p:cNvPr id="4" name="Footer Placeholder 3"/>
          <p:cNvSpPr>
            <a:spLocks noGrp="1"/>
          </p:cNvSpPr>
          <p:nvPr>
            <p:ph type="ftr" sz="quarter" idx="11"/>
          </p:nvPr>
        </p:nvSpPr>
        <p:spPr/>
        <p:txBody>
          <a:bodyPr/>
          <a:lstStyle>
            <a:lvl1pPr>
              <a:defRPr>
                <a:solidFill>
                  <a:schemeClr val="bg2"/>
                </a:solidFill>
              </a:defRPr>
            </a:lvl1pPr>
          </a:lstStyle>
          <a:p>
            <a:r>
              <a:rPr lang="sv-SE"/>
              <a:t>Footer Lorem ipsum dolor sit amet</a:t>
            </a:r>
            <a:endParaRPr lang="sv-SE" dirty="0"/>
          </a:p>
        </p:txBody>
      </p:sp>
      <p:sp>
        <p:nvSpPr>
          <p:cNvPr id="5" name="Slide Number Placeholder 4"/>
          <p:cNvSpPr>
            <a:spLocks noGrp="1"/>
          </p:cNvSpPr>
          <p:nvPr>
            <p:ph type="sldNum" sz="quarter" idx="12"/>
          </p:nvPr>
        </p:nvSpPr>
        <p:spPr/>
        <p:txBody>
          <a:bodyPr/>
          <a:lstStyle>
            <a:lvl1pPr>
              <a:defRPr>
                <a:solidFill>
                  <a:schemeClr val="bg2"/>
                </a:solidFill>
              </a:defRPr>
            </a:lvl1pPr>
          </a:lstStyle>
          <a:p>
            <a:fld id="{68468C2E-472A-43C3-926E-5A5CF00B7762}" type="slidenum">
              <a:rPr lang="sv-SE" smtClean="0"/>
              <a:pPr/>
              <a:t>‹#›</a:t>
            </a:fld>
            <a:endParaRPr lang="sv-SE" dirty="0"/>
          </a:p>
        </p:txBody>
      </p:sp>
      <p:sp>
        <p:nvSpPr>
          <p:cNvPr id="8" name="Picture Placeholder 1"/>
          <p:cNvSpPr>
            <a:spLocks noGrp="1"/>
          </p:cNvSpPr>
          <p:nvPr>
            <p:ph type="pic" sz="quarter" idx="13"/>
          </p:nvPr>
        </p:nvSpPr>
        <p:spPr>
          <a:xfrm>
            <a:off x="878336" y="981074"/>
            <a:ext cx="1404000" cy="1295797"/>
          </a:xfrm>
          <a:solidFill>
            <a:schemeClr val="bg1">
              <a:lumMod val="85000"/>
            </a:schemeClr>
          </a:solidFill>
        </p:spPr>
        <p:txBody>
          <a:bodyPr anchor="ctr" anchorCtr="0"/>
          <a:lstStyle>
            <a:lvl1pPr marL="0" indent="0" algn="ctr">
              <a:buNone/>
              <a:defRPr sz="1200">
                <a:solidFill>
                  <a:schemeClr val="bg2"/>
                </a:solidFill>
              </a:defRPr>
            </a:lvl1pPr>
          </a:lstStyle>
          <a:p>
            <a:r>
              <a:rPr lang="sv-SE"/>
              <a:t>Click icon to add picture</a:t>
            </a:r>
            <a:endParaRPr lang="sv-SE" dirty="0"/>
          </a:p>
        </p:txBody>
      </p:sp>
      <p:sp>
        <p:nvSpPr>
          <p:cNvPr id="57" name="Email 1"/>
          <p:cNvSpPr>
            <a:spLocks noGrp="1"/>
          </p:cNvSpPr>
          <p:nvPr>
            <p:ph type="body" sz="quarter" idx="37" hasCustomPrompt="1"/>
          </p:nvPr>
        </p:nvSpPr>
        <p:spPr>
          <a:xfrm>
            <a:off x="2558162" y="2168525"/>
            <a:ext cx="3393375" cy="130821"/>
          </a:xfrm>
        </p:spPr>
        <p:txBody>
          <a:bodyPr anchor="b"/>
          <a:lstStyle>
            <a:lvl1pPr marL="0" indent="0">
              <a:buNone/>
              <a:defRPr sz="800">
                <a:solidFill>
                  <a:schemeClr val="bg2"/>
                </a:solidFill>
                <a:latin typeface="+mn-lt"/>
                <a:cs typeface="Arial" panose="020B0604020202020204" pitchFamily="34" charset="0"/>
              </a:defRPr>
            </a:lvl1pPr>
          </a:lstStyle>
          <a:p>
            <a:pPr lvl="0"/>
            <a:r>
              <a:rPr lang="sv-SE"/>
              <a:t>name@vinge.se</a:t>
            </a:r>
            <a:endParaRPr lang="sv-SE" dirty="0"/>
          </a:p>
        </p:txBody>
      </p:sp>
      <p:sp>
        <p:nvSpPr>
          <p:cNvPr id="49" name="Mobile 1"/>
          <p:cNvSpPr>
            <a:spLocks noGrp="1"/>
          </p:cNvSpPr>
          <p:nvPr>
            <p:ph type="body" sz="quarter" idx="33" hasCustomPrompt="1"/>
          </p:nvPr>
        </p:nvSpPr>
        <p:spPr>
          <a:xfrm>
            <a:off x="2558162" y="2018513"/>
            <a:ext cx="3393375" cy="129600"/>
          </a:xfrm>
        </p:spPr>
        <p:txBody>
          <a:bodyPr anchor="b"/>
          <a:lstStyle>
            <a:lvl1pPr marL="0" indent="0">
              <a:buNone/>
              <a:defRPr sz="800">
                <a:solidFill>
                  <a:schemeClr val="bg2"/>
                </a:solidFill>
                <a:latin typeface="+mn-lt"/>
                <a:cs typeface="Arial" panose="020B0604020202020204" pitchFamily="34" charset="0"/>
              </a:defRPr>
            </a:lvl1pPr>
          </a:lstStyle>
          <a:p>
            <a:pPr lvl="0"/>
            <a:r>
              <a:rPr lang="sv-SE"/>
              <a:t>+46(0)70 714 00 00</a:t>
            </a:r>
            <a:endParaRPr lang="sv-SE" dirty="0"/>
          </a:p>
        </p:txBody>
      </p:sp>
      <p:sp>
        <p:nvSpPr>
          <p:cNvPr id="41" name="Direct 1"/>
          <p:cNvSpPr>
            <a:spLocks noGrp="1"/>
          </p:cNvSpPr>
          <p:nvPr>
            <p:ph type="body" sz="quarter" idx="29" hasCustomPrompt="1"/>
          </p:nvPr>
        </p:nvSpPr>
        <p:spPr>
          <a:xfrm>
            <a:off x="2558162" y="1868501"/>
            <a:ext cx="3393375" cy="129600"/>
          </a:xfrm>
        </p:spPr>
        <p:txBody>
          <a:bodyPr anchor="b"/>
          <a:lstStyle>
            <a:lvl1pPr marL="0" indent="0">
              <a:buNone/>
              <a:defRPr sz="800">
                <a:solidFill>
                  <a:schemeClr val="bg2"/>
                </a:solidFill>
                <a:latin typeface="+mn-lt"/>
                <a:cs typeface="Arial" panose="020B0604020202020204" pitchFamily="34" charset="0"/>
              </a:defRPr>
            </a:lvl1pPr>
          </a:lstStyle>
          <a:p>
            <a:pPr lvl="0"/>
            <a:r>
              <a:rPr lang="sv-SE"/>
              <a:t>+46(0)10 614 00 00</a:t>
            </a:r>
            <a:endParaRPr lang="sv-SE" dirty="0"/>
          </a:p>
        </p:txBody>
      </p:sp>
      <p:sp>
        <p:nvSpPr>
          <p:cNvPr id="33" name="Practice 1"/>
          <p:cNvSpPr>
            <a:spLocks noGrp="1"/>
          </p:cNvSpPr>
          <p:nvPr>
            <p:ph type="body" sz="quarter" idx="25" hasCustomPrompt="1"/>
          </p:nvPr>
        </p:nvSpPr>
        <p:spPr>
          <a:xfrm>
            <a:off x="2558163" y="1471555"/>
            <a:ext cx="3393375" cy="180850"/>
          </a:xfrm>
        </p:spPr>
        <p:txBody>
          <a:bodyPr/>
          <a:lstStyle>
            <a:lvl1pPr marL="0" indent="0">
              <a:lnSpc>
                <a:spcPct val="90000"/>
              </a:lnSpc>
              <a:spcBef>
                <a:spcPts val="0"/>
              </a:spcBef>
              <a:spcAft>
                <a:spcPts val="0"/>
              </a:spcAft>
              <a:buNone/>
              <a:defRPr lang="sv-SE" sz="900" dirty="0">
                <a:solidFill>
                  <a:schemeClr val="bg2"/>
                </a:solidFill>
              </a:defRPr>
            </a:lvl1pPr>
          </a:lstStyle>
          <a:p>
            <a:pPr lvl="0"/>
            <a:r>
              <a:rPr lang="sv-SE"/>
              <a:t>Practice Area (optional)</a:t>
            </a:r>
            <a:endParaRPr lang="sv-SE" dirty="0"/>
          </a:p>
        </p:txBody>
      </p:sp>
      <p:sp>
        <p:nvSpPr>
          <p:cNvPr id="25" name="Title 1"/>
          <p:cNvSpPr>
            <a:spLocks noGrp="1"/>
          </p:cNvSpPr>
          <p:nvPr>
            <p:ph type="body" sz="quarter" idx="21" hasCustomPrompt="1"/>
          </p:nvPr>
        </p:nvSpPr>
        <p:spPr>
          <a:xfrm>
            <a:off x="2558163" y="1285874"/>
            <a:ext cx="3393375" cy="165600"/>
          </a:xfrm>
        </p:spPr>
        <p:txBody>
          <a:bodyPr/>
          <a:lstStyle>
            <a:lvl1pPr marL="0" indent="0">
              <a:lnSpc>
                <a:spcPct val="90000"/>
              </a:lnSpc>
              <a:spcBef>
                <a:spcPts val="0"/>
              </a:spcBef>
              <a:spcAft>
                <a:spcPts val="0"/>
              </a:spcAft>
              <a:buNone/>
              <a:defRPr lang="sv-SE" sz="1100" dirty="0">
                <a:solidFill>
                  <a:schemeClr val="bg2"/>
                </a:solidFill>
              </a:defRPr>
            </a:lvl1pPr>
          </a:lstStyle>
          <a:p>
            <a:pPr lvl="0"/>
            <a:r>
              <a:rPr lang="sv-SE"/>
              <a:t>Title</a:t>
            </a:r>
            <a:endParaRPr lang="sv-SE" dirty="0"/>
          </a:p>
        </p:txBody>
      </p:sp>
      <p:sp>
        <p:nvSpPr>
          <p:cNvPr id="16" name="Name 1"/>
          <p:cNvSpPr>
            <a:spLocks noGrp="1"/>
          </p:cNvSpPr>
          <p:nvPr>
            <p:ph type="body" sz="quarter" idx="17" hasCustomPrompt="1"/>
          </p:nvPr>
        </p:nvSpPr>
        <p:spPr>
          <a:xfrm>
            <a:off x="2558163" y="980728"/>
            <a:ext cx="3393375" cy="252000"/>
          </a:xfrm>
        </p:spPr>
        <p:txBody>
          <a:bodyPr anchor="b"/>
          <a:lstStyle>
            <a:lvl1pPr marL="0" indent="0">
              <a:lnSpc>
                <a:spcPct val="80000"/>
              </a:lnSpc>
              <a:spcBef>
                <a:spcPts val="0"/>
              </a:spcBef>
              <a:spcAft>
                <a:spcPts val="0"/>
              </a:spcAft>
              <a:buNone/>
              <a:defRPr sz="1600">
                <a:solidFill>
                  <a:schemeClr val="bg2"/>
                </a:solidFill>
              </a:defRPr>
            </a:lvl1pPr>
          </a:lstStyle>
          <a:p>
            <a:pPr lvl="0"/>
            <a:r>
              <a:rPr lang="sv-SE"/>
              <a:t>Name</a:t>
            </a:r>
            <a:endParaRPr lang="sv-SE" dirty="0"/>
          </a:p>
        </p:txBody>
      </p:sp>
      <p:sp>
        <p:nvSpPr>
          <p:cNvPr id="11" name="Text Placeholder 10"/>
          <p:cNvSpPr>
            <a:spLocks noGrp="1"/>
          </p:cNvSpPr>
          <p:nvPr>
            <p:ph type="body" sz="quarter" idx="41"/>
          </p:nvPr>
        </p:nvSpPr>
        <p:spPr>
          <a:xfrm>
            <a:off x="878335" y="2420884"/>
            <a:ext cx="5073203" cy="3455756"/>
          </a:xfrm>
        </p:spPr>
        <p:txBody>
          <a:bodyPr numCol="2" spcCol="108000"/>
          <a:lstStyle>
            <a:lvl1pPr marL="80963" indent="-80963">
              <a:lnSpc>
                <a:spcPct val="90000"/>
              </a:lnSpc>
              <a:spcBef>
                <a:spcPts val="0"/>
              </a:spcBef>
              <a:spcAft>
                <a:spcPts val="200"/>
              </a:spcAft>
              <a:buClr>
                <a:schemeClr val="bg2"/>
              </a:buClr>
              <a:buFont typeface="Arial" panose="020B0604020202020204" pitchFamily="34" charset="0"/>
              <a:buChar char="•"/>
              <a:defRPr sz="800">
                <a:solidFill>
                  <a:schemeClr val="bg2"/>
                </a:solidFill>
              </a:defRPr>
            </a:lvl1pPr>
            <a:lvl2pPr marL="142875" indent="-72000">
              <a:lnSpc>
                <a:spcPct val="90000"/>
              </a:lnSpc>
              <a:spcBef>
                <a:spcPts val="0"/>
              </a:spcBef>
              <a:spcAft>
                <a:spcPts val="200"/>
              </a:spcAft>
              <a:buClr>
                <a:schemeClr val="bg2"/>
              </a:buClr>
              <a:buFont typeface="Arial" panose="020B0604020202020204" pitchFamily="34" charset="0"/>
              <a:buChar char="•"/>
              <a:defRPr sz="800">
                <a:solidFill>
                  <a:schemeClr val="bg2"/>
                </a:solidFill>
              </a:defRPr>
            </a:lvl2pPr>
            <a:lvl3pPr marL="216000" indent="-72000">
              <a:lnSpc>
                <a:spcPct val="90000"/>
              </a:lnSpc>
              <a:spcBef>
                <a:spcPts val="0"/>
              </a:spcBef>
              <a:spcAft>
                <a:spcPts val="200"/>
              </a:spcAft>
              <a:buClr>
                <a:schemeClr val="bg2"/>
              </a:buClr>
              <a:buFont typeface="Arial" panose="020B0604020202020204" pitchFamily="34" charset="0"/>
              <a:buChar char="•"/>
              <a:defRPr sz="800">
                <a:solidFill>
                  <a:schemeClr val="bg2"/>
                </a:solidFill>
              </a:defRPr>
            </a:lvl3pPr>
            <a:lvl4pPr marL="288000" indent="-72000">
              <a:lnSpc>
                <a:spcPct val="90000"/>
              </a:lnSpc>
              <a:spcBef>
                <a:spcPts val="0"/>
              </a:spcBef>
              <a:spcAft>
                <a:spcPts val="200"/>
              </a:spcAft>
              <a:buClr>
                <a:schemeClr val="bg2"/>
              </a:buClr>
              <a:buFont typeface="Arial" panose="020B0604020202020204" pitchFamily="34" charset="0"/>
              <a:buChar char="•"/>
              <a:defRPr sz="800">
                <a:solidFill>
                  <a:schemeClr val="bg2"/>
                </a:solidFill>
              </a:defRPr>
            </a:lvl4pPr>
            <a:lvl5pPr marL="358775" indent="-72000">
              <a:lnSpc>
                <a:spcPct val="90000"/>
              </a:lnSpc>
              <a:spcBef>
                <a:spcPts val="0"/>
              </a:spcBef>
              <a:spcAft>
                <a:spcPts val="200"/>
              </a:spcAft>
              <a:buClr>
                <a:schemeClr val="bg2"/>
              </a:buClr>
              <a:buFont typeface="Arial" panose="020B0604020202020204" pitchFamily="34" charset="0"/>
              <a:buChar char="•"/>
              <a:defRPr sz="800">
                <a:solidFill>
                  <a:schemeClr val="bg2"/>
                </a:solidFill>
              </a:defRPr>
            </a:lvl5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sv-SE" dirty="0"/>
          </a:p>
        </p:txBody>
      </p:sp>
      <p:sp>
        <p:nvSpPr>
          <p:cNvPr id="9" name="Title 8"/>
          <p:cNvSpPr>
            <a:spLocks noGrp="1"/>
          </p:cNvSpPr>
          <p:nvPr>
            <p:ph type="title" hasCustomPrompt="1"/>
          </p:nvPr>
        </p:nvSpPr>
        <p:spPr>
          <a:xfrm>
            <a:off x="874629" y="548680"/>
            <a:ext cx="10442741" cy="288032"/>
          </a:xfrm>
        </p:spPr>
        <p:txBody>
          <a:bodyPr>
            <a:normAutofit/>
          </a:bodyPr>
          <a:lstStyle>
            <a:lvl1pPr algn="l">
              <a:defRPr sz="1600" b="1" cap="none" baseline="0">
                <a:solidFill>
                  <a:schemeClr val="bg2"/>
                </a:solidFill>
              </a:defRPr>
            </a:lvl1pPr>
          </a:lstStyle>
          <a:p>
            <a:r>
              <a:rPr lang="sv-SE"/>
              <a:t>Type CV header</a:t>
            </a:r>
            <a:endParaRPr lang="sv-SE" dirty="0"/>
          </a:p>
        </p:txBody>
      </p:sp>
      <p:sp>
        <p:nvSpPr>
          <p:cNvPr id="32" name="Picture Placeholder 1"/>
          <p:cNvSpPr>
            <a:spLocks noGrp="1"/>
          </p:cNvSpPr>
          <p:nvPr>
            <p:ph type="pic" sz="quarter" idx="42"/>
          </p:nvPr>
        </p:nvSpPr>
        <p:spPr>
          <a:xfrm>
            <a:off x="6254399" y="981074"/>
            <a:ext cx="1404000" cy="1295797"/>
          </a:xfrm>
          <a:solidFill>
            <a:schemeClr val="bg1">
              <a:lumMod val="85000"/>
            </a:schemeClr>
          </a:solidFill>
        </p:spPr>
        <p:txBody>
          <a:bodyPr anchor="ctr" anchorCtr="0"/>
          <a:lstStyle>
            <a:lvl1pPr marL="0" indent="0" algn="ctr">
              <a:buNone/>
              <a:defRPr sz="1200">
                <a:solidFill>
                  <a:schemeClr val="bg2"/>
                </a:solidFill>
              </a:defRPr>
            </a:lvl1pPr>
          </a:lstStyle>
          <a:p>
            <a:r>
              <a:rPr lang="sv-SE"/>
              <a:t>Click icon to add picture</a:t>
            </a:r>
            <a:endParaRPr lang="sv-SE" dirty="0"/>
          </a:p>
        </p:txBody>
      </p:sp>
      <p:sp>
        <p:nvSpPr>
          <p:cNvPr id="34" name="Email 1"/>
          <p:cNvSpPr>
            <a:spLocks noGrp="1"/>
          </p:cNvSpPr>
          <p:nvPr>
            <p:ph type="body" sz="quarter" idx="43" hasCustomPrompt="1"/>
          </p:nvPr>
        </p:nvSpPr>
        <p:spPr>
          <a:xfrm>
            <a:off x="7926276" y="2168525"/>
            <a:ext cx="3394800" cy="130821"/>
          </a:xfrm>
        </p:spPr>
        <p:txBody>
          <a:bodyPr anchor="b"/>
          <a:lstStyle>
            <a:lvl1pPr marL="0" indent="0">
              <a:buNone/>
              <a:defRPr sz="800">
                <a:solidFill>
                  <a:schemeClr val="bg2"/>
                </a:solidFill>
                <a:latin typeface="+mn-lt"/>
                <a:cs typeface="Arial" panose="020B0604020202020204" pitchFamily="34" charset="0"/>
              </a:defRPr>
            </a:lvl1pPr>
          </a:lstStyle>
          <a:p>
            <a:pPr lvl="0"/>
            <a:r>
              <a:rPr lang="sv-SE"/>
              <a:t>name@vinge.se</a:t>
            </a:r>
            <a:endParaRPr lang="sv-SE" dirty="0"/>
          </a:p>
        </p:txBody>
      </p:sp>
      <p:sp>
        <p:nvSpPr>
          <p:cNvPr id="36" name="Mobile 1"/>
          <p:cNvSpPr>
            <a:spLocks noGrp="1"/>
          </p:cNvSpPr>
          <p:nvPr>
            <p:ph type="body" sz="quarter" idx="44" hasCustomPrompt="1"/>
          </p:nvPr>
        </p:nvSpPr>
        <p:spPr>
          <a:xfrm>
            <a:off x="7926276" y="2018513"/>
            <a:ext cx="3394800" cy="129600"/>
          </a:xfrm>
        </p:spPr>
        <p:txBody>
          <a:bodyPr anchor="b"/>
          <a:lstStyle>
            <a:lvl1pPr marL="0" indent="0">
              <a:buNone/>
              <a:defRPr sz="800">
                <a:solidFill>
                  <a:schemeClr val="bg2"/>
                </a:solidFill>
                <a:latin typeface="+mn-lt"/>
                <a:cs typeface="Arial" panose="020B0604020202020204" pitchFamily="34" charset="0"/>
              </a:defRPr>
            </a:lvl1pPr>
          </a:lstStyle>
          <a:p>
            <a:pPr lvl="0"/>
            <a:r>
              <a:rPr lang="sv-SE"/>
              <a:t>+46(0)70 714 00 00</a:t>
            </a:r>
            <a:endParaRPr lang="sv-SE" dirty="0"/>
          </a:p>
        </p:txBody>
      </p:sp>
      <p:sp>
        <p:nvSpPr>
          <p:cNvPr id="37" name="Direct 1"/>
          <p:cNvSpPr>
            <a:spLocks noGrp="1"/>
          </p:cNvSpPr>
          <p:nvPr>
            <p:ph type="body" sz="quarter" idx="45" hasCustomPrompt="1"/>
          </p:nvPr>
        </p:nvSpPr>
        <p:spPr>
          <a:xfrm>
            <a:off x="7926276" y="1868501"/>
            <a:ext cx="3394800" cy="129600"/>
          </a:xfrm>
        </p:spPr>
        <p:txBody>
          <a:bodyPr anchor="b"/>
          <a:lstStyle>
            <a:lvl1pPr marL="0" indent="0">
              <a:buNone/>
              <a:defRPr sz="800">
                <a:solidFill>
                  <a:schemeClr val="bg2"/>
                </a:solidFill>
                <a:latin typeface="+mn-lt"/>
                <a:cs typeface="Arial" panose="020B0604020202020204" pitchFamily="34" charset="0"/>
              </a:defRPr>
            </a:lvl1pPr>
          </a:lstStyle>
          <a:p>
            <a:pPr lvl="0"/>
            <a:r>
              <a:rPr lang="sv-SE"/>
              <a:t>+46(0)10 614 00 00</a:t>
            </a:r>
            <a:endParaRPr lang="sv-SE" dirty="0"/>
          </a:p>
        </p:txBody>
      </p:sp>
      <p:sp>
        <p:nvSpPr>
          <p:cNvPr id="38" name="Practice 1"/>
          <p:cNvSpPr>
            <a:spLocks noGrp="1"/>
          </p:cNvSpPr>
          <p:nvPr>
            <p:ph type="body" sz="quarter" idx="46" hasCustomPrompt="1"/>
          </p:nvPr>
        </p:nvSpPr>
        <p:spPr>
          <a:xfrm>
            <a:off x="7926276" y="1471555"/>
            <a:ext cx="3394800" cy="180850"/>
          </a:xfrm>
        </p:spPr>
        <p:txBody>
          <a:bodyPr/>
          <a:lstStyle>
            <a:lvl1pPr marL="0" indent="0">
              <a:lnSpc>
                <a:spcPct val="90000"/>
              </a:lnSpc>
              <a:spcBef>
                <a:spcPts val="0"/>
              </a:spcBef>
              <a:spcAft>
                <a:spcPts val="0"/>
              </a:spcAft>
              <a:buNone/>
              <a:defRPr lang="sv-SE" sz="900" dirty="0">
                <a:solidFill>
                  <a:schemeClr val="bg2"/>
                </a:solidFill>
              </a:defRPr>
            </a:lvl1pPr>
          </a:lstStyle>
          <a:p>
            <a:pPr lvl="0"/>
            <a:r>
              <a:rPr lang="sv-SE"/>
              <a:t>Practice Area (optional)</a:t>
            </a:r>
            <a:endParaRPr lang="sv-SE" dirty="0"/>
          </a:p>
        </p:txBody>
      </p:sp>
      <p:sp>
        <p:nvSpPr>
          <p:cNvPr id="39" name="Title 1"/>
          <p:cNvSpPr>
            <a:spLocks noGrp="1"/>
          </p:cNvSpPr>
          <p:nvPr>
            <p:ph type="body" sz="quarter" idx="47" hasCustomPrompt="1"/>
          </p:nvPr>
        </p:nvSpPr>
        <p:spPr>
          <a:xfrm>
            <a:off x="7926276" y="1285874"/>
            <a:ext cx="3394800" cy="165600"/>
          </a:xfrm>
        </p:spPr>
        <p:txBody>
          <a:bodyPr/>
          <a:lstStyle>
            <a:lvl1pPr marL="0" indent="0">
              <a:lnSpc>
                <a:spcPct val="90000"/>
              </a:lnSpc>
              <a:spcBef>
                <a:spcPts val="0"/>
              </a:spcBef>
              <a:spcAft>
                <a:spcPts val="0"/>
              </a:spcAft>
              <a:buNone/>
              <a:defRPr lang="sv-SE" sz="1100" dirty="0">
                <a:solidFill>
                  <a:schemeClr val="bg2"/>
                </a:solidFill>
              </a:defRPr>
            </a:lvl1pPr>
          </a:lstStyle>
          <a:p>
            <a:pPr lvl="0"/>
            <a:r>
              <a:rPr lang="sv-SE"/>
              <a:t>Title</a:t>
            </a:r>
            <a:endParaRPr lang="sv-SE" dirty="0"/>
          </a:p>
        </p:txBody>
      </p:sp>
      <p:sp>
        <p:nvSpPr>
          <p:cNvPr id="42" name="Name 1"/>
          <p:cNvSpPr>
            <a:spLocks noGrp="1"/>
          </p:cNvSpPr>
          <p:nvPr>
            <p:ph type="body" sz="quarter" idx="48" hasCustomPrompt="1"/>
          </p:nvPr>
        </p:nvSpPr>
        <p:spPr>
          <a:xfrm>
            <a:off x="7926276" y="980728"/>
            <a:ext cx="3394800" cy="252000"/>
          </a:xfrm>
        </p:spPr>
        <p:txBody>
          <a:bodyPr anchor="b"/>
          <a:lstStyle>
            <a:lvl1pPr marL="0" indent="0">
              <a:lnSpc>
                <a:spcPct val="80000"/>
              </a:lnSpc>
              <a:spcBef>
                <a:spcPts val="0"/>
              </a:spcBef>
              <a:spcAft>
                <a:spcPts val="0"/>
              </a:spcAft>
              <a:buNone/>
              <a:defRPr sz="1600">
                <a:solidFill>
                  <a:schemeClr val="bg2"/>
                </a:solidFill>
              </a:defRPr>
            </a:lvl1pPr>
          </a:lstStyle>
          <a:p>
            <a:pPr lvl="0"/>
            <a:r>
              <a:rPr lang="sv-SE"/>
              <a:t>Name</a:t>
            </a:r>
            <a:endParaRPr lang="sv-SE" dirty="0"/>
          </a:p>
        </p:txBody>
      </p:sp>
      <p:sp>
        <p:nvSpPr>
          <p:cNvPr id="54" name="Text Placeholder 10"/>
          <p:cNvSpPr>
            <a:spLocks noGrp="1"/>
          </p:cNvSpPr>
          <p:nvPr>
            <p:ph type="body" sz="quarter" idx="49"/>
          </p:nvPr>
        </p:nvSpPr>
        <p:spPr>
          <a:xfrm>
            <a:off x="6240463" y="2420889"/>
            <a:ext cx="5086337" cy="3456036"/>
          </a:xfrm>
        </p:spPr>
        <p:txBody>
          <a:bodyPr numCol="2" spcCol="108000"/>
          <a:lstStyle>
            <a:lvl1pPr marL="72000" indent="-72000">
              <a:lnSpc>
                <a:spcPct val="90000"/>
              </a:lnSpc>
              <a:spcBef>
                <a:spcPts val="0"/>
              </a:spcBef>
              <a:spcAft>
                <a:spcPts val="200"/>
              </a:spcAft>
              <a:buClr>
                <a:schemeClr val="bg2"/>
              </a:buClr>
              <a:buFont typeface="Arial" panose="020B0604020202020204" pitchFamily="34" charset="0"/>
              <a:buChar char="•"/>
              <a:defRPr sz="800">
                <a:solidFill>
                  <a:schemeClr val="bg2"/>
                </a:solidFill>
              </a:defRPr>
            </a:lvl1pPr>
            <a:lvl2pPr marL="142875" indent="-72000">
              <a:lnSpc>
                <a:spcPct val="90000"/>
              </a:lnSpc>
              <a:spcBef>
                <a:spcPts val="0"/>
              </a:spcBef>
              <a:spcAft>
                <a:spcPts val="200"/>
              </a:spcAft>
              <a:buClr>
                <a:schemeClr val="bg2"/>
              </a:buClr>
              <a:buFont typeface="Arial" panose="020B0604020202020204" pitchFamily="34" charset="0"/>
              <a:buChar char="•"/>
              <a:defRPr sz="800">
                <a:solidFill>
                  <a:schemeClr val="bg2"/>
                </a:solidFill>
              </a:defRPr>
            </a:lvl2pPr>
            <a:lvl3pPr marL="216000" indent="-72000">
              <a:lnSpc>
                <a:spcPct val="90000"/>
              </a:lnSpc>
              <a:spcBef>
                <a:spcPts val="0"/>
              </a:spcBef>
              <a:spcAft>
                <a:spcPts val="200"/>
              </a:spcAft>
              <a:buClr>
                <a:schemeClr val="bg2"/>
              </a:buClr>
              <a:buFont typeface="Arial" panose="020B0604020202020204" pitchFamily="34" charset="0"/>
              <a:buChar char="•"/>
              <a:defRPr sz="800">
                <a:solidFill>
                  <a:schemeClr val="bg2"/>
                </a:solidFill>
              </a:defRPr>
            </a:lvl3pPr>
            <a:lvl4pPr marL="288000" indent="-72000">
              <a:lnSpc>
                <a:spcPct val="90000"/>
              </a:lnSpc>
              <a:spcBef>
                <a:spcPts val="0"/>
              </a:spcBef>
              <a:spcAft>
                <a:spcPts val="200"/>
              </a:spcAft>
              <a:buClr>
                <a:schemeClr val="bg2"/>
              </a:buClr>
              <a:buFont typeface="Arial" panose="020B0604020202020204" pitchFamily="34" charset="0"/>
              <a:buChar char="•"/>
              <a:defRPr sz="800">
                <a:solidFill>
                  <a:schemeClr val="bg2"/>
                </a:solidFill>
              </a:defRPr>
            </a:lvl4pPr>
            <a:lvl5pPr marL="358775" indent="-72000">
              <a:lnSpc>
                <a:spcPct val="90000"/>
              </a:lnSpc>
              <a:spcBef>
                <a:spcPts val="0"/>
              </a:spcBef>
              <a:spcAft>
                <a:spcPts val="200"/>
              </a:spcAft>
              <a:buClr>
                <a:schemeClr val="bg2"/>
              </a:buClr>
              <a:buFont typeface="Arial" panose="020B0604020202020204" pitchFamily="34" charset="0"/>
              <a:buChar char="•"/>
              <a:defRPr sz="800">
                <a:solidFill>
                  <a:schemeClr val="bg2"/>
                </a:solidFill>
              </a:defRPr>
            </a:lvl5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sv-SE" dirty="0"/>
          </a:p>
        </p:txBody>
      </p:sp>
    </p:spTree>
    <p:extLst>
      <p:ext uri="{BB962C8B-B14F-4D97-AF65-F5344CB8AC3E}">
        <p14:creationId xmlns:p14="http://schemas.microsoft.com/office/powerpoint/2010/main" val="3716816475"/>
      </p:ext>
    </p:extLst>
  </p:cSld>
  <p:clrMapOvr>
    <a:masterClrMapping/>
  </p:clrMapOvr>
  <p:extLst>
    <p:ext uri="{DCECCB84-F9BA-43D5-87BE-67443E8EF086}">
      <p15:sldGuideLst xmlns:p15="http://schemas.microsoft.com/office/powerpoint/2012/main">
        <p15:guide id="1" orient="horz" pos="4320">
          <p15:clr>
            <a:srgbClr val="FBAE40"/>
          </p15:clr>
        </p15:guide>
        <p15:guide id="2" pos="3749">
          <p15:clr>
            <a:srgbClr val="FBAE40"/>
          </p15:clr>
        </p15:guide>
        <p15:guide id="3" pos="3931">
          <p15:clr>
            <a:srgbClr val="FBAE40"/>
          </p15:clr>
        </p15:guide>
        <p15:guide id="4" orient="horz" pos="1525"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V_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71994" y="547200"/>
            <a:ext cx="10448012" cy="288000"/>
          </a:xfrm>
        </p:spPr>
        <p:txBody>
          <a:bodyPr>
            <a:normAutofit/>
          </a:bodyPr>
          <a:lstStyle>
            <a:lvl1pPr algn="l">
              <a:defRPr sz="1600" b="1" cap="none" baseline="0">
                <a:solidFill>
                  <a:schemeClr val="bg2"/>
                </a:solidFill>
              </a:defRPr>
            </a:lvl1pPr>
          </a:lstStyle>
          <a:p>
            <a:r>
              <a:rPr lang="sv-SE"/>
              <a:t>Type CV header</a:t>
            </a:r>
            <a:endParaRPr lang="sv-SE" dirty="0"/>
          </a:p>
        </p:txBody>
      </p:sp>
      <p:sp>
        <p:nvSpPr>
          <p:cNvPr id="3" name="Date Placeholder 2"/>
          <p:cNvSpPr>
            <a:spLocks noGrp="1"/>
          </p:cNvSpPr>
          <p:nvPr>
            <p:ph type="dt" sz="half" idx="10"/>
          </p:nvPr>
        </p:nvSpPr>
        <p:spPr/>
        <p:txBody>
          <a:bodyPr/>
          <a:lstStyle/>
          <a:p>
            <a:r>
              <a:rPr lang="sv-SE"/>
              <a:t>21 februari 2024</a:t>
            </a:r>
            <a:endParaRPr lang="sv-SE" dirty="0"/>
          </a:p>
        </p:txBody>
      </p:sp>
      <p:sp>
        <p:nvSpPr>
          <p:cNvPr id="4" name="Footer Placeholder 3"/>
          <p:cNvSpPr>
            <a:spLocks noGrp="1"/>
          </p:cNvSpPr>
          <p:nvPr>
            <p:ph type="ftr" sz="quarter" idx="11"/>
          </p:nvPr>
        </p:nvSpPr>
        <p:spPr/>
        <p:txBody>
          <a:bodyPr/>
          <a:lstStyle/>
          <a:p>
            <a:r>
              <a:rPr lang="sv-SE"/>
              <a:t>Footer Lorem ipsum dolor sit amet</a:t>
            </a:r>
            <a:endParaRPr lang="sv-SE" dirty="0"/>
          </a:p>
        </p:txBody>
      </p:sp>
      <p:sp>
        <p:nvSpPr>
          <p:cNvPr id="5" name="Slide Number Placeholder 4"/>
          <p:cNvSpPr>
            <a:spLocks noGrp="1"/>
          </p:cNvSpPr>
          <p:nvPr>
            <p:ph type="sldNum" sz="quarter" idx="12"/>
          </p:nvPr>
        </p:nvSpPr>
        <p:spPr/>
        <p:txBody>
          <a:bodyPr/>
          <a:lstStyle/>
          <a:p>
            <a:fld id="{68468C2E-472A-43C3-926E-5A5CF00B7762}" type="slidenum">
              <a:rPr lang="sv-SE" smtClean="0"/>
              <a:pPr/>
              <a:t>‹#›</a:t>
            </a:fld>
            <a:endParaRPr lang="sv-SE" dirty="0"/>
          </a:p>
        </p:txBody>
      </p:sp>
      <p:sp>
        <p:nvSpPr>
          <p:cNvPr id="8" name="Picture Placeholder 1"/>
          <p:cNvSpPr>
            <a:spLocks noGrp="1"/>
          </p:cNvSpPr>
          <p:nvPr>
            <p:ph type="pic" sz="quarter" idx="13"/>
          </p:nvPr>
        </p:nvSpPr>
        <p:spPr>
          <a:xfrm>
            <a:off x="878400" y="981074"/>
            <a:ext cx="1404000" cy="1295797"/>
          </a:xfrm>
          <a:solidFill>
            <a:schemeClr val="bg1">
              <a:lumMod val="85000"/>
            </a:schemeClr>
          </a:solidFill>
        </p:spPr>
        <p:txBody>
          <a:bodyPr anchor="ctr" anchorCtr="0"/>
          <a:lstStyle>
            <a:lvl1pPr marL="0" indent="0" algn="ctr">
              <a:buNone/>
              <a:defRPr sz="1200">
                <a:solidFill>
                  <a:schemeClr val="bg2"/>
                </a:solidFill>
              </a:defRPr>
            </a:lvl1pPr>
          </a:lstStyle>
          <a:p>
            <a:r>
              <a:rPr lang="sv-SE"/>
              <a:t>Click icon to add picture</a:t>
            </a:r>
            <a:endParaRPr lang="sv-SE" dirty="0"/>
          </a:p>
        </p:txBody>
      </p:sp>
      <p:sp>
        <p:nvSpPr>
          <p:cNvPr id="57" name="Email 1"/>
          <p:cNvSpPr>
            <a:spLocks noGrp="1"/>
          </p:cNvSpPr>
          <p:nvPr>
            <p:ph type="body" sz="quarter" idx="37" hasCustomPrompt="1"/>
          </p:nvPr>
        </p:nvSpPr>
        <p:spPr>
          <a:xfrm>
            <a:off x="2495600" y="2177332"/>
            <a:ext cx="1692000" cy="121056"/>
          </a:xfrm>
        </p:spPr>
        <p:txBody>
          <a:bodyPr anchor="b"/>
          <a:lstStyle>
            <a:lvl1pPr marL="0" indent="0">
              <a:buNone/>
              <a:defRPr sz="700">
                <a:solidFill>
                  <a:schemeClr val="bg2"/>
                </a:solidFill>
                <a:latin typeface="+mn-lt"/>
                <a:cs typeface="Arial" panose="020B0604020202020204" pitchFamily="34" charset="0"/>
              </a:defRPr>
            </a:lvl1pPr>
          </a:lstStyle>
          <a:p>
            <a:pPr lvl="0"/>
            <a:r>
              <a:rPr lang="sv-SE"/>
              <a:t>name@vinge.se</a:t>
            </a:r>
            <a:endParaRPr lang="sv-SE" dirty="0"/>
          </a:p>
        </p:txBody>
      </p:sp>
      <p:sp>
        <p:nvSpPr>
          <p:cNvPr id="49" name="Mobile 1"/>
          <p:cNvSpPr>
            <a:spLocks noGrp="1"/>
          </p:cNvSpPr>
          <p:nvPr>
            <p:ph type="body" sz="quarter" idx="33" hasCustomPrompt="1"/>
          </p:nvPr>
        </p:nvSpPr>
        <p:spPr>
          <a:xfrm>
            <a:off x="2495600" y="2020346"/>
            <a:ext cx="1692000" cy="122400"/>
          </a:xfrm>
        </p:spPr>
        <p:txBody>
          <a:bodyPr anchor="b"/>
          <a:lstStyle>
            <a:lvl1pPr marL="0" indent="0">
              <a:buNone/>
              <a:defRPr sz="700">
                <a:solidFill>
                  <a:schemeClr val="bg2"/>
                </a:solidFill>
                <a:latin typeface="+mn-lt"/>
                <a:cs typeface="Arial" panose="020B0604020202020204" pitchFamily="34" charset="0"/>
              </a:defRPr>
            </a:lvl1pPr>
          </a:lstStyle>
          <a:p>
            <a:pPr lvl="0"/>
            <a:r>
              <a:rPr lang="sv-SE"/>
              <a:t>+46(0)70 714 00 00</a:t>
            </a:r>
            <a:endParaRPr lang="sv-SE" dirty="0"/>
          </a:p>
        </p:txBody>
      </p:sp>
      <p:sp>
        <p:nvSpPr>
          <p:cNvPr id="41" name="Direct 1"/>
          <p:cNvSpPr>
            <a:spLocks noGrp="1"/>
          </p:cNvSpPr>
          <p:nvPr>
            <p:ph type="body" sz="quarter" idx="29" hasCustomPrompt="1"/>
          </p:nvPr>
        </p:nvSpPr>
        <p:spPr>
          <a:xfrm>
            <a:off x="2495600" y="1863360"/>
            <a:ext cx="1692000" cy="122400"/>
          </a:xfrm>
        </p:spPr>
        <p:txBody>
          <a:bodyPr anchor="b"/>
          <a:lstStyle>
            <a:lvl1pPr marL="0" indent="0">
              <a:buNone/>
              <a:defRPr sz="700">
                <a:solidFill>
                  <a:schemeClr val="bg2"/>
                </a:solidFill>
                <a:latin typeface="+mn-lt"/>
                <a:cs typeface="Arial" panose="020B0604020202020204" pitchFamily="34" charset="0"/>
              </a:defRPr>
            </a:lvl1pPr>
          </a:lstStyle>
          <a:p>
            <a:pPr lvl="0"/>
            <a:r>
              <a:rPr lang="sv-SE"/>
              <a:t>+46(0)10 614 00 00</a:t>
            </a:r>
            <a:endParaRPr lang="sv-SE" dirty="0"/>
          </a:p>
        </p:txBody>
      </p:sp>
      <p:sp>
        <p:nvSpPr>
          <p:cNvPr id="33" name="Practice 1"/>
          <p:cNvSpPr>
            <a:spLocks noGrp="1"/>
          </p:cNvSpPr>
          <p:nvPr>
            <p:ph type="body" sz="quarter" idx="25" hasCustomPrompt="1"/>
          </p:nvPr>
        </p:nvSpPr>
        <p:spPr>
          <a:xfrm>
            <a:off x="2495600" y="1447200"/>
            <a:ext cx="1692000" cy="108000"/>
          </a:xfrm>
        </p:spPr>
        <p:txBody>
          <a:bodyPr anchor="t"/>
          <a:lstStyle>
            <a:lvl1pPr marL="0" indent="0">
              <a:lnSpc>
                <a:spcPct val="90000"/>
              </a:lnSpc>
              <a:spcBef>
                <a:spcPts val="0"/>
              </a:spcBef>
              <a:spcAft>
                <a:spcPts val="0"/>
              </a:spcAft>
              <a:buNone/>
              <a:defRPr sz="700" b="0" baseline="0">
                <a:solidFill>
                  <a:schemeClr val="bg2"/>
                </a:solidFill>
                <a:latin typeface="+mn-lt"/>
              </a:defRPr>
            </a:lvl1pPr>
          </a:lstStyle>
          <a:p>
            <a:pPr lvl="0"/>
            <a:r>
              <a:rPr lang="sv-SE"/>
              <a:t>Practice Area (optional)</a:t>
            </a:r>
            <a:endParaRPr lang="sv-SE" dirty="0"/>
          </a:p>
        </p:txBody>
      </p:sp>
      <p:sp>
        <p:nvSpPr>
          <p:cNvPr id="25" name="Title 1"/>
          <p:cNvSpPr>
            <a:spLocks noGrp="1"/>
          </p:cNvSpPr>
          <p:nvPr>
            <p:ph type="body" sz="quarter" idx="21" hasCustomPrompt="1"/>
          </p:nvPr>
        </p:nvSpPr>
        <p:spPr>
          <a:xfrm>
            <a:off x="2495600" y="1291211"/>
            <a:ext cx="1692000" cy="108000"/>
          </a:xfrm>
        </p:spPr>
        <p:txBody>
          <a:bodyPr/>
          <a:lstStyle>
            <a:lvl1pPr marL="0" indent="0">
              <a:lnSpc>
                <a:spcPct val="90000"/>
              </a:lnSpc>
              <a:spcBef>
                <a:spcPts val="0"/>
              </a:spcBef>
              <a:spcAft>
                <a:spcPts val="0"/>
              </a:spcAft>
              <a:buNone/>
              <a:defRPr sz="800" b="0">
                <a:solidFill>
                  <a:schemeClr val="bg2"/>
                </a:solidFill>
                <a:latin typeface="+mn-lt"/>
              </a:defRPr>
            </a:lvl1pPr>
          </a:lstStyle>
          <a:p>
            <a:pPr lvl="0"/>
            <a:r>
              <a:rPr lang="sv-SE"/>
              <a:t>Title</a:t>
            </a:r>
            <a:endParaRPr lang="sv-SE" dirty="0"/>
          </a:p>
        </p:txBody>
      </p:sp>
      <p:sp>
        <p:nvSpPr>
          <p:cNvPr id="16" name="Name 1"/>
          <p:cNvSpPr>
            <a:spLocks noGrp="1"/>
          </p:cNvSpPr>
          <p:nvPr>
            <p:ph type="body" sz="quarter" idx="17" hasCustomPrompt="1"/>
          </p:nvPr>
        </p:nvSpPr>
        <p:spPr>
          <a:xfrm>
            <a:off x="2495600" y="981075"/>
            <a:ext cx="1692000" cy="235271"/>
          </a:xfrm>
        </p:spPr>
        <p:txBody>
          <a:bodyPr anchor="b"/>
          <a:lstStyle>
            <a:lvl1pPr marL="0" indent="0">
              <a:lnSpc>
                <a:spcPct val="80000"/>
              </a:lnSpc>
              <a:spcBef>
                <a:spcPts val="0"/>
              </a:spcBef>
              <a:spcAft>
                <a:spcPts val="0"/>
              </a:spcAft>
              <a:buNone/>
              <a:defRPr sz="1200" b="0">
                <a:solidFill>
                  <a:schemeClr val="bg2"/>
                </a:solidFill>
                <a:latin typeface="+mn-lt"/>
              </a:defRPr>
            </a:lvl1pPr>
          </a:lstStyle>
          <a:p>
            <a:pPr lvl="0"/>
            <a:r>
              <a:rPr lang="sv-SE"/>
              <a:t>Name</a:t>
            </a:r>
            <a:endParaRPr lang="sv-SE" dirty="0"/>
          </a:p>
        </p:txBody>
      </p:sp>
      <p:sp>
        <p:nvSpPr>
          <p:cNvPr id="11" name="Text Placeholder 10"/>
          <p:cNvSpPr>
            <a:spLocks noGrp="1"/>
          </p:cNvSpPr>
          <p:nvPr>
            <p:ph type="body" sz="quarter" idx="41"/>
          </p:nvPr>
        </p:nvSpPr>
        <p:spPr>
          <a:xfrm>
            <a:off x="878400" y="2420937"/>
            <a:ext cx="3294000" cy="3457861"/>
          </a:xfrm>
        </p:spPr>
        <p:txBody>
          <a:bodyPr/>
          <a:lstStyle>
            <a:lvl1pPr marL="72000" indent="-72000">
              <a:lnSpc>
                <a:spcPct val="90000"/>
              </a:lnSpc>
              <a:spcBef>
                <a:spcPts val="0"/>
              </a:spcBef>
              <a:spcAft>
                <a:spcPts val="200"/>
              </a:spcAft>
              <a:buClr>
                <a:schemeClr val="bg2"/>
              </a:buClr>
              <a:buFont typeface="Arial" panose="020B0604020202020204" pitchFamily="34" charset="0"/>
              <a:buChar char="•"/>
              <a:defRPr sz="700">
                <a:solidFill>
                  <a:schemeClr val="bg2"/>
                </a:solidFill>
              </a:defRPr>
            </a:lvl1pPr>
            <a:lvl2pPr marL="142875" indent="-72000">
              <a:lnSpc>
                <a:spcPct val="90000"/>
              </a:lnSpc>
              <a:spcBef>
                <a:spcPts val="0"/>
              </a:spcBef>
              <a:spcAft>
                <a:spcPts val="200"/>
              </a:spcAft>
              <a:buClr>
                <a:schemeClr val="bg2"/>
              </a:buClr>
              <a:buFont typeface="Arial" panose="020B0604020202020204" pitchFamily="34" charset="0"/>
              <a:buChar char="•"/>
              <a:defRPr sz="700">
                <a:solidFill>
                  <a:schemeClr val="bg2"/>
                </a:solidFill>
              </a:defRPr>
            </a:lvl2pPr>
            <a:lvl3pPr marL="216000" indent="-72000">
              <a:lnSpc>
                <a:spcPct val="90000"/>
              </a:lnSpc>
              <a:spcBef>
                <a:spcPts val="0"/>
              </a:spcBef>
              <a:spcAft>
                <a:spcPts val="200"/>
              </a:spcAft>
              <a:buClr>
                <a:schemeClr val="bg2"/>
              </a:buClr>
              <a:buFont typeface="Arial" panose="020B0604020202020204" pitchFamily="34" charset="0"/>
              <a:buChar char="•"/>
              <a:defRPr sz="700">
                <a:solidFill>
                  <a:schemeClr val="bg2"/>
                </a:solidFill>
              </a:defRPr>
            </a:lvl3pPr>
            <a:lvl4pPr marL="288000" indent="-72000">
              <a:lnSpc>
                <a:spcPct val="90000"/>
              </a:lnSpc>
              <a:spcBef>
                <a:spcPts val="0"/>
              </a:spcBef>
              <a:spcAft>
                <a:spcPts val="200"/>
              </a:spcAft>
              <a:buClr>
                <a:schemeClr val="bg2"/>
              </a:buClr>
              <a:buFont typeface="Arial" panose="020B0604020202020204" pitchFamily="34" charset="0"/>
              <a:buChar char="•"/>
              <a:defRPr sz="700">
                <a:solidFill>
                  <a:schemeClr val="bg2"/>
                </a:solidFill>
              </a:defRPr>
            </a:lvl4pPr>
            <a:lvl5pPr marL="358775" indent="-72000">
              <a:lnSpc>
                <a:spcPct val="90000"/>
              </a:lnSpc>
              <a:spcBef>
                <a:spcPts val="0"/>
              </a:spcBef>
              <a:spcAft>
                <a:spcPts val="200"/>
              </a:spcAft>
              <a:buClr>
                <a:schemeClr val="bg2"/>
              </a:buClr>
              <a:buFont typeface="Arial" panose="020B0604020202020204" pitchFamily="34" charset="0"/>
              <a:buChar char="•"/>
              <a:defRPr sz="700">
                <a:solidFill>
                  <a:schemeClr val="bg2"/>
                </a:solidFill>
              </a:defRPr>
            </a:lvl5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sv-SE" dirty="0"/>
          </a:p>
        </p:txBody>
      </p:sp>
      <p:sp>
        <p:nvSpPr>
          <p:cNvPr id="47" name="Picture Placeholder 1"/>
          <p:cNvSpPr>
            <a:spLocks noGrp="1"/>
          </p:cNvSpPr>
          <p:nvPr>
            <p:ph type="pic" sz="quarter" idx="42"/>
          </p:nvPr>
        </p:nvSpPr>
        <p:spPr>
          <a:xfrm>
            <a:off x="4486322" y="981074"/>
            <a:ext cx="1404000" cy="1295797"/>
          </a:xfrm>
          <a:solidFill>
            <a:schemeClr val="bg1">
              <a:lumMod val="85000"/>
            </a:schemeClr>
          </a:solidFill>
        </p:spPr>
        <p:txBody>
          <a:bodyPr anchor="ctr" anchorCtr="0"/>
          <a:lstStyle>
            <a:lvl1pPr marL="0" indent="0" algn="ctr">
              <a:buNone/>
              <a:defRPr sz="1200">
                <a:solidFill>
                  <a:schemeClr val="bg2"/>
                </a:solidFill>
              </a:defRPr>
            </a:lvl1pPr>
          </a:lstStyle>
          <a:p>
            <a:r>
              <a:rPr lang="sv-SE"/>
              <a:t>Click icon to add picture</a:t>
            </a:r>
            <a:endParaRPr lang="sv-SE" dirty="0"/>
          </a:p>
        </p:txBody>
      </p:sp>
      <p:sp>
        <p:nvSpPr>
          <p:cNvPr id="50" name="Email 1"/>
          <p:cNvSpPr>
            <a:spLocks noGrp="1"/>
          </p:cNvSpPr>
          <p:nvPr>
            <p:ph type="body" sz="quarter" idx="43" hasCustomPrompt="1"/>
          </p:nvPr>
        </p:nvSpPr>
        <p:spPr>
          <a:xfrm>
            <a:off x="6057079" y="2175468"/>
            <a:ext cx="1692000" cy="121056"/>
          </a:xfrm>
        </p:spPr>
        <p:txBody>
          <a:bodyPr anchor="b"/>
          <a:lstStyle>
            <a:lvl1pPr marL="0" indent="0">
              <a:buNone/>
              <a:defRPr sz="700" b="0">
                <a:solidFill>
                  <a:schemeClr val="bg2"/>
                </a:solidFill>
                <a:latin typeface="+mn-lt"/>
                <a:cs typeface="Arial" panose="020B0604020202020204" pitchFamily="34" charset="0"/>
              </a:defRPr>
            </a:lvl1pPr>
          </a:lstStyle>
          <a:p>
            <a:pPr lvl="0"/>
            <a:r>
              <a:rPr lang="sv-SE"/>
              <a:t>name@vinge.se</a:t>
            </a:r>
            <a:endParaRPr lang="sv-SE" dirty="0"/>
          </a:p>
        </p:txBody>
      </p:sp>
      <p:sp>
        <p:nvSpPr>
          <p:cNvPr id="55" name="Mobile 1"/>
          <p:cNvSpPr>
            <a:spLocks noGrp="1"/>
          </p:cNvSpPr>
          <p:nvPr>
            <p:ph type="body" sz="quarter" idx="44" hasCustomPrompt="1"/>
          </p:nvPr>
        </p:nvSpPr>
        <p:spPr>
          <a:xfrm>
            <a:off x="6057079" y="2018482"/>
            <a:ext cx="1692000" cy="122400"/>
          </a:xfrm>
        </p:spPr>
        <p:txBody>
          <a:bodyPr anchor="b"/>
          <a:lstStyle>
            <a:lvl1pPr marL="0" indent="0">
              <a:buNone/>
              <a:defRPr sz="700" b="0">
                <a:solidFill>
                  <a:schemeClr val="bg2"/>
                </a:solidFill>
                <a:latin typeface="+mn-lt"/>
                <a:cs typeface="Arial" panose="020B0604020202020204" pitchFamily="34" charset="0"/>
              </a:defRPr>
            </a:lvl1pPr>
          </a:lstStyle>
          <a:p>
            <a:pPr lvl="0"/>
            <a:r>
              <a:rPr lang="sv-SE"/>
              <a:t>+46(0)70 714 00 00</a:t>
            </a:r>
            <a:endParaRPr lang="sv-SE" dirty="0"/>
          </a:p>
        </p:txBody>
      </p:sp>
      <p:sp>
        <p:nvSpPr>
          <p:cNvPr id="58" name="Direct 1"/>
          <p:cNvSpPr>
            <a:spLocks noGrp="1"/>
          </p:cNvSpPr>
          <p:nvPr>
            <p:ph type="body" sz="quarter" idx="45" hasCustomPrompt="1"/>
          </p:nvPr>
        </p:nvSpPr>
        <p:spPr>
          <a:xfrm>
            <a:off x="6057079" y="1861496"/>
            <a:ext cx="1692000" cy="122400"/>
          </a:xfrm>
        </p:spPr>
        <p:txBody>
          <a:bodyPr anchor="b"/>
          <a:lstStyle>
            <a:lvl1pPr marL="0" indent="0">
              <a:buNone/>
              <a:defRPr sz="700" b="0">
                <a:solidFill>
                  <a:schemeClr val="bg2"/>
                </a:solidFill>
                <a:latin typeface="+mn-lt"/>
                <a:cs typeface="Arial" panose="020B0604020202020204" pitchFamily="34" charset="0"/>
              </a:defRPr>
            </a:lvl1pPr>
          </a:lstStyle>
          <a:p>
            <a:pPr lvl="0"/>
            <a:r>
              <a:rPr lang="sv-SE"/>
              <a:t>+46(0)10 614 00 00</a:t>
            </a:r>
            <a:endParaRPr lang="sv-SE" dirty="0"/>
          </a:p>
        </p:txBody>
      </p:sp>
      <p:sp>
        <p:nvSpPr>
          <p:cNvPr id="59" name="Practice 1"/>
          <p:cNvSpPr>
            <a:spLocks noGrp="1"/>
          </p:cNvSpPr>
          <p:nvPr>
            <p:ph type="body" sz="quarter" idx="46" hasCustomPrompt="1"/>
          </p:nvPr>
        </p:nvSpPr>
        <p:spPr>
          <a:xfrm>
            <a:off x="6057079" y="1447200"/>
            <a:ext cx="1692000" cy="108000"/>
          </a:xfrm>
        </p:spPr>
        <p:txBody>
          <a:bodyPr anchor="t"/>
          <a:lstStyle>
            <a:lvl1pPr marL="0" indent="0">
              <a:lnSpc>
                <a:spcPct val="90000"/>
              </a:lnSpc>
              <a:spcBef>
                <a:spcPts val="0"/>
              </a:spcBef>
              <a:spcAft>
                <a:spcPts val="0"/>
              </a:spcAft>
              <a:buNone/>
              <a:defRPr sz="700" b="0" baseline="0">
                <a:solidFill>
                  <a:schemeClr val="bg2"/>
                </a:solidFill>
                <a:latin typeface="+mn-lt"/>
              </a:defRPr>
            </a:lvl1pPr>
          </a:lstStyle>
          <a:p>
            <a:pPr lvl="0"/>
            <a:r>
              <a:rPr lang="sv-SE"/>
              <a:t>Practice Area (optional)</a:t>
            </a:r>
            <a:endParaRPr lang="sv-SE" dirty="0"/>
          </a:p>
        </p:txBody>
      </p:sp>
      <p:sp>
        <p:nvSpPr>
          <p:cNvPr id="60" name="Title 1"/>
          <p:cNvSpPr>
            <a:spLocks noGrp="1"/>
          </p:cNvSpPr>
          <p:nvPr>
            <p:ph type="body" sz="quarter" idx="47" hasCustomPrompt="1"/>
          </p:nvPr>
        </p:nvSpPr>
        <p:spPr>
          <a:xfrm>
            <a:off x="6057079" y="1287225"/>
            <a:ext cx="1692000" cy="108000"/>
          </a:xfrm>
        </p:spPr>
        <p:txBody>
          <a:bodyPr/>
          <a:lstStyle>
            <a:lvl1pPr marL="0" indent="0">
              <a:lnSpc>
                <a:spcPct val="90000"/>
              </a:lnSpc>
              <a:spcBef>
                <a:spcPts val="0"/>
              </a:spcBef>
              <a:spcAft>
                <a:spcPts val="0"/>
              </a:spcAft>
              <a:buNone/>
              <a:defRPr sz="800" b="0">
                <a:solidFill>
                  <a:schemeClr val="bg2"/>
                </a:solidFill>
                <a:latin typeface="+mn-lt"/>
              </a:defRPr>
            </a:lvl1pPr>
          </a:lstStyle>
          <a:p>
            <a:pPr lvl="0"/>
            <a:r>
              <a:rPr lang="sv-SE"/>
              <a:t>Title</a:t>
            </a:r>
            <a:endParaRPr lang="sv-SE" dirty="0"/>
          </a:p>
        </p:txBody>
      </p:sp>
      <p:sp>
        <p:nvSpPr>
          <p:cNvPr id="62" name="Name 1"/>
          <p:cNvSpPr>
            <a:spLocks noGrp="1"/>
          </p:cNvSpPr>
          <p:nvPr>
            <p:ph type="body" sz="quarter" idx="48" hasCustomPrompt="1"/>
          </p:nvPr>
        </p:nvSpPr>
        <p:spPr>
          <a:xfrm>
            <a:off x="6057079" y="980053"/>
            <a:ext cx="1692000" cy="236683"/>
          </a:xfrm>
        </p:spPr>
        <p:txBody>
          <a:bodyPr anchor="b"/>
          <a:lstStyle>
            <a:lvl1pPr marL="0" indent="0">
              <a:lnSpc>
                <a:spcPct val="80000"/>
              </a:lnSpc>
              <a:spcBef>
                <a:spcPts val="0"/>
              </a:spcBef>
              <a:spcAft>
                <a:spcPts val="0"/>
              </a:spcAft>
              <a:buNone/>
              <a:defRPr sz="1200">
                <a:solidFill>
                  <a:schemeClr val="bg2"/>
                </a:solidFill>
                <a:latin typeface="+mn-lt"/>
              </a:defRPr>
            </a:lvl1pPr>
          </a:lstStyle>
          <a:p>
            <a:pPr lvl="0"/>
            <a:r>
              <a:rPr lang="sv-SE"/>
              <a:t>Name</a:t>
            </a:r>
            <a:endParaRPr lang="sv-SE" dirty="0"/>
          </a:p>
        </p:txBody>
      </p:sp>
      <p:sp>
        <p:nvSpPr>
          <p:cNvPr id="75" name="Text Placeholder 10"/>
          <p:cNvSpPr>
            <a:spLocks noGrp="1"/>
          </p:cNvSpPr>
          <p:nvPr>
            <p:ph type="body" sz="quarter" idx="49"/>
          </p:nvPr>
        </p:nvSpPr>
        <p:spPr>
          <a:xfrm>
            <a:off x="4461260" y="2420937"/>
            <a:ext cx="3294000" cy="3457861"/>
          </a:xfrm>
        </p:spPr>
        <p:txBody>
          <a:bodyPr/>
          <a:lstStyle>
            <a:lvl1pPr marL="72000" indent="-72000">
              <a:lnSpc>
                <a:spcPct val="90000"/>
              </a:lnSpc>
              <a:spcBef>
                <a:spcPts val="0"/>
              </a:spcBef>
              <a:spcAft>
                <a:spcPts val="200"/>
              </a:spcAft>
              <a:buClr>
                <a:schemeClr val="bg2"/>
              </a:buClr>
              <a:buFont typeface="Arial" panose="020B0604020202020204" pitchFamily="34" charset="0"/>
              <a:buChar char="•"/>
              <a:defRPr sz="700">
                <a:solidFill>
                  <a:schemeClr val="bg2"/>
                </a:solidFill>
              </a:defRPr>
            </a:lvl1pPr>
            <a:lvl2pPr marL="142875" indent="-72000">
              <a:lnSpc>
                <a:spcPct val="90000"/>
              </a:lnSpc>
              <a:spcBef>
                <a:spcPts val="0"/>
              </a:spcBef>
              <a:spcAft>
                <a:spcPts val="200"/>
              </a:spcAft>
              <a:buClr>
                <a:schemeClr val="bg2"/>
              </a:buClr>
              <a:buFont typeface="Arial" panose="020B0604020202020204" pitchFamily="34" charset="0"/>
              <a:buChar char="•"/>
              <a:defRPr sz="700">
                <a:solidFill>
                  <a:schemeClr val="bg2"/>
                </a:solidFill>
              </a:defRPr>
            </a:lvl2pPr>
            <a:lvl3pPr marL="216000" indent="-72000">
              <a:lnSpc>
                <a:spcPct val="90000"/>
              </a:lnSpc>
              <a:spcBef>
                <a:spcPts val="0"/>
              </a:spcBef>
              <a:spcAft>
                <a:spcPts val="200"/>
              </a:spcAft>
              <a:buClr>
                <a:schemeClr val="bg2"/>
              </a:buClr>
              <a:buFont typeface="Arial" panose="020B0604020202020204" pitchFamily="34" charset="0"/>
              <a:buChar char="•"/>
              <a:defRPr sz="700">
                <a:solidFill>
                  <a:schemeClr val="bg2"/>
                </a:solidFill>
              </a:defRPr>
            </a:lvl3pPr>
            <a:lvl4pPr marL="288000" indent="-72000">
              <a:lnSpc>
                <a:spcPct val="90000"/>
              </a:lnSpc>
              <a:spcBef>
                <a:spcPts val="0"/>
              </a:spcBef>
              <a:spcAft>
                <a:spcPts val="200"/>
              </a:spcAft>
              <a:buClr>
                <a:schemeClr val="bg2"/>
              </a:buClr>
              <a:buFont typeface="Arial" panose="020B0604020202020204" pitchFamily="34" charset="0"/>
              <a:buChar char="•"/>
              <a:defRPr sz="700">
                <a:solidFill>
                  <a:schemeClr val="bg2"/>
                </a:solidFill>
              </a:defRPr>
            </a:lvl4pPr>
            <a:lvl5pPr marL="358775" indent="-72000">
              <a:lnSpc>
                <a:spcPct val="90000"/>
              </a:lnSpc>
              <a:spcBef>
                <a:spcPts val="0"/>
              </a:spcBef>
              <a:spcAft>
                <a:spcPts val="200"/>
              </a:spcAft>
              <a:buClr>
                <a:schemeClr val="bg2"/>
              </a:buClr>
              <a:buFont typeface="Arial" panose="020B0604020202020204" pitchFamily="34" charset="0"/>
              <a:buChar char="•"/>
              <a:defRPr sz="700">
                <a:solidFill>
                  <a:schemeClr val="bg2"/>
                </a:solidFill>
              </a:defRPr>
            </a:lvl5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sv-SE" dirty="0"/>
          </a:p>
        </p:txBody>
      </p:sp>
      <p:sp>
        <p:nvSpPr>
          <p:cNvPr id="76" name="Picture Placeholder 1"/>
          <p:cNvSpPr>
            <a:spLocks noGrp="1"/>
          </p:cNvSpPr>
          <p:nvPr>
            <p:ph type="pic" sz="quarter" idx="50"/>
          </p:nvPr>
        </p:nvSpPr>
        <p:spPr>
          <a:xfrm>
            <a:off x="8027074" y="981074"/>
            <a:ext cx="1404000" cy="1295797"/>
          </a:xfrm>
          <a:solidFill>
            <a:schemeClr val="bg1">
              <a:lumMod val="85000"/>
            </a:schemeClr>
          </a:solidFill>
        </p:spPr>
        <p:txBody>
          <a:bodyPr anchor="ctr" anchorCtr="0"/>
          <a:lstStyle>
            <a:lvl1pPr marL="0" indent="0" algn="ctr">
              <a:buNone/>
              <a:defRPr sz="1200">
                <a:solidFill>
                  <a:schemeClr val="bg2"/>
                </a:solidFill>
              </a:defRPr>
            </a:lvl1pPr>
          </a:lstStyle>
          <a:p>
            <a:r>
              <a:rPr lang="sv-SE"/>
              <a:t>Click icon to add picture</a:t>
            </a:r>
            <a:endParaRPr lang="sv-SE" dirty="0"/>
          </a:p>
        </p:txBody>
      </p:sp>
      <p:sp>
        <p:nvSpPr>
          <p:cNvPr id="77" name="Email 1"/>
          <p:cNvSpPr>
            <a:spLocks noGrp="1"/>
          </p:cNvSpPr>
          <p:nvPr>
            <p:ph type="body" sz="quarter" idx="51" hasCustomPrompt="1"/>
          </p:nvPr>
        </p:nvSpPr>
        <p:spPr>
          <a:xfrm>
            <a:off x="9622893" y="2175468"/>
            <a:ext cx="1692000" cy="121056"/>
          </a:xfrm>
        </p:spPr>
        <p:txBody>
          <a:bodyPr anchor="b"/>
          <a:lstStyle>
            <a:lvl1pPr marL="0" indent="0">
              <a:buNone/>
              <a:defRPr sz="700" b="0">
                <a:solidFill>
                  <a:schemeClr val="bg2"/>
                </a:solidFill>
                <a:latin typeface="+mn-lt"/>
                <a:cs typeface="Arial" panose="020B0604020202020204" pitchFamily="34" charset="0"/>
              </a:defRPr>
            </a:lvl1pPr>
          </a:lstStyle>
          <a:p>
            <a:pPr lvl="0"/>
            <a:r>
              <a:rPr lang="sv-SE"/>
              <a:t>name@vinge.se</a:t>
            </a:r>
            <a:endParaRPr lang="sv-SE" dirty="0"/>
          </a:p>
        </p:txBody>
      </p:sp>
      <p:sp>
        <p:nvSpPr>
          <p:cNvPr id="78" name="Mobile 1"/>
          <p:cNvSpPr>
            <a:spLocks noGrp="1"/>
          </p:cNvSpPr>
          <p:nvPr>
            <p:ph type="body" sz="quarter" idx="52" hasCustomPrompt="1"/>
          </p:nvPr>
        </p:nvSpPr>
        <p:spPr>
          <a:xfrm>
            <a:off x="9622893" y="2018482"/>
            <a:ext cx="1692000" cy="122400"/>
          </a:xfrm>
        </p:spPr>
        <p:txBody>
          <a:bodyPr anchor="b"/>
          <a:lstStyle>
            <a:lvl1pPr marL="0" indent="0">
              <a:buNone/>
              <a:defRPr sz="700" b="0">
                <a:solidFill>
                  <a:schemeClr val="bg2"/>
                </a:solidFill>
                <a:latin typeface="+mn-lt"/>
                <a:cs typeface="Arial" panose="020B0604020202020204" pitchFamily="34" charset="0"/>
              </a:defRPr>
            </a:lvl1pPr>
          </a:lstStyle>
          <a:p>
            <a:pPr lvl="0"/>
            <a:r>
              <a:rPr lang="sv-SE"/>
              <a:t>+46(0)70 714 00 00</a:t>
            </a:r>
            <a:endParaRPr lang="sv-SE" dirty="0"/>
          </a:p>
        </p:txBody>
      </p:sp>
      <p:sp>
        <p:nvSpPr>
          <p:cNvPr id="79" name="Direct 1"/>
          <p:cNvSpPr>
            <a:spLocks noGrp="1"/>
          </p:cNvSpPr>
          <p:nvPr>
            <p:ph type="body" sz="quarter" idx="53" hasCustomPrompt="1"/>
          </p:nvPr>
        </p:nvSpPr>
        <p:spPr>
          <a:xfrm>
            <a:off x="9622893" y="1861496"/>
            <a:ext cx="1692000" cy="122400"/>
          </a:xfrm>
        </p:spPr>
        <p:txBody>
          <a:bodyPr anchor="b"/>
          <a:lstStyle>
            <a:lvl1pPr marL="0" indent="0">
              <a:buNone/>
              <a:defRPr sz="700" b="0">
                <a:solidFill>
                  <a:schemeClr val="bg2"/>
                </a:solidFill>
                <a:latin typeface="+mn-lt"/>
                <a:cs typeface="Arial" panose="020B0604020202020204" pitchFamily="34" charset="0"/>
              </a:defRPr>
            </a:lvl1pPr>
          </a:lstStyle>
          <a:p>
            <a:pPr lvl="0"/>
            <a:r>
              <a:rPr lang="sv-SE"/>
              <a:t>+46(0)10 614 00 00</a:t>
            </a:r>
            <a:endParaRPr lang="sv-SE" dirty="0"/>
          </a:p>
        </p:txBody>
      </p:sp>
      <p:sp>
        <p:nvSpPr>
          <p:cNvPr id="80" name="Practice 1"/>
          <p:cNvSpPr>
            <a:spLocks noGrp="1"/>
          </p:cNvSpPr>
          <p:nvPr>
            <p:ph type="body" sz="quarter" idx="54" hasCustomPrompt="1"/>
          </p:nvPr>
        </p:nvSpPr>
        <p:spPr>
          <a:xfrm>
            <a:off x="9622893" y="1447200"/>
            <a:ext cx="1692000" cy="108000"/>
          </a:xfrm>
        </p:spPr>
        <p:txBody>
          <a:bodyPr anchor="t"/>
          <a:lstStyle>
            <a:lvl1pPr marL="0" indent="0">
              <a:lnSpc>
                <a:spcPct val="90000"/>
              </a:lnSpc>
              <a:spcBef>
                <a:spcPts val="0"/>
              </a:spcBef>
              <a:spcAft>
                <a:spcPts val="0"/>
              </a:spcAft>
              <a:buNone/>
              <a:defRPr sz="700" b="0" baseline="0">
                <a:solidFill>
                  <a:schemeClr val="bg2"/>
                </a:solidFill>
                <a:latin typeface="+mn-lt"/>
              </a:defRPr>
            </a:lvl1pPr>
          </a:lstStyle>
          <a:p>
            <a:pPr lvl="0"/>
            <a:r>
              <a:rPr lang="sv-SE"/>
              <a:t>Practice Area (optional)</a:t>
            </a:r>
            <a:endParaRPr lang="sv-SE" dirty="0"/>
          </a:p>
        </p:txBody>
      </p:sp>
      <p:sp>
        <p:nvSpPr>
          <p:cNvPr id="81" name="Title 1"/>
          <p:cNvSpPr>
            <a:spLocks noGrp="1"/>
          </p:cNvSpPr>
          <p:nvPr>
            <p:ph type="body" sz="quarter" idx="55" hasCustomPrompt="1"/>
          </p:nvPr>
        </p:nvSpPr>
        <p:spPr>
          <a:xfrm>
            <a:off x="9622893" y="1292606"/>
            <a:ext cx="1692000" cy="108000"/>
          </a:xfrm>
        </p:spPr>
        <p:txBody>
          <a:bodyPr/>
          <a:lstStyle>
            <a:lvl1pPr marL="0" indent="0">
              <a:lnSpc>
                <a:spcPct val="90000"/>
              </a:lnSpc>
              <a:spcBef>
                <a:spcPts val="0"/>
              </a:spcBef>
              <a:spcAft>
                <a:spcPts val="0"/>
              </a:spcAft>
              <a:buNone/>
              <a:defRPr sz="800" b="0">
                <a:solidFill>
                  <a:schemeClr val="bg2"/>
                </a:solidFill>
                <a:latin typeface="+mn-lt"/>
              </a:defRPr>
            </a:lvl1pPr>
          </a:lstStyle>
          <a:p>
            <a:pPr lvl="0"/>
            <a:r>
              <a:rPr lang="sv-SE"/>
              <a:t>Title</a:t>
            </a:r>
            <a:endParaRPr lang="sv-SE" dirty="0"/>
          </a:p>
        </p:txBody>
      </p:sp>
      <p:sp>
        <p:nvSpPr>
          <p:cNvPr id="82" name="Name 1"/>
          <p:cNvSpPr>
            <a:spLocks noGrp="1"/>
          </p:cNvSpPr>
          <p:nvPr>
            <p:ph type="body" sz="quarter" idx="56" hasCustomPrompt="1"/>
          </p:nvPr>
        </p:nvSpPr>
        <p:spPr>
          <a:xfrm>
            <a:off x="9622893" y="979663"/>
            <a:ext cx="1692000" cy="236683"/>
          </a:xfrm>
        </p:spPr>
        <p:txBody>
          <a:bodyPr anchor="b"/>
          <a:lstStyle>
            <a:lvl1pPr marL="0" indent="0">
              <a:lnSpc>
                <a:spcPct val="80000"/>
              </a:lnSpc>
              <a:spcBef>
                <a:spcPts val="0"/>
              </a:spcBef>
              <a:spcAft>
                <a:spcPts val="0"/>
              </a:spcAft>
              <a:buNone/>
              <a:defRPr sz="1200">
                <a:solidFill>
                  <a:schemeClr val="bg2"/>
                </a:solidFill>
              </a:defRPr>
            </a:lvl1pPr>
          </a:lstStyle>
          <a:p>
            <a:pPr lvl="0"/>
            <a:r>
              <a:rPr lang="sv-SE"/>
              <a:t>Name</a:t>
            </a:r>
            <a:endParaRPr lang="sv-SE" dirty="0"/>
          </a:p>
        </p:txBody>
      </p:sp>
      <p:sp>
        <p:nvSpPr>
          <p:cNvPr id="88" name="Text Placeholder 10"/>
          <p:cNvSpPr>
            <a:spLocks noGrp="1"/>
          </p:cNvSpPr>
          <p:nvPr>
            <p:ph type="body" sz="quarter" idx="57"/>
          </p:nvPr>
        </p:nvSpPr>
        <p:spPr>
          <a:xfrm>
            <a:off x="8027074" y="2420937"/>
            <a:ext cx="3294000" cy="3457861"/>
          </a:xfrm>
        </p:spPr>
        <p:txBody>
          <a:bodyPr/>
          <a:lstStyle>
            <a:lvl1pPr marL="72000" indent="-72000">
              <a:lnSpc>
                <a:spcPct val="90000"/>
              </a:lnSpc>
              <a:spcBef>
                <a:spcPts val="0"/>
              </a:spcBef>
              <a:spcAft>
                <a:spcPts val="200"/>
              </a:spcAft>
              <a:buClr>
                <a:schemeClr val="bg2"/>
              </a:buClr>
              <a:buFont typeface="Arial" panose="020B0604020202020204" pitchFamily="34" charset="0"/>
              <a:buChar char="•"/>
              <a:defRPr sz="700">
                <a:solidFill>
                  <a:schemeClr val="bg2"/>
                </a:solidFill>
              </a:defRPr>
            </a:lvl1pPr>
            <a:lvl2pPr marL="142875" indent="-72000">
              <a:lnSpc>
                <a:spcPct val="90000"/>
              </a:lnSpc>
              <a:spcBef>
                <a:spcPts val="0"/>
              </a:spcBef>
              <a:spcAft>
                <a:spcPts val="200"/>
              </a:spcAft>
              <a:buClr>
                <a:schemeClr val="bg2"/>
              </a:buClr>
              <a:buFont typeface="Arial" panose="020B0604020202020204" pitchFamily="34" charset="0"/>
              <a:buChar char="•"/>
              <a:defRPr sz="700">
                <a:solidFill>
                  <a:schemeClr val="bg2"/>
                </a:solidFill>
              </a:defRPr>
            </a:lvl2pPr>
            <a:lvl3pPr marL="216000" indent="-72000">
              <a:lnSpc>
                <a:spcPct val="90000"/>
              </a:lnSpc>
              <a:spcBef>
                <a:spcPts val="0"/>
              </a:spcBef>
              <a:spcAft>
                <a:spcPts val="200"/>
              </a:spcAft>
              <a:buClr>
                <a:schemeClr val="bg2"/>
              </a:buClr>
              <a:buFont typeface="Arial" panose="020B0604020202020204" pitchFamily="34" charset="0"/>
              <a:buChar char="•"/>
              <a:defRPr sz="700">
                <a:solidFill>
                  <a:schemeClr val="bg2"/>
                </a:solidFill>
              </a:defRPr>
            </a:lvl3pPr>
            <a:lvl4pPr marL="288000" indent="-72000">
              <a:lnSpc>
                <a:spcPct val="90000"/>
              </a:lnSpc>
              <a:spcBef>
                <a:spcPts val="0"/>
              </a:spcBef>
              <a:spcAft>
                <a:spcPts val="200"/>
              </a:spcAft>
              <a:buClr>
                <a:schemeClr val="bg2"/>
              </a:buClr>
              <a:buFont typeface="Arial" panose="020B0604020202020204" pitchFamily="34" charset="0"/>
              <a:buChar char="•"/>
              <a:defRPr sz="700">
                <a:solidFill>
                  <a:schemeClr val="bg2"/>
                </a:solidFill>
              </a:defRPr>
            </a:lvl4pPr>
            <a:lvl5pPr marL="358775" indent="-72000">
              <a:lnSpc>
                <a:spcPct val="90000"/>
              </a:lnSpc>
              <a:spcBef>
                <a:spcPts val="0"/>
              </a:spcBef>
              <a:spcAft>
                <a:spcPts val="200"/>
              </a:spcAft>
              <a:buClr>
                <a:schemeClr val="bg2"/>
              </a:buClr>
              <a:buFont typeface="Arial" panose="020B0604020202020204" pitchFamily="34" charset="0"/>
              <a:buChar char="•"/>
              <a:defRPr sz="700">
                <a:solidFill>
                  <a:schemeClr val="bg2"/>
                </a:solidFill>
              </a:defRPr>
            </a:lvl5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sv-SE" dirty="0"/>
          </a:p>
        </p:txBody>
      </p:sp>
    </p:spTree>
    <p:extLst>
      <p:ext uri="{BB962C8B-B14F-4D97-AF65-F5344CB8AC3E}">
        <p14:creationId xmlns:p14="http://schemas.microsoft.com/office/powerpoint/2010/main" val="1663642660"/>
      </p:ext>
    </p:extLst>
  </p:cSld>
  <p:clrMapOvr>
    <a:masterClrMapping/>
  </p:clrMapOvr>
  <p:extLst>
    <p:ext uri="{DCECCB84-F9BA-43D5-87BE-67443E8EF086}">
      <p15:sldGuideLst xmlns:p15="http://schemas.microsoft.com/office/powerpoint/2012/main">
        <p15:guide id="1" orient="horz" pos="1162" userDrawn="1">
          <p15:clr>
            <a:srgbClr val="FBAE40"/>
          </p15:clr>
        </p15:guide>
        <p15:guide id="2" orient="horz" pos="1525"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tart-/End slide">
    <p:bg>
      <p:bgPr>
        <a:solidFill>
          <a:schemeClr val="tx2"/>
        </a:solidFill>
        <a:effectLst/>
      </p:bgPr>
    </p:bg>
    <p:spTree>
      <p:nvGrpSpPr>
        <p:cNvPr id="1" name=""/>
        <p:cNvGrpSpPr/>
        <p:nvPr/>
      </p:nvGrpSpPr>
      <p:grpSpPr>
        <a:xfrm>
          <a:off x="0" y="0"/>
          <a:ext cx="0" cy="0"/>
          <a:chOff x="0" y="0"/>
          <a:chExt cx="0" cy="0"/>
        </a:xfrm>
      </p:grpSpPr>
      <p:sp>
        <p:nvSpPr>
          <p:cNvPr id="16" name="CitiesSv"/>
          <p:cNvSpPr txBox="1"/>
          <p:nvPr userDrawn="1"/>
        </p:nvSpPr>
        <p:spPr>
          <a:xfrm>
            <a:off x="3023392" y="6030001"/>
            <a:ext cx="6145216" cy="123111"/>
          </a:xfrm>
          <a:prstGeom prst="rect">
            <a:avLst/>
          </a:prstGeom>
          <a:noFill/>
        </p:spPr>
        <p:txBody>
          <a:bodyPr wrap="square" lIns="0" tIns="0" rIns="0" bIns="0" rtlCol="0">
            <a:spAutoFit/>
          </a:bodyPr>
          <a:lstStyle/>
          <a:p>
            <a:pPr algn="ctr">
              <a:lnSpc>
                <a:spcPct val="80000"/>
              </a:lnSpc>
              <a:spcBef>
                <a:spcPts val="1200"/>
              </a:spcBef>
            </a:pPr>
            <a:r>
              <a:rPr lang="sv-SE" sz="1000" b="0" i="0" cap="all" spc="50">
                <a:solidFill>
                  <a:schemeClr val="bg1"/>
                </a:solidFill>
                <a:latin typeface="+mn-lt"/>
                <a:cs typeface="Arial" panose="020B0604020202020204" pitchFamily="34" charset="0"/>
              </a:rPr>
              <a:t>Stockholm</a:t>
            </a:r>
            <a:r>
              <a:rPr lang="sv-SE" sz="1000" b="0" i="0" cap="all" spc="50" baseline="0">
                <a:solidFill>
                  <a:schemeClr val="bg1"/>
                </a:solidFill>
                <a:latin typeface="+mn-lt"/>
                <a:cs typeface="Arial" panose="020B0604020202020204" pitchFamily="34" charset="0"/>
              </a:rPr>
              <a:t>  Göteborg  Malmö  Helsingborg  Bryssel</a:t>
            </a:r>
            <a:endParaRPr lang="sv-SE" sz="1000" b="0" i="0" cap="all" spc="50" dirty="0">
              <a:solidFill>
                <a:schemeClr val="bg1"/>
              </a:solidFill>
              <a:latin typeface="+mn-lt"/>
              <a:cs typeface="Arial" panose="020B0604020202020204" pitchFamily="34" charset="0"/>
            </a:endParaRPr>
          </a:p>
        </p:txBody>
      </p:sp>
      <p:sp>
        <p:nvSpPr>
          <p:cNvPr id="7" name="CitiesEng" hidden="1"/>
          <p:cNvSpPr txBox="1"/>
          <p:nvPr userDrawn="1"/>
        </p:nvSpPr>
        <p:spPr>
          <a:xfrm>
            <a:off x="3401467" y="6038379"/>
            <a:ext cx="5389067" cy="123111"/>
          </a:xfrm>
          <a:prstGeom prst="rect">
            <a:avLst/>
          </a:prstGeom>
          <a:noFill/>
        </p:spPr>
        <p:txBody>
          <a:bodyPr wrap="square" lIns="0" tIns="0" rIns="0" bIns="0" rtlCol="0">
            <a:spAutoFit/>
          </a:bodyPr>
          <a:lstStyle/>
          <a:p>
            <a:pPr algn="ctr">
              <a:lnSpc>
                <a:spcPct val="80000"/>
              </a:lnSpc>
              <a:spcBef>
                <a:spcPts val="1052"/>
              </a:spcBef>
            </a:pPr>
            <a:r>
              <a:rPr lang="sv-SE" sz="1000" b="0" i="0" cap="all" spc="44">
                <a:solidFill>
                  <a:schemeClr val="bg1"/>
                </a:solidFill>
                <a:latin typeface="+mn-lt"/>
                <a:cs typeface="Arial" panose="020B0604020202020204" pitchFamily="34" charset="0"/>
              </a:rPr>
              <a:t>Stockholm</a:t>
            </a:r>
            <a:r>
              <a:rPr lang="sv-SE" sz="1000" b="0" i="0" cap="all" spc="44" baseline="0">
                <a:solidFill>
                  <a:schemeClr val="bg1"/>
                </a:solidFill>
                <a:latin typeface="+mn-lt"/>
                <a:cs typeface="Arial" panose="020B0604020202020204" pitchFamily="34" charset="0"/>
              </a:rPr>
              <a:t>  Gothenburg  Malmö  Helsingborg Brussels</a:t>
            </a:r>
            <a:endParaRPr lang="sv-SE" sz="1000" b="0" i="0" cap="all" spc="44" dirty="0">
              <a:solidFill>
                <a:schemeClr val="bg1"/>
              </a:solidFill>
              <a:latin typeface="+mn-lt"/>
              <a:cs typeface="Arial" panose="020B0604020202020204" pitchFamily="34" charset="0"/>
            </a:endParaRPr>
          </a:p>
        </p:txBody>
      </p:sp>
      <p:sp>
        <p:nvSpPr>
          <p:cNvPr id="11" name="Graphic 9">
            <a:extLst>
              <a:ext uri="{FF2B5EF4-FFF2-40B4-BE49-F238E27FC236}">
                <a16:creationId xmlns:a16="http://schemas.microsoft.com/office/drawing/2014/main" id="{23005955-6271-4CEC-8405-E99DEC051606}"/>
              </a:ext>
            </a:extLst>
          </p:cNvPr>
          <p:cNvSpPr/>
          <p:nvPr userDrawn="1"/>
        </p:nvSpPr>
        <p:spPr>
          <a:xfrm>
            <a:off x="3993170" y="981073"/>
            <a:ext cx="4203579" cy="4300903"/>
          </a:xfrm>
          <a:custGeom>
            <a:avLst/>
            <a:gdLst>
              <a:gd name="connsiteX0" fmla="*/ 2751178 w 6698900"/>
              <a:gd name="connsiteY0" fmla="*/ 6424639 h 6853997"/>
              <a:gd name="connsiteX1" fmla="*/ 2550487 w 6698900"/>
              <a:gd name="connsiteY1" fmla="*/ 6850522 h 6853997"/>
              <a:gd name="connsiteX2" fmla="*/ 2469699 w 6698900"/>
              <a:gd name="connsiteY2" fmla="*/ 6850522 h 6853997"/>
              <a:gd name="connsiteX3" fmla="*/ 2267576 w 6698900"/>
              <a:gd name="connsiteY3" fmla="*/ 6424639 h 6853997"/>
              <a:gd name="connsiteX4" fmla="*/ 2334775 w 6698900"/>
              <a:gd name="connsiteY4" fmla="*/ 6424639 h 6853997"/>
              <a:gd name="connsiteX5" fmla="*/ 2508996 w 6698900"/>
              <a:gd name="connsiteY5" fmla="*/ 6804249 h 6853997"/>
              <a:gd name="connsiteX6" fmla="*/ 2511232 w 6698900"/>
              <a:gd name="connsiteY6" fmla="*/ 6804249 h 6853997"/>
              <a:gd name="connsiteX7" fmla="*/ 2683980 w 6698900"/>
              <a:gd name="connsiteY7" fmla="*/ 6424639 h 6853997"/>
              <a:gd name="connsiteX8" fmla="*/ 2751161 w 6698900"/>
              <a:gd name="connsiteY8" fmla="*/ 6424639 h 6853997"/>
              <a:gd name="connsiteX9" fmla="*/ 2806553 w 6698900"/>
              <a:gd name="connsiteY9" fmla="*/ 6850522 h 6853997"/>
              <a:gd name="connsiteX10" fmla="*/ 2869355 w 6698900"/>
              <a:gd name="connsiteY10" fmla="*/ 6850522 h 6853997"/>
              <a:gd name="connsiteX11" fmla="*/ 2869355 w 6698900"/>
              <a:gd name="connsiteY11" fmla="*/ 6424631 h 6853997"/>
              <a:gd name="connsiteX12" fmla="*/ 2806553 w 6698900"/>
              <a:gd name="connsiteY12" fmla="*/ 6424631 h 6853997"/>
              <a:gd name="connsiteX13" fmla="*/ 3438243 w 6698900"/>
              <a:gd name="connsiteY13" fmla="*/ 6850522 h 6853997"/>
              <a:gd name="connsiteX14" fmla="*/ 3438243 w 6698900"/>
              <a:gd name="connsiteY14" fmla="*/ 6424639 h 6853997"/>
              <a:gd name="connsiteX15" fmla="*/ 3375490 w 6698900"/>
              <a:gd name="connsiteY15" fmla="*/ 6424639 h 6853997"/>
              <a:gd name="connsiteX16" fmla="*/ 3375490 w 6698900"/>
              <a:gd name="connsiteY16" fmla="*/ 6804249 h 6853997"/>
              <a:gd name="connsiteX17" fmla="*/ 3374000 w 6698900"/>
              <a:gd name="connsiteY17" fmla="*/ 6804249 h 6853997"/>
              <a:gd name="connsiteX18" fmla="*/ 3056221 w 6698900"/>
              <a:gd name="connsiteY18" fmla="*/ 6424639 h 6853997"/>
              <a:gd name="connsiteX19" fmla="*/ 2960586 w 6698900"/>
              <a:gd name="connsiteY19" fmla="*/ 6424639 h 6853997"/>
              <a:gd name="connsiteX20" fmla="*/ 2960586 w 6698900"/>
              <a:gd name="connsiteY20" fmla="*/ 6850522 h 6853997"/>
              <a:gd name="connsiteX21" fmla="*/ 3023329 w 6698900"/>
              <a:gd name="connsiteY21" fmla="*/ 6850522 h 6853997"/>
              <a:gd name="connsiteX22" fmla="*/ 3023329 w 6698900"/>
              <a:gd name="connsiteY22" fmla="*/ 6473793 h 6853997"/>
              <a:gd name="connsiteX23" fmla="*/ 3024811 w 6698900"/>
              <a:gd name="connsiteY23" fmla="*/ 6473793 h 6853997"/>
              <a:gd name="connsiteX24" fmla="*/ 3343219 w 6698900"/>
              <a:gd name="connsiteY24" fmla="*/ 6850530 h 6853997"/>
              <a:gd name="connsiteX25" fmla="*/ 3438259 w 6698900"/>
              <a:gd name="connsiteY25" fmla="*/ 6850530 h 6853997"/>
              <a:gd name="connsiteX26" fmla="*/ 4138244 w 6698900"/>
              <a:gd name="connsiteY26" fmla="*/ 6610492 h 6853997"/>
              <a:gd name="connsiteX27" fmla="*/ 4138244 w 6698900"/>
              <a:gd name="connsiteY27" fmla="*/ 6473466 h 6853997"/>
              <a:gd name="connsiteX28" fmla="*/ 4431321 w 6698900"/>
              <a:gd name="connsiteY28" fmla="*/ 6473466 h 6853997"/>
              <a:gd name="connsiteX29" fmla="*/ 4431321 w 6698900"/>
              <a:gd name="connsiteY29" fmla="*/ 6424639 h 6853997"/>
              <a:gd name="connsiteX30" fmla="*/ 4075442 w 6698900"/>
              <a:gd name="connsiteY30" fmla="*/ 6424639 h 6853997"/>
              <a:gd name="connsiteX31" fmla="*/ 4075442 w 6698900"/>
              <a:gd name="connsiteY31" fmla="*/ 6850522 h 6853997"/>
              <a:gd name="connsiteX32" fmla="*/ 4431321 w 6698900"/>
              <a:gd name="connsiteY32" fmla="*/ 6850522 h 6853997"/>
              <a:gd name="connsiteX33" fmla="*/ 4431321 w 6698900"/>
              <a:gd name="connsiteY33" fmla="*/ 6801720 h 6853997"/>
              <a:gd name="connsiteX34" fmla="*/ 4138244 w 6698900"/>
              <a:gd name="connsiteY34" fmla="*/ 6801720 h 6853997"/>
              <a:gd name="connsiteX35" fmla="*/ 4138244 w 6698900"/>
              <a:gd name="connsiteY35" fmla="*/ 6653365 h 6853997"/>
              <a:gd name="connsiteX36" fmla="*/ 4418761 w 6698900"/>
              <a:gd name="connsiteY36" fmla="*/ 6653365 h 6853997"/>
              <a:gd name="connsiteX37" fmla="*/ 4418761 w 6698900"/>
              <a:gd name="connsiteY37" fmla="*/ 6610492 h 6853997"/>
              <a:gd name="connsiteX38" fmla="*/ 4138244 w 6698900"/>
              <a:gd name="connsiteY38" fmla="*/ 6610492 h 6853997"/>
              <a:gd name="connsiteX39" fmla="*/ 3985199 w 6698900"/>
              <a:gd name="connsiteY39" fmla="*/ 6637581 h 6853997"/>
              <a:gd name="connsiteX40" fmla="*/ 3745965 w 6698900"/>
              <a:gd name="connsiteY40" fmla="*/ 6637581 h 6853997"/>
              <a:gd name="connsiteX41" fmla="*/ 3745965 w 6698900"/>
              <a:gd name="connsiteY41" fmla="*/ 6686424 h 6853997"/>
              <a:gd name="connsiteX42" fmla="*/ 3922406 w 6698900"/>
              <a:gd name="connsiteY42" fmla="*/ 6686424 h 6853997"/>
              <a:gd name="connsiteX43" fmla="*/ 3922406 w 6698900"/>
              <a:gd name="connsiteY43" fmla="*/ 6732973 h 6853997"/>
              <a:gd name="connsiteX44" fmla="*/ 3788779 w 6698900"/>
              <a:gd name="connsiteY44" fmla="*/ 6808252 h 6853997"/>
              <a:gd name="connsiteX45" fmla="*/ 3729745 w 6698900"/>
              <a:gd name="connsiteY45" fmla="*/ 6808252 h 6853997"/>
              <a:gd name="connsiteX46" fmla="*/ 3590910 w 6698900"/>
              <a:gd name="connsiteY46" fmla="*/ 6711955 h 6853997"/>
              <a:gd name="connsiteX47" fmla="*/ 3590910 w 6698900"/>
              <a:gd name="connsiteY47" fmla="*/ 6575113 h 6853997"/>
              <a:gd name="connsiteX48" fmla="*/ 3728238 w 6698900"/>
              <a:gd name="connsiteY48" fmla="*/ 6466968 h 6853997"/>
              <a:gd name="connsiteX49" fmla="*/ 3805719 w 6698900"/>
              <a:gd name="connsiteY49" fmla="*/ 6466968 h 6853997"/>
              <a:gd name="connsiteX50" fmla="*/ 3920865 w 6698900"/>
              <a:gd name="connsiteY50" fmla="*/ 6524587 h 6853997"/>
              <a:gd name="connsiteX51" fmla="*/ 3920865 w 6698900"/>
              <a:gd name="connsiteY51" fmla="*/ 6549021 h 6853997"/>
              <a:gd name="connsiteX52" fmla="*/ 3983608 w 6698900"/>
              <a:gd name="connsiteY52" fmla="*/ 6549021 h 6853997"/>
              <a:gd name="connsiteX53" fmla="*/ 3983608 w 6698900"/>
              <a:gd name="connsiteY53" fmla="*/ 6516079 h 6853997"/>
              <a:gd name="connsiteX54" fmla="*/ 3835965 w 6698900"/>
              <a:gd name="connsiteY54" fmla="*/ 6421240 h 6853997"/>
              <a:gd name="connsiteX55" fmla="*/ 3690607 w 6698900"/>
              <a:gd name="connsiteY55" fmla="*/ 6421240 h 6853997"/>
              <a:gd name="connsiteX56" fmla="*/ 3528159 w 6698900"/>
              <a:gd name="connsiteY56" fmla="*/ 6569452 h 6853997"/>
              <a:gd name="connsiteX57" fmla="*/ 3528159 w 6698900"/>
              <a:gd name="connsiteY57" fmla="*/ 6701203 h 6853997"/>
              <a:gd name="connsiteX58" fmla="*/ 3740756 w 6698900"/>
              <a:gd name="connsiteY58" fmla="*/ 6853997 h 6853997"/>
              <a:gd name="connsiteX59" fmla="*/ 3801289 w 6698900"/>
              <a:gd name="connsiteY59" fmla="*/ 6853997 h 6853997"/>
              <a:gd name="connsiteX60" fmla="*/ 3985158 w 6698900"/>
              <a:gd name="connsiteY60" fmla="*/ 6730168 h 6853997"/>
              <a:gd name="connsiteX61" fmla="*/ 3985158 w 6698900"/>
              <a:gd name="connsiteY61" fmla="*/ 6637581 h 6853997"/>
              <a:gd name="connsiteX62" fmla="*/ 5770063 w 6698900"/>
              <a:gd name="connsiteY62" fmla="*/ -1 h 6853997"/>
              <a:gd name="connsiteX63" fmla="*/ 3349449 w 6698900"/>
              <a:gd name="connsiteY63" fmla="*/ 5044598 h 6853997"/>
              <a:gd name="connsiteX64" fmla="*/ 928834 w 6698900"/>
              <a:gd name="connsiteY64" fmla="*/ -1 h 6853997"/>
              <a:gd name="connsiteX65" fmla="*/ -2 w 6698900"/>
              <a:gd name="connsiteY65" fmla="*/ -1 h 6853997"/>
              <a:gd name="connsiteX66" fmla="*/ 2877176 w 6698900"/>
              <a:gd name="connsiteY66" fmla="*/ 5995977 h 6853997"/>
              <a:gd name="connsiteX67" fmla="*/ 3821805 w 6698900"/>
              <a:gd name="connsiteY67" fmla="*/ 5995977 h 6853997"/>
              <a:gd name="connsiteX68" fmla="*/ 6698899 w 6698900"/>
              <a:gd name="connsiteY68" fmla="*/ -1 h 685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698900" h="6853997">
                <a:moveTo>
                  <a:pt x="2751178" y="6424639"/>
                </a:moveTo>
                <a:lnTo>
                  <a:pt x="2550487" y="6850522"/>
                </a:lnTo>
                <a:lnTo>
                  <a:pt x="2469699" y="6850522"/>
                </a:lnTo>
                <a:lnTo>
                  <a:pt x="2267576" y="6424639"/>
                </a:lnTo>
                <a:lnTo>
                  <a:pt x="2334775" y="6424639"/>
                </a:lnTo>
                <a:lnTo>
                  <a:pt x="2508996" y="6804249"/>
                </a:lnTo>
                <a:lnTo>
                  <a:pt x="2511232" y="6804249"/>
                </a:lnTo>
                <a:lnTo>
                  <a:pt x="2683980" y="6424639"/>
                </a:lnTo>
                <a:lnTo>
                  <a:pt x="2751161" y="6424639"/>
                </a:lnTo>
                <a:moveTo>
                  <a:pt x="2806553" y="6850522"/>
                </a:moveTo>
                <a:lnTo>
                  <a:pt x="2869355" y="6850522"/>
                </a:lnTo>
                <a:lnTo>
                  <a:pt x="2869355" y="6424631"/>
                </a:lnTo>
                <a:lnTo>
                  <a:pt x="2806553" y="6424631"/>
                </a:lnTo>
                <a:close/>
                <a:moveTo>
                  <a:pt x="3438243" y="6850522"/>
                </a:moveTo>
                <a:lnTo>
                  <a:pt x="3438243" y="6424639"/>
                </a:lnTo>
                <a:lnTo>
                  <a:pt x="3375490" y="6424639"/>
                </a:lnTo>
                <a:lnTo>
                  <a:pt x="3375490" y="6804249"/>
                </a:lnTo>
                <a:lnTo>
                  <a:pt x="3374000" y="6804249"/>
                </a:lnTo>
                <a:lnTo>
                  <a:pt x="3056221" y="6424639"/>
                </a:lnTo>
                <a:lnTo>
                  <a:pt x="2960586" y="6424639"/>
                </a:lnTo>
                <a:lnTo>
                  <a:pt x="2960586" y="6850522"/>
                </a:lnTo>
                <a:lnTo>
                  <a:pt x="3023329" y="6850522"/>
                </a:lnTo>
                <a:lnTo>
                  <a:pt x="3023329" y="6473793"/>
                </a:lnTo>
                <a:lnTo>
                  <a:pt x="3024811" y="6473793"/>
                </a:lnTo>
                <a:lnTo>
                  <a:pt x="3343219" y="6850530"/>
                </a:lnTo>
                <a:lnTo>
                  <a:pt x="3438259" y="6850530"/>
                </a:lnTo>
                <a:moveTo>
                  <a:pt x="4138244" y="6610492"/>
                </a:moveTo>
                <a:lnTo>
                  <a:pt x="4138244" y="6473466"/>
                </a:lnTo>
                <a:lnTo>
                  <a:pt x="4431321" y="6473466"/>
                </a:lnTo>
                <a:lnTo>
                  <a:pt x="4431321" y="6424639"/>
                </a:lnTo>
                <a:lnTo>
                  <a:pt x="4075442" y="6424639"/>
                </a:lnTo>
                <a:lnTo>
                  <a:pt x="4075442" y="6850522"/>
                </a:lnTo>
                <a:lnTo>
                  <a:pt x="4431321" y="6850522"/>
                </a:lnTo>
                <a:lnTo>
                  <a:pt x="4431321" y="6801720"/>
                </a:lnTo>
                <a:lnTo>
                  <a:pt x="4138244" y="6801720"/>
                </a:lnTo>
                <a:lnTo>
                  <a:pt x="4138244" y="6653365"/>
                </a:lnTo>
                <a:lnTo>
                  <a:pt x="4418761" y="6653365"/>
                </a:lnTo>
                <a:lnTo>
                  <a:pt x="4418761" y="6610492"/>
                </a:lnTo>
                <a:lnTo>
                  <a:pt x="4138244" y="6610492"/>
                </a:lnTo>
                <a:moveTo>
                  <a:pt x="3985199" y="6637581"/>
                </a:moveTo>
                <a:lnTo>
                  <a:pt x="3745965" y="6637581"/>
                </a:lnTo>
                <a:lnTo>
                  <a:pt x="3745965" y="6686424"/>
                </a:lnTo>
                <a:lnTo>
                  <a:pt x="3922406" y="6686424"/>
                </a:lnTo>
                <a:lnTo>
                  <a:pt x="3922406" y="6732973"/>
                </a:lnTo>
                <a:cubicBezTo>
                  <a:pt x="3922406" y="6793531"/>
                  <a:pt x="3898784" y="6808252"/>
                  <a:pt x="3788779" y="6808252"/>
                </a:cubicBezTo>
                <a:lnTo>
                  <a:pt x="3729745" y="6808252"/>
                </a:lnTo>
                <a:cubicBezTo>
                  <a:pt x="3626331" y="6808252"/>
                  <a:pt x="3590910" y="6784714"/>
                  <a:pt x="3590910" y="6711955"/>
                </a:cubicBezTo>
                <a:lnTo>
                  <a:pt x="3590910" y="6575113"/>
                </a:lnTo>
                <a:cubicBezTo>
                  <a:pt x="3590910" y="6490213"/>
                  <a:pt x="3608638" y="6466968"/>
                  <a:pt x="3728238" y="6466968"/>
                </a:cubicBezTo>
                <a:lnTo>
                  <a:pt x="3805719" y="6466968"/>
                </a:lnTo>
                <a:cubicBezTo>
                  <a:pt x="3895761" y="6466968"/>
                  <a:pt x="3920865" y="6483598"/>
                  <a:pt x="3920865" y="6524587"/>
                </a:cubicBezTo>
                <a:lnTo>
                  <a:pt x="3920865" y="6549021"/>
                </a:lnTo>
                <a:lnTo>
                  <a:pt x="3983608" y="6549021"/>
                </a:lnTo>
                <a:lnTo>
                  <a:pt x="3983608" y="6516079"/>
                </a:lnTo>
                <a:cubicBezTo>
                  <a:pt x="3983608" y="6447348"/>
                  <a:pt x="3919416" y="6421240"/>
                  <a:pt x="3835965" y="6421240"/>
                </a:cubicBezTo>
                <a:lnTo>
                  <a:pt x="3690607" y="6421240"/>
                </a:lnTo>
                <a:cubicBezTo>
                  <a:pt x="3596044" y="6421240"/>
                  <a:pt x="3528159" y="6454139"/>
                  <a:pt x="3528159" y="6569452"/>
                </a:cubicBezTo>
                <a:lnTo>
                  <a:pt x="3528159" y="6701203"/>
                </a:lnTo>
                <a:cubicBezTo>
                  <a:pt x="3528159" y="6832954"/>
                  <a:pt x="3593079" y="6853997"/>
                  <a:pt x="3740756" y="6853997"/>
                </a:cubicBezTo>
                <a:lnTo>
                  <a:pt x="3801289" y="6853997"/>
                </a:lnTo>
                <a:cubicBezTo>
                  <a:pt x="3926785" y="6853997"/>
                  <a:pt x="3985158" y="6830132"/>
                  <a:pt x="3985158" y="6730168"/>
                </a:cubicBezTo>
                <a:lnTo>
                  <a:pt x="3985158" y="6637581"/>
                </a:lnTo>
                <a:moveTo>
                  <a:pt x="5770063" y="-1"/>
                </a:moveTo>
                <a:lnTo>
                  <a:pt x="3349449" y="5044598"/>
                </a:lnTo>
                <a:lnTo>
                  <a:pt x="928834" y="-1"/>
                </a:lnTo>
                <a:lnTo>
                  <a:pt x="-2" y="-1"/>
                </a:lnTo>
                <a:lnTo>
                  <a:pt x="2877176" y="5995977"/>
                </a:lnTo>
                <a:lnTo>
                  <a:pt x="3821805" y="5995977"/>
                </a:lnTo>
                <a:lnTo>
                  <a:pt x="6698899" y="-1"/>
                </a:lnTo>
                <a:close/>
              </a:path>
            </a:pathLst>
          </a:custGeom>
          <a:solidFill>
            <a:schemeClr val="bg1"/>
          </a:solidFill>
          <a:ln w="8370" cap="flat">
            <a:noFill/>
            <a:prstDash val="solid"/>
            <a:miter/>
          </a:ln>
        </p:spPr>
        <p:txBody>
          <a:bodyPr rtlCol="0" anchor="ctr"/>
          <a:lstStyle/>
          <a:p>
            <a:endParaRPr lang="sv-SE" dirty="0"/>
          </a:p>
        </p:txBody>
      </p:sp>
    </p:spTree>
    <p:extLst>
      <p:ext uri="{BB962C8B-B14F-4D97-AF65-F5344CB8AC3E}">
        <p14:creationId xmlns:p14="http://schemas.microsoft.com/office/powerpoint/2010/main" val="3009762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Date Placeholder 1"/>
          <p:cNvSpPr>
            <a:spLocks noGrp="1"/>
          </p:cNvSpPr>
          <p:nvPr>
            <p:ph type="dt" sz="half" idx="14"/>
          </p:nvPr>
        </p:nvSpPr>
        <p:spPr/>
        <p:txBody>
          <a:bodyPr/>
          <a:lstStyle/>
          <a:p>
            <a:r>
              <a:rPr lang="sv-SE"/>
              <a:t>21 februari 2024</a:t>
            </a:r>
            <a:endParaRPr lang="sv-SE" dirty="0"/>
          </a:p>
        </p:txBody>
      </p:sp>
      <p:sp>
        <p:nvSpPr>
          <p:cNvPr id="3" name="Footer Placeholder 2"/>
          <p:cNvSpPr>
            <a:spLocks noGrp="1"/>
          </p:cNvSpPr>
          <p:nvPr>
            <p:ph type="ftr" sz="quarter" idx="15"/>
          </p:nvPr>
        </p:nvSpPr>
        <p:spPr/>
        <p:txBody>
          <a:bodyPr/>
          <a:lstStyle/>
          <a:p>
            <a:r>
              <a:rPr lang="sv-SE"/>
              <a:t>Footer Lorem ipsum dolor sit amet</a:t>
            </a:r>
            <a:endParaRPr lang="sv-SE" dirty="0"/>
          </a:p>
        </p:txBody>
      </p:sp>
      <p:sp>
        <p:nvSpPr>
          <p:cNvPr id="6" name="Slide Number Placeholder 5"/>
          <p:cNvSpPr>
            <a:spLocks noGrp="1"/>
          </p:cNvSpPr>
          <p:nvPr>
            <p:ph type="sldNum" sz="quarter" idx="16"/>
          </p:nvPr>
        </p:nvSpPr>
        <p:spPr/>
        <p:txBody>
          <a:bodyPr/>
          <a:lstStyle/>
          <a:p>
            <a:fld id="{68468C2E-472A-43C3-926E-5A5CF00B7762}" type="slidenum">
              <a:rPr lang="sv-SE" smtClean="0"/>
              <a:pPr/>
              <a:t>‹#›</a:t>
            </a:fld>
            <a:endParaRPr lang="sv-SE" dirty="0"/>
          </a:p>
        </p:txBody>
      </p:sp>
      <p:sp>
        <p:nvSpPr>
          <p:cNvPr id="7" name="Title 6"/>
          <p:cNvSpPr>
            <a:spLocks noGrp="1"/>
          </p:cNvSpPr>
          <p:nvPr>
            <p:ph type="title" hasCustomPrompt="1"/>
          </p:nvPr>
        </p:nvSpPr>
        <p:spPr/>
        <p:txBody>
          <a:bodyPr/>
          <a:lstStyle/>
          <a:p>
            <a:r>
              <a:rPr lang="sv-SE"/>
              <a:t>Click to add title</a:t>
            </a:r>
            <a:endParaRPr lang="sv-SE" dirty="0"/>
          </a:p>
        </p:txBody>
      </p:sp>
      <p:sp>
        <p:nvSpPr>
          <p:cNvPr id="8" name="Content Placeholder 4"/>
          <p:cNvSpPr>
            <a:spLocks noGrp="1"/>
          </p:cNvSpPr>
          <p:nvPr>
            <p:ph sz="quarter" idx="13" hasCustomPrompt="1"/>
          </p:nvPr>
        </p:nvSpPr>
        <p:spPr>
          <a:xfrm>
            <a:off x="1631950" y="1884897"/>
            <a:ext cx="8928100" cy="3992027"/>
          </a:xfrm>
        </p:spPr>
        <p:txBody>
          <a:bodyPr>
            <a:noAutofit/>
          </a:bodyPr>
          <a:lstStyle>
            <a:lvl1pPr marL="357188" indent="-357188">
              <a:buClr>
                <a:schemeClr val="bg2"/>
              </a:buClr>
              <a:buFont typeface="+mj-lt"/>
              <a:buAutoNum type="romanUcPeriod"/>
              <a:defRPr sz="1600">
                <a:solidFill>
                  <a:schemeClr val="bg2"/>
                </a:solidFill>
              </a:defRPr>
            </a:lvl1pPr>
            <a:lvl2pPr marL="808038" indent="-360363">
              <a:buFont typeface="+mj-lt"/>
              <a:buAutoNum type="romanUcPeriod"/>
              <a:defRPr/>
            </a:lvl2pPr>
            <a:lvl3pPr marL="1254125" indent="-271463">
              <a:buFont typeface="+mj-lt"/>
              <a:buAutoNum type="romanUcPeriod"/>
              <a:defRPr/>
            </a:lvl3pPr>
            <a:lvl4pPr marL="1063512" indent="-342900">
              <a:buFont typeface="+mj-lt"/>
              <a:buAutoNum type="romanUcPeriod"/>
              <a:defRPr/>
            </a:lvl4pPr>
            <a:lvl5pPr marL="1243512" indent="-342900">
              <a:buFont typeface="+mj-lt"/>
              <a:buAutoNum type="romanUcPeriod"/>
              <a:defRPr/>
            </a:lvl5pPr>
          </a:lstStyle>
          <a:p>
            <a:pPr lvl="0"/>
            <a:r>
              <a:rPr lang="sv-SE"/>
              <a:t>Click to edit Chapter name</a:t>
            </a:r>
          </a:p>
          <a:p>
            <a:pPr lvl="1"/>
            <a:r>
              <a:rPr lang="sv-SE"/>
              <a:t>Level 2</a:t>
            </a:r>
          </a:p>
          <a:p>
            <a:pPr lvl="2"/>
            <a:r>
              <a:rPr lang="sv-SE"/>
              <a:t>Level 3</a:t>
            </a:r>
            <a:endParaRPr lang="sv-SE" dirty="0"/>
          </a:p>
        </p:txBody>
      </p:sp>
    </p:spTree>
    <p:extLst>
      <p:ext uri="{BB962C8B-B14F-4D97-AF65-F5344CB8AC3E}">
        <p14:creationId xmlns:p14="http://schemas.microsoft.com/office/powerpoint/2010/main" val="4011490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eneral slide">
    <p:bg>
      <p:bgPr>
        <a:solidFill>
          <a:schemeClr val="bg1"/>
        </a:solidFill>
        <a:effectLst/>
      </p:bgPr>
    </p:bg>
    <p:spTree>
      <p:nvGrpSpPr>
        <p:cNvPr id="1" name=""/>
        <p:cNvGrpSpPr/>
        <p:nvPr/>
      </p:nvGrpSpPr>
      <p:grpSpPr>
        <a:xfrm>
          <a:off x="0" y="0"/>
          <a:ext cx="0" cy="0"/>
          <a:chOff x="0" y="0"/>
          <a:chExt cx="0" cy="0"/>
        </a:xfrm>
      </p:grpSpPr>
      <p:sp>
        <p:nvSpPr>
          <p:cNvPr id="10" name="Text Placeholder 4"/>
          <p:cNvSpPr>
            <a:spLocks noGrp="1"/>
          </p:cNvSpPr>
          <p:nvPr>
            <p:ph type="body" sz="quarter" idx="14" hasCustomPrompt="1"/>
          </p:nvPr>
        </p:nvSpPr>
        <p:spPr>
          <a:xfrm>
            <a:off x="1631950" y="1773238"/>
            <a:ext cx="8928100" cy="505342"/>
          </a:xfrm>
        </p:spPr>
        <p:txBody>
          <a:bodyPr rIns="0" anchor="ctr"/>
          <a:lstStyle>
            <a:lvl1pPr marL="0" indent="0" algn="ctr">
              <a:buFontTx/>
              <a:buNone/>
              <a:defRPr sz="2000" b="0" i="1">
                <a:solidFill>
                  <a:schemeClr val="bg2"/>
                </a:solidFill>
                <a:latin typeface="+mj-lt"/>
              </a:defRPr>
            </a:lvl1pPr>
          </a:lstStyle>
          <a:p>
            <a:pPr lvl="0"/>
            <a:r>
              <a:rPr lang="sv-SE"/>
              <a:t>Subtitle</a:t>
            </a:r>
            <a:endParaRPr lang="sv-SE" dirty="0"/>
          </a:p>
        </p:txBody>
      </p:sp>
      <p:sp>
        <p:nvSpPr>
          <p:cNvPr id="5" name="Content Placeholder 4"/>
          <p:cNvSpPr>
            <a:spLocks noGrp="1"/>
          </p:cNvSpPr>
          <p:nvPr>
            <p:ph sz="quarter" idx="13" hasCustomPrompt="1"/>
          </p:nvPr>
        </p:nvSpPr>
        <p:spPr>
          <a:xfrm>
            <a:off x="1631950" y="2349500"/>
            <a:ext cx="8928100" cy="3527425"/>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vl6pPr>
              <a:defRPr baseline="0"/>
            </a:lvl6pPr>
          </a:lstStyle>
          <a:p>
            <a:pPr lvl="0"/>
            <a:r>
              <a:rPr lang="sv-SE"/>
              <a:t>Click to add text</a:t>
            </a:r>
          </a:p>
          <a:p>
            <a:pPr lvl="1"/>
            <a:r>
              <a:rPr lang="sv-SE"/>
              <a:t>Second level</a:t>
            </a:r>
          </a:p>
          <a:p>
            <a:pPr lvl="2"/>
            <a:r>
              <a:rPr lang="sv-SE"/>
              <a:t>Third level</a:t>
            </a:r>
          </a:p>
          <a:p>
            <a:pPr lvl="3"/>
            <a:r>
              <a:rPr lang="sv-SE"/>
              <a:t>Fourth level</a:t>
            </a:r>
          </a:p>
          <a:p>
            <a:pPr lvl="4"/>
            <a:r>
              <a:rPr lang="sv-SE"/>
              <a:t>Fifth level</a:t>
            </a:r>
            <a:endParaRPr lang="sv-SE" dirty="0"/>
          </a:p>
        </p:txBody>
      </p:sp>
      <p:sp>
        <p:nvSpPr>
          <p:cNvPr id="2" name="Date Placeholder 1"/>
          <p:cNvSpPr>
            <a:spLocks noGrp="1"/>
          </p:cNvSpPr>
          <p:nvPr>
            <p:ph type="dt" sz="half" idx="15"/>
          </p:nvPr>
        </p:nvSpPr>
        <p:spPr/>
        <p:txBody>
          <a:bodyPr/>
          <a:lstStyle/>
          <a:p>
            <a:r>
              <a:rPr lang="sv-SE"/>
              <a:t>21 februari 2024</a:t>
            </a:r>
            <a:endParaRPr lang="sv-SE" dirty="0"/>
          </a:p>
        </p:txBody>
      </p:sp>
      <p:sp>
        <p:nvSpPr>
          <p:cNvPr id="3" name="Footer Placeholder 2"/>
          <p:cNvSpPr>
            <a:spLocks noGrp="1"/>
          </p:cNvSpPr>
          <p:nvPr>
            <p:ph type="ftr" sz="quarter" idx="16"/>
          </p:nvPr>
        </p:nvSpPr>
        <p:spPr/>
        <p:txBody>
          <a:bodyPr/>
          <a:lstStyle/>
          <a:p>
            <a:r>
              <a:rPr lang="sv-SE"/>
              <a:t>Footer Lorem ipsum dolor sit amet</a:t>
            </a:r>
            <a:endParaRPr lang="sv-SE" dirty="0"/>
          </a:p>
        </p:txBody>
      </p:sp>
      <p:sp>
        <p:nvSpPr>
          <p:cNvPr id="6" name="Slide Number Placeholder 5"/>
          <p:cNvSpPr>
            <a:spLocks noGrp="1"/>
          </p:cNvSpPr>
          <p:nvPr>
            <p:ph type="sldNum" sz="quarter" idx="17"/>
          </p:nvPr>
        </p:nvSpPr>
        <p:spPr/>
        <p:txBody>
          <a:bodyPr/>
          <a:lstStyle/>
          <a:p>
            <a:fld id="{68468C2E-472A-43C3-926E-5A5CF00B7762}" type="slidenum">
              <a:rPr lang="sv-SE" smtClean="0"/>
              <a:pPr/>
              <a:t>‹#›</a:t>
            </a:fld>
            <a:endParaRPr lang="sv-SE" dirty="0"/>
          </a:p>
        </p:txBody>
      </p:sp>
      <p:sp>
        <p:nvSpPr>
          <p:cNvPr id="7" name="Title 6"/>
          <p:cNvSpPr>
            <a:spLocks noGrp="1"/>
          </p:cNvSpPr>
          <p:nvPr>
            <p:ph type="title" hasCustomPrompt="1"/>
          </p:nvPr>
        </p:nvSpPr>
        <p:spPr/>
        <p:txBody>
          <a:bodyPr/>
          <a:lstStyle>
            <a:lvl1pPr>
              <a:defRPr>
                <a:solidFill>
                  <a:schemeClr val="bg2"/>
                </a:solidFill>
              </a:defRPr>
            </a:lvl1pPr>
          </a:lstStyle>
          <a:p>
            <a:r>
              <a:rPr lang="sv-SE"/>
              <a:t>Click to add title</a:t>
            </a:r>
            <a:endParaRPr lang="sv-SE" dirty="0"/>
          </a:p>
        </p:txBody>
      </p:sp>
    </p:spTree>
    <p:extLst>
      <p:ext uri="{BB962C8B-B14F-4D97-AF65-F5344CB8AC3E}">
        <p14:creationId xmlns:p14="http://schemas.microsoft.com/office/powerpoint/2010/main" val="2069597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eneral with two columns">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1631949" y="1773238"/>
            <a:ext cx="8928101" cy="503634"/>
          </a:xfrm>
        </p:spPr>
        <p:txBody>
          <a:bodyPr rIns="0" anchor="ctr">
            <a:noAutofit/>
          </a:bodyPr>
          <a:lstStyle>
            <a:lvl1pPr marL="0" indent="0" algn="ctr">
              <a:buFontTx/>
              <a:buNone/>
              <a:defRPr sz="2000" b="0" i="1">
                <a:solidFill>
                  <a:schemeClr val="bg2"/>
                </a:solidFill>
                <a:latin typeface="+mj-lt"/>
              </a:defRPr>
            </a:lvl1pPr>
          </a:lstStyle>
          <a:p>
            <a:pPr lvl="0"/>
            <a:r>
              <a:rPr lang="sv-SE"/>
              <a:t>Subtitle</a:t>
            </a:r>
            <a:endParaRPr lang="sv-SE" dirty="0"/>
          </a:p>
        </p:txBody>
      </p:sp>
      <p:sp>
        <p:nvSpPr>
          <p:cNvPr id="3" name="Text Placeholder 2"/>
          <p:cNvSpPr>
            <a:spLocks noGrp="1"/>
          </p:cNvSpPr>
          <p:nvPr>
            <p:ph type="body" sz="quarter" idx="16" hasCustomPrompt="1"/>
          </p:nvPr>
        </p:nvSpPr>
        <p:spPr>
          <a:xfrm>
            <a:off x="1631769" y="2348431"/>
            <a:ext cx="4319769" cy="396000"/>
          </a:xfrm>
          <a:prstGeom prst="rect">
            <a:avLst/>
          </a:prstGeom>
          <a:noFill/>
          <a:ln>
            <a:noFill/>
          </a:ln>
        </p:spPr>
        <p:txBody>
          <a:bodyPr lIns="0" rIns="0" anchor="ctr" anchorCtr="0">
            <a:noAutofit/>
          </a:bodyPr>
          <a:lstStyle>
            <a:lvl1pPr marL="0" indent="0" algn="l">
              <a:buFontTx/>
              <a:buNone/>
              <a:defRPr sz="1800" b="1" baseline="0">
                <a:solidFill>
                  <a:schemeClr val="bg2"/>
                </a:solidFill>
              </a:defRPr>
            </a:lvl1pPr>
          </a:lstStyle>
          <a:p>
            <a:pPr lvl="0"/>
            <a:r>
              <a:rPr lang="sv-SE"/>
              <a:t>Click to add heading</a:t>
            </a:r>
            <a:endParaRPr lang="sv-SE" dirty="0"/>
          </a:p>
        </p:txBody>
      </p:sp>
      <p:sp>
        <p:nvSpPr>
          <p:cNvPr id="10" name="Content Placeholder 4"/>
          <p:cNvSpPr>
            <a:spLocks noGrp="1"/>
          </p:cNvSpPr>
          <p:nvPr>
            <p:ph sz="quarter" idx="14" hasCustomPrompt="1"/>
          </p:nvPr>
        </p:nvSpPr>
        <p:spPr>
          <a:xfrm>
            <a:off x="1631949" y="2780479"/>
            <a:ext cx="4320614" cy="3096446"/>
          </a:xfrm>
        </p:spPr>
        <p:txBody>
          <a:bodyPr>
            <a:noAutofit/>
          </a:bodyPr>
          <a:lstStyle>
            <a:lvl1pPr>
              <a:defRPr sz="16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sv-SE"/>
              <a:t>Click to add text</a:t>
            </a:r>
          </a:p>
          <a:p>
            <a:pPr lvl="1"/>
            <a:r>
              <a:rPr lang="sv-SE"/>
              <a:t>Second level</a:t>
            </a:r>
          </a:p>
          <a:p>
            <a:pPr lvl="2"/>
            <a:r>
              <a:rPr lang="sv-SE"/>
              <a:t>Third level</a:t>
            </a:r>
          </a:p>
          <a:p>
            <a:pPr lvl="3"/>
            <a:r>
              <a:rPr lang="sv-SE"/>
              <a:t>Fourth level</a:t>
            </a:r>
          </a:p>
          <a:p>
            <a:pPr lvl="4"/>
            <a:r>
              <a:rPr lang="sv-SE"/>
              <a:t>Fifth level</a:t>
            </a:r>
            <a:endParaRPr lang="sv-SE" dirty="0"/>
          </a:p>
        </p:txBody>
      </p:sp>
      <p:sp>
        <p:nvSpPr>
          <p:cNvPr id="12" name="Text Placeholder 2"/>
          <p:cNvSpPr>
            <a:spLocks noGrp="1"/>
          </p:cNvSpPr>
          <p:nvPr>
            <p:ph type="body" sz="quarter" idx="17" hasCustomPrompt="1"/>
          </p:nvPr>
        </p:nvSpPr>
        <p:spPr>
          <a:xfrm>
            <a:off x="6240463" y="2348431"/>
            <a:ext cx="4319587" cy="396000"/>
          </a:xfrm>
          <a:prstGeom prst="rect">
            <a:avLst/>
          </a:prstGeom>
          <a:noFill/>
          <a:ln>
            <a:noFill/>
          </a:ln>
        </p:spPr>
        <p:txBody>
          <a:bodyPr lIns="0" rIns="0" anchor="ctr" anchorCtr="0">
            <a:noAutofit/>
          </a:bodyPr>
          <a:lstStyle>
            <a:lvl1pPr marL="0" indent="0" algn="l">
              <a:buFontTx/>
              <a:buNone/>
              <a:defRPr sz="1800" b="1">
                <a:solidFill>
                  <a:schemeClr val="bg2"/>
                </a:solidFill>
              </a:defRPr>
            </a:lvl1pPr>
          </a:lstStyle>
          <a:p>
            <a:pPr lvl="0"/>
            <a:r>
              <a:rPr lang="sv-SE"/>
              <a:t>Click to add heading</a:t>
            </a:r>
            <a:endParaRPr lang="sv-SE" dirty="0"/>
          </a:p>
        </p:txBody>
      </p:sp>
      <p:sp>
        <p:nvSpPr>
          <p:cNvPr id="11" name="Content Placeholder 4"/>
          <p:cNvSpPr>
            <a:spLocks noGrp="1"/>
          </p:cNvSpPr>
          <p:nvPr>
            <p:ph sz="quarter" idx="15" hasCustomPrompt="1"/>
          </p:nvPr>
        </p:nvSpPr>
        <p:spPr>
          <a:xfrm>
            <a:off x="6239429" y="2780479"/>
            <a:ext cx="4320432" cy="3096446"/>
          </a:xfrm>
        </p:spPr>
        <p:txBody>
          <a:bodyPr>
            <a:noAutofit/>
          </a:bodyPr>
          <a:lstStyle>
            <a:lvl1pPr>
              <a:defRPr sz="16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sv-SE"/>
              <a:t>Click to add text</a:t>
            </a:r>
          </a:p>
          <a:p>
            <a:pPr lvl="1"/>
            <a:r>
              <a:rPr lang="sv-SE"/>
              <a:t>Second level</a:t>
            </a:r>
          </a:p>
          <a:p>
            <a:pPr lvl="2"/>
            <a:r>
              <a:rPr lang="sv-SE"/>
              <a:t>Third level</a:t>
            </a:r>
          </a:p>
          <a:p>
            <a:pPr lvl="3"/>
            <a:r>
              <a:rPr lang="sv-SE"/>
              <a:t>Fourth level</a:t>
            </a:r>
          </a:p>
          <a:p>
            <a:pPr lvl="4"/>
            <a:r>
              <a:rPr lang="sv-SE"/>
              <a:t>Fifth level</a:t>
            </a:r>
            <a:endParaRPr lang="sv-SE" dirty="0"/>
          </a:p>
        </p:txBody>
      </p:sp>
      <p:sp>
        <p:nvSpPr>
          <p:cNvPr id="2" name="Title 1"/>
          <p:cNvSpPr>
            <a:spLocks noGrp="1"/>
          </p:cNvSpPr>
          <p:nvPr>
            <p:ph type="title" hasCustomPrompt="1"/>
          </p:nvPr>
        </p:nvSpPr>
        <p:spPr/>
        <p:txBody>
          <a:bodyPr/>
          <a:lstStyle>
            <a:lvl1pPr>
              <a:defRPr>
                <a:solidFill>
                  <a:schemeClr val="bg2"/>
                </a:solidFill>
              </a:defRPr>
            </a:lvl1pPr>
          </a:lstStyle>
          <a:p>
            <a:r>
              <a:rPr lang="sv-SE"/>
              <a:t>Click to add title</a:t>
            </a:r>
            <a:endParaRPr lang="sv-SE" dirty="0"/>
          </a:p>
        </p:txBody>
      </p:sp>
      <p:sp>
        <p:nvSpPr>
          <p:cNvPr id="4" name="Date Placeholder 3"/>
          <p:cNvSpPr>
            <a:spLocks noGrp="1"/>
          </p:cNvSpPr>
          <p:nvPr>
            <p:ph type="dt" sz="half" idx="18"/>
          </p:nvPr>
        </p:nvSpPr>
        <p:spPr/>
        <p:txBody>
          <a:bodyPr/>
          <a:lstStyle/>
          <a:p>
            <a:r>
              <a:rPr lang="sv-SE"/>
              <a:t>21 februari 2024</a:t>
            </a:r>
            <a:endParaRPr lang="sv-SE" dirty="0"/>
          </a:p>
        </p:txBody>
      </p:sp>
      <p:sp>
        <p:nvSpPr>
          <p:cNvPr id="6" name="Footer Placeholder 5"/>
          <p:cNvSpPr>
            <a:spLocks noGrp="1"/>
          </p:cNvSpPr>
          <p:nvPr>
            <p:ph type="ftr" sz="quarter" idx="19"/>
          </p:nvPr>
        </p:nvSpPr>
        <p:spPr/>
        <p:txBody>
          <a:bodyPr/>
          <a:lstStyle/>
          <a:p>
            <a:r>
              <a:rPr lang="sv-SE"/>
              <a:t>Footer Lorem ipsum dolor sit amet</a:t>
            </a:r>
            <a:endParaRPr lang="sv-SE" dirty="0"/>
          </a:p>
        </p:txBody>
      </p:sp>
      <p:sp>
        <p:nvSpPr>
          <p:cNvPr id="7" name="Slide Number Placeholder 6"/>
          <p:cNvSpPr>
            <a:spLocks noGrp="1"/>
          </p:cNvSpPr>
          <p:nvPr>
            <p:ph type="sldNum" sz="quarter" idx="20"/>
          </p:nvPr>
        </p:nvSpPr>
        <p:spPr/>
        <p:txBody>
          <a:bodyPr/>
          <a:lstStyle/>
          <a:p>
            <a:fld id="{68468C2E-472A-43C3-926E-5A5CF00B7762}" type="slidenum">
              <a:rPr lang="sv-SE" smtClean="0"/>
              <a:pPr/>
              <a:t>‹#›</a:t>
            </a:fld>
            <a:endParaRPr lang="sv-SE" dirty="0"/>
          </a:p>
        </p:txBody>
      </p:sp>
    </p:spTree>
    <p:extLst>
      <p:ext uri="{BB962C8B-B14F-4D97-AF65-F5344CB8AC3E}">
        <p14:creationId xmlns:p14="http://schemas.microsoft.com/office/powerpoint/2010/main" val="3245628274"/>
      </p:ext>
    </p:extLst>
  </p:cSld>
  <p:clrMapOvr>
    <a:masterClrMapping/>
  </p:clrMapOvr>
  <p:extLst>
    <p:ext uri="{DCECCB84-F9BA-43D5-87BE-67443E8EF086}">
      <p15:sldGuideLst xmlns:p15="http://schemas.microsoft.com/office/powerpoint/2012/main">
        <p15:guide id="1" pos="3931" userDrawn="1">
          <p15:clr>
            <a:srgbClr val="FBAE40"/>
          </p15:clr>
        </p15:guide>
        <p15:guide id="2" pos="3749"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of contents (dark image)">
    <p:bg>
      <p:bgPr>
        <a:solidFill>
          <a:schemeClr val="tx2"/>
        </a:solidFill>
        <a:effectLst/>
      </p:bgPr>
    </p:bg>
    <p:spTree>
      <p:nvGrpSpPr>
        <p:cNvPr id="1" name=""/>
        <p:cNvGrpSpPr/>
        <p:nvPr/>
      </p:nvGrpSpPr>
      <p:grpSpPr>
        <a:xfrm>
          <a:off x="0" y="0"/>
          <a:ext cx="0" cy="0"/>
          <a:chOff x="0" y="0"/>
          <a:chExt cx="0" cy="0"/>
        </a:xfrm>
      </p:grpSpPr>
      <p:sp>
        <p:nvSpPr>
          <p:cNvPr id="10" name="Picture Placeholder 9"/>
          <p:cNvSpPr>
            <a:spLocks noGrp="1"/>
          </p:cNvSpPr>
          <p:nvPr>
            <p:ph type="pic" sz="quarter" idx="17" hasCustomPrompt="1"/>
          </p:nvPr>
        </p:nvSpPr>
        <p:spPr>
          <a:xfrm>
            <a:off x="0" y="0"/>
            <a:ext cx="12192000" cy="6858000"/>
          </a:xfrm>
        </p:spPr>
        <p:txBody>
          <a:bodyPr tIns="72000"/>
          <a:lstStyle>
            <a:lvl1pPr marL="0" marR="0" indent="0" algn="ctr" defTabSz="914400" rtl="0" eaLnBrk="1" fontAlgn="auto" latinLnBrk="0" hangingPunct="1">
              <a:lnSpc>
                <a:spcPct val="100000"/>
              </a:lnSpc>
              <a:spcBef>
                <a:spcPts val="1200"/>
              </a:spcBef>
              <a:spcAft>
                <a:spcPts val="600"/>
              </a:spcAft>
              <a:buClr>
                <a:schemeClr val="accent1"/>
              </a:buClr>
              <a:buSzTx/>
              <a:buFont typeface="Arial" pitchFamily="34" charset="0"/>
              <a:buNone/>
              <a:tabLst/>
              <a:defRPr>
                <a:solidFill>
                  <a:srgbClr val="FFFFFF"/>
                </a:solidFill>
              </a:defRPr>
            </a:lvl1pPr>
          </a:lstStyle>
          <a:p>
            <a:r>
              <a:rPr lang="sv-SE"/>
              <a:t>Select image placeholder to add picture</a:t>
            </a:r>
            <a:endParaRPr lang="sv-SE" dirty="0"/>
          </a:p>
        </p:txBody>
      </p:sp>
      <p:sp>
        <p:nvSpPr>
          <p:cNvPr id="7" name="Title 6"/>
          <p:cNvSpPr>
            <a:spLocks noGrp="1"/>
          </p:cNvSpPr>
          <p:nvPr>
            <p:ph type="title" hasCustomPrompt="1"/>
          </p:nvPr>
        </p:nvSpPr>
        <p:spPr/>
        <p:txBody>
          <a:bodyPr/>
          <a:lstStyle>
            <a:lvl1pPr>
              <a:defRPr>
                <a:solidFill>
                  <a:srgbClr val="FFFFFF"/>
                </a:solidFill>
              </a:defRPr>
            </a:lvl1pPr>
          </a:lstStyle>
          <a:p>
            <a:r>
              <a:rPr lang="sv-SE"/>
              <a:t>Click to add title</a:t>
            </a:r>
            <a:endParaRPr lang="sv-SE" dirty="0"/>
          </a:p>
        </p:txBody>
      </p:sp>
      <p:sp>
        <p:nvSpPr>
          <p:cNvPr id="4" name="Date Placeholder 3"/>
          <p:cNvSpPr>
            <a:spLocks noGrp="1"/>
          </p:cNvSpPr>
          <p:nvPr>
            <p:ph type="dt" sz="half" idx="18"/>
          </p:nvPr>
        </p:nvSpPr>
        <p:spPr/>
        <p:txBody>
          <a:bodyPr/>
          <a:lstStyle>
            <a:lvl1pPr>
              <a:defRPr>
                <a:solidFill>
                  <a:schemeClr val="bg1"/>
                </a:solidFill>
              </a:defRPr>
            </a:lvl1pPr>
          </a:lstStyle>
          <a:p>
            <a:r>
              <a:rPr lang="sv-SE"/>
              <a:t>21 februari 2024</a:t>
            </a:r>
            <a:endParaRPr lang="sv-SE" dirty="0"/>
          </a:p>
        </p:txBody>
      </p:sp>
      <p:sp>
        <p:nvSpPr>
          <p:cNvPr id="9" name="Footer Placeholder 8"/>
          <p:cNvSpPr>
            <a:spLocks noGrp="1"/>
          </p:cNvSpPr>
          <p:nvPr>
            <p:ph type="ftr" sz="quarter" idx="19"/>
          </p:nvPr>
        </p:nvSpPr>
        <p:spPr/>
        <p:txBody>
          <a:bodyPr/>
          <a:lstStyle>
            <a:lvl1pPr>
              <a:defRPr>
                <a:solidFill>
                  <a:schemeClr val="bg1"/>
                </a:solidFill>
              </a:defRPr>
            </a:lvl1pPr>
          </a:lstStyle>
          <a:p>
            <a:r>
              <a:rPr lang="sv-SE"/>
              <a:t>Footer Lorem ipsum dolor sit amet</a:t>
            </a:r>
            <a:endParaRPr lang="sv-SE" dirty="0"/>
          </a:p>
        </p:txBody>
      </p:sp>
      <p:sp>
        <p:nvSpPr>
          <p:cNvPr id="11" name="Slide Number Placeholder 10"/>
          <p:cNvSpPr>
            <a:spLocks noGrp="1"/>
          </p:cNvSpPr>
          <p:nvPr>
            <p:ph type="sldNum" sz="quarter" idx="20"/>
          </p:nvPr>
        </p:nvSpPr>
        <p:spPr/>
        <p:txBody>
          <a:bodyPr/>
          <a:lstStyle>
            <a:lvl1pPr>
              <a:defRPr>
                <a:solidFill>
                  <a:schemeClr val="bg1"/>
                </a:solidFill>
              </a:defRPr>
            </a:lvl1pPr>
          </a:lstStyle>
          <a:p>
            <a:fld id="{68468C2E-472A-43C3-926E-5A5CF00B7762}" type="slidenum">
              <a:rPr lang="sv-SE" smtClean="0"/>
              <a:pPr/>
              <a:t>‹#›</a:t>
            </a:fld>
            <a:endParaRPr lang="sv-SE" dirty="0"/>
          </a:p>
        </p:txBody>
      </p:sp>
      <p:sp>
        <p:nvSpPr>
          <p:cNvPr id="12" name="Vinge"/>
          <p:cNvSpPr>
            <a:spLocks noEditPoints="1"/>
          </p:cNvSpPr>
          <p:nvPr userDrawn="1"/>
        </p:nvSpPr>
        <p:spPr bwMode="auto">
          <a:xfrm>
            <a:off x="334963" y="6405563"/>
            <a:ext cx="720725" cy="144462"/>
          </a:xfrm>
          <a:custGeom>
            <a:avLst/>
            <a:gdLst>
              <a:gd name="T0" fmla="*/ 1358 w 6078"/>
              <a:gd name="T1" fmla="*/ 10 h 1216"/>
              <a:gd name="T2" fmla="*/ 795 w 6078"/>
              <a:gd name="T3" fmla="*/ 1206 h 1216"/>
              <a:gd name="T4" fmla="*/ 568 w 6078"/>
              <a:gd name="T5" fmla="*/ 1206 h 1216"/>
              <a:gd name="T6" fmla="*/ 0 w 6078"/>
              <a:gd name="T7" fmla="*/ 10 h 1216"/>
              <a:gd name="T8" fmla="*/ 189 w 6078"/>
              <a:gd name="T9" fmla="*/ 10 h 1216"/>
              <a:gd name="T10" fmla="*/ 678 w 6078"/>
              <a:gd name="T11" fmla="*/ 1076 h 1216"/>
              <a:gd name="T12" fmla="*/ 684 w 6078"/>
              <a:gd name="T13" fmla="*/ 1076 h 1216"/>
              <a:gd name="T14" fmla="*/ 1170 w 6078"/>
              <a:gd name="T15" fmla="*/ 10 h 1216"/>
              <a:gd name="T16" fmla="*/ 1358 w 6078"/>
              <a:gd name="T17" fmla="*/ 10 h 1216"/>
              <a:gd name="T18" fmla="*/ 1514 w 6078"/>
              <a:gd name="T19" fmla="*/ 1206 h 1216"/>
              <a:gd name="T20" fmla="*/ 1690 w 6078"/>
              <a:gd name="T21" fmla="*/ 1206 h 1216"/>
              <a:gd name="T22" fmla="*/ 1690 w 6078"/>
              <a:gd name="T23" fmla="*/ 10 h 1216"/>
              <a:gd name="T24" fmla="*/ 1514 w 6078"/>
              <a:gd name="T25" fmla="*/ 10 h 1216"/>
              <a:gd name="T26" fmla="*/ 1514 w 6078"/>
              <a:gd name="T27" fmla="*/ 1206 h 1216"/>
              <a:gd name="T28" fmla="*/ 3288 w 6078"/>
              <a:gd name="T29" fmla="*/ 1206 h 1216"/>
              <a:gd name="T30" fmla="*/ 3288 w 6078"/>
              <a:gd name="T31" fmla="*/ 10 h 1216"/>
              <a:gd name="T32" fmla="*/ 3112 w 6078"/>
              <a:gd name="T33" fmla="*/ 10 h 1216"/>
              <a:gd name="T34" fmla="*/ 3112 w 6078"/>
              <a:gd name="T35" fmla="*/ 1076 h 1216"/>
              <a:gd name="T36" fmla="*/ 3108 w 6078"/>
              <a:gd name="T37" fmla="*/ 1076 h 1216"/>
              <a:gd name="T38" fmla="*/ 2215 w 6078"/>
              <a:gd name="T39" fmla="*/ 10 h 1216"/>
              <a:gd name="T40" fmla="*/ 1947 w 6078"/>
              <a:gd name="T41" fmla="*/ 10 h 1216"/>
              <a:gd name="T42" fmla="*/ 1947 w 6078"/>
              <a:gd name="T43" fmla="*/ 1206 h 1216"/>
              <a:gd name="T44" fmla="*/ 2123 w 6078"/>
              <a:gd name="T45" fmla="*/ 1206 h 1216"/>
              <a:gd name="T46" fmla="*/ 2123 w 6078"/>
              <a:gd name="T47" fmla="*/ 148 h 1216"/>
              <a:gd name="T48" fmla="*/ 2127 w 6078"/>
              <a:gd name="T49" fmla="*/ 148 h 1216"/>
              <a:gd name="T50" fmla="*/ 3021 w 6078"/>
              <a:gd name="T51" fmla="*/ 1206 h 1216"/>
              <a:gd name="T52" fmla="*/ 3288 w 6078"/>
              <a:gd name="T53" fmla="*/ 1206 h 1216"/>
              <a:gd name="T54" fmla="*/ 5255 w 6078"/>
              <a:gd name="T55" fmla="*/ 532 h 1216"/>
              <a:gd name="T56" fmla="*/ 5255 w 6078"/>
              <a:gd name="T57" fmla="*/ 147 h 1216"/>
              <a:gd name="T58" fmla="*/ 6078 w 6078"/>
              <a:gd name="T59" fmla="*/ 147 h 1216"/>
              <a:gd name="T60" fmla="*/ 6078 w 6078"/>
              <a:gd name="T61" fmla="*/ 10 h 1216"/>
              <a:gd name="T62" fmla="*/ 5078 w 6078"/>
              <a:gd name="T63" fmla="*/ 10 h 1216"/>
              <a:gd name="T64" fmla="*/ 5078 w 6078"/>
              <a:gd name="T65" fmla="*/ 1206 h 1216"/>
              <a:gd name="T66" fmla="*/ 6078 w 6078"/>
              <a:gd name="T67" fmla="*/ 1206 h 1216"/>
              <a:gd name="T68" fmla="*/ 6078 w 6078"/>
              <a:gd name="T69" fmla="*/ 1069 h 1216"/>
              <a:gd name="T70" fmla="*/ 5255 w 6078"/>
              <a:gd name="T71" fmla="*/ 1069 h 1216"/>
              <a:gd name="T72" fmla="*/ 5255 w 6078"/>
              <a:gd name="T73" fmla="*/ 653 h 1216"/>
              <a:gd name="T74" fmla="*/ 6043 w 6078"/>
              <a:gd name="T75" fmla="*/ 653 h 1216"/>
              <a:gd name="T76" fmla="*/ 6043 w 6078"/>
              <a:gd name="T77" fmla="*/ 532 h 1216"/>
              <a:gd name="T78" fmla="*/ 5255 w 6078"/>
              <a:gd name="T79" fmla="*/ 532 h 1216"/>
              <a:gd name="T80" fmla="*/ 4825 w 6078"/>
              <a:gd name="T81" fmla="*/ 608 h 1216"/>
              <a:gd name="T82" fmla="*/ 4153 w 6078"/>
              <a:gd name="T83" fmla="*/ 608 h 1216"/>
              <a:gd name="T84" fmla="*/ 4153 w 6078"/>
              <a:gd name="T85" fmla="*/ 745 h 1216"/>
              <a:gd name="T86" fmla="*/ 4648 w 6078"/>
              <a:gd name="T87" fmla="*/ 745 h 1216"/>
              <a:gd name="T88" fmla="*/ 4648 w 6078"/>
              <a:gd name="T89" fmla="*/ 876 h 1216"/>
              <a:gd name="T90" fmla="*/ 4273 w 6078"/>
              <a:gd name="T91" fmla="*/ 1088 h 1216"/>
              <a:gd name="T92" fmla="*/ 4107 w 6078"/>
              <a:gd name="T93" fmla="*/ 1088 h 1216"/>
              <a:gd name="T94" fmla="*/ 3717 w 6078"/>
              <a:gd name="T95" fmla="*/ 817 h 1216"/>
              <a:gd name="T96" fmla="*/ 3717 w 6078"/>
              <a:gd name="T97" fmla="*/ 433 h 1216"/>
              <a:gd name="T98" fmla="*/ 4103 w 6078"/>
              <a:gd name="T99" fmla="*/ 129 h 1216"/>
              <a:gd name="T100" fmla="*/ 4321 w 6078"/>
              <a:gd name="T101" fmla="*/ 129 h 1216"/>
              <a:gd name="T102" fmla="*/ 4644 w 6078"/>
              <a:gd name="T103" fmla="*/ 291 h 1216"/>
              <a:gd name="T104" fmla="*/ 4644 w 6078"/>
              <a:gd name="T105" fmla="*/ 359 h 1216"/>
              <a:gd name="T106" fmla="*/ 4820 w 6078"/>
              <a:gd name="T107" fmla="*/ 359 h 1216"/>
              <a:gd name="T108" fmla="*/ 4820 w 6078"/>
              <a:gd name="T109" fmla="*/ 267 h 1216"/>
              <a:gd name="T110" fmla="*/ 4406 w 6078"/>
              <a:gd name="T111" fmla="*/ 0 h 1216"/>
              <a:gd name="T112" fmla="*/ 3997 w 6078"/>
              <a:gd name="T113" fmla="*/ 0 h 1216"/>
              <a:gd name="T114" fmla="*/ 3541 w 6078"/>
              <a:gd name="T115" fmla="*/ 417 h 1216"/>
              <a:gd name="T116" fmla="*/ 3541 w 6078"/>
              <a:gd name="T117" fmla="*/ 787 h 1216"/>
              <a:gd name="T118" fmla="*/ 4138 w 6078"/>
              <a:gd name="T119" fmla="*/ 1216 h 1216"/>
              <a:gd name="T120" fmla="*/ 4308 w 6078"/>
              <a:gd name="T121" fmla="*/ 1216 h 1216"/>
              <a:gd name="T122" fmla="*/ 4825 w 6078"/>
              <a:gd name="T123" fmla="*/ 868 h 1216"/>
              <a:gd name="T124" fmla="*/ 4825 w 6078"/>
              <a:gd name="T125" fmla="*/ 608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078" h="1216">
                <a:moveTo>
                  <a:pt x="1358" y="10"/>
                </a:moveTo>
                <a:cubicBezTo>
                  <a:pt x="795" y="1206"/>
                  <a:pt x="795" y="1206"/>
                  <a:pt x="795" y="1206"/>
                </a:cubicBezTo>
                <a:cubicBezTo>
                  <a:pt x="568" y="1206"/>
                  <a:pt x="568" y="1206"/>
                  <a:pt x="568" y="1206"/>
                </a:cubicBezTo>
                <a:cubicBezTo>
                  <a:pt x="0" y="10"/>
                  <a:pt x="0" y="10"/>
                  <a:pt x="0" y="10"/>
                </a:cubicBezTo>
                <a:cubicBezTo>
                  <a:pt x="189" y="10"/>
                  <a:pt x="189" y="10"/>
                  <a:pt x="189" y="10"/>
                </a:cubicBezTo>
                <a:cubicBezTo>
                  <a:pt x="678" y="1076"/>
                  <a:pt x="678" y="1076"/>
                  <a:pt x="678" y="1076"/>
                </a:cubicBezTo>
                <a:cubicBezTo>
                  <a:pt x="684" y="1076"/>
                  <a:pt x="684" y="1076"/>
                  <a:pt x="684" y="1076"/>
                </a:cubicBezTo>
                <a:cubicBezTo>
                  <a:pt x="1170" y="10"/>
                  <a:pt x="1170" y="10"/>
                  <a:pt x="1170" y="10"/>
                </a:cubicBezTo>
                <a:cubicBezTo>
                  <a:pt x="1358" y="10"/>
                  <a:pt x="1358" y="10"/>
                  <a:pt x="1358" y="10"/>
                </a:cubicBezTo>
                <a:moveTo>
                  <a:pt x="1514" y="1206"/>
                </a:moveTo>
                <a:cubicBezTo>
                  <a:pt x="1690" y="1206"/>
                  <a:pt x="1690" y="1206"/>
                  <a:pt x="1690" y="1206"/>
                </a:cubicBezTo>
                <a:cubicBezTo>
                  <a:pt x="1690" y="10"/>
                  <a:pt x="1690" y="10"/>
                  <a:pt x="1690" y="10"/>
                </a:cubicBezTo>
                <a:cubicBezTo>
                  <a:pt x="1514" y="10"/>
                  <a:pt x="1514" y="10"/>
                  <a:pt x="1514" y="10"/>
                </a:cubicBezTo>
                <a:lnTo>
                  <a:pt x="1514" y="1206"/>
                </a:lnTo>
                <a:close/>
                <a:moveTo>
                  <a:pt x="3288" y="1206"/>
                </a:moveTo>
                <a:cubicBezTo>
                  <a:pt x="3288" y="10"/>
                  <a:pt x="3288" y="10"/>
                  <a:pt x="3288" y="10"/>
                </a:cubicBezTo>
                <a:cubicBezTo>
                  <a:pt x="3112" y="10"/>
                  <a:pt x="3112" y="10"/>
                  <a:pt x="3112" y="10"/>
                </a:cubicBezTo>
                <a:cubicBezTo>
                  <a:pt x="3112" y="1076"/>
                  <a:pt x="3112" y="1076"/>
                  <a:pt x="3112" y="1076"/>
                </a:cubicBezTo>
                <a:cubicBezTo>
                  <a:pt x="3108" y="1076"/>
                  <a:pt x="3108" y="1076"/>
                  <a:pt x="3108" y="1076"/>
                </a:cubicBezTo>
                <a:cubicBezTo>
                  <a:pt x="2215" y="10"/>
                  <a:pt x="2215" y="10"/>
                  <a:pt x="2215" y="10"/>
                </a:cubicBezTo>
                <a:cubicBezTo>
                  <a:pt x="1947" y="10"/>
                  <a:pt x="1947" y="10"/>
                  <a:pt x="1947" y="10"/>
                </a:cubicBezTo>
                <a:cubicBezTo>
                  <a:pt x="1947" y="1206"/>
                  <a:pt x="1947" y="1206"/>
                  <a:pt x="1947" y="1206"/>
                </a:cubicBezTo>
                <a:cubicBezTo>
                  <a:pt x="2123" y="1206"/>
                  <a:pt x="2123" y="1206"/>
                  <a:pt x="2123" y="1206"/>
                </a:cubicBezTo>
                <a:cubicBezTo>
                  <a:pt x="2123" y="148"/>
                  <a:pt x="2123" y="148"/>
                  <a:pt x="2123" y="148"/>
                </a:cubicBezTo>
                <a:cubicBezTo>
                  <a:pt x="2127" y="148"/>
                  <a:pt x="2127" y="148"/>
                  <a:pt x="2127" y="148"/>
                </a:cubicBezTo>
                <a:cubicBezTo>
                  <a:pt x="3021" y="1206"/>
                  <a:pt x="3021" y="1206"/>
                  <a:pt x="3021" y="1206"/>
                </a:cubicBezTo>
                <a:cubicBezTo>
                  <a:pt x="3288" y="1206"/>
                  <a:pt x="3288" y="1206"/>
                  <a:pt x="3288" y="1206"/>
                </a:cubicBezTo>
                <a:moveTo>
                  <a:pt x="5255" y="532"/>
                </a:moveTo>
                <a:cubicBezTo>
                  <a:pt x="5255" y="147"/>
                  <a:pt x="5255" y="147"/>
                  <a:pt x="5255" y="147"/>
                </a:cubicBezTo>
                <a:cubicBezTo>
                  <a:pt x="6078" y="147"/>
                  <a:pt x="6078" y="147"/>
                  <a:pt x="6078" y="147"/>
                </a:cubicBezTo>
                <a:cubicBezTo>
                  <a:pt x="6078" y="10"/>
                  <a:pt x="6078" y="10"/>
                  <a:pt x="6078" y="10"/>
                </a:cubicBezTo>
                <a:cubicBezTo>
                  <a:pt x="5078" y="10"/>
                  <a:pt x="5078" y="10"/>
                  <a:pt x="5078" y="10"/>
                </a:cubicBezTo>
                <a:cubicBezTo>
                  <a:pt x="5078" y="1206"/>
                  <a:pt x="5078" y="1206"/>
                  <a:pt x="5078" y="1206"/>
                </a:cubicBezTo>
                <a:cubicBezTo>
                  <a:pt x="6078" y="1206"/>
                  <a:pt x="6078" y="1206"/>
                  <a:pt x="6078" y="1206"/>
                </a:cubicBezTo>
                <a:cubicBezTo>
                  <a:pt x="6078" y="1069"/>
                  <a:pt x="6078" y="1069"/>
                  <a:pt x="6078" y="1069"/>
                </a:cubicBezTo>
                <a:cubicBezTo>
                  <a:pt x="5255" y="1069"/>
                  <a:pt x="5255" y="1069"/>
                  <a:pt x="5255" y="1069"/>
                </a:cubicBezTo>
                <a:cubicBezTo>
                  <a:pt x="5255" y="653"/>
                  <a:pt x="5255" y="653"/>
                  <a:pt x="5255" y="653"/>
                </a:cubicBezTo>
                <a:cubicBezTo>
                  <a:pt x="6043" y="653"/>
                  <a:pt x="6043" y="653"/>
                  <a:pt x="6043" y="653"/>
                </a:cubicBezTo>
                <a:cubicBezTo>
                  <a:pt x="6043" y="532"/>
                  <a:pt x="6043" y="532"/>
                  <a:pt x="6043" y="532"/>
                </a:cubicBezTo>
                <a:cubicBezTo>
                  <a:pt x="5255" y="532"/>
                  <a:pt x="5255" y="532"/>
                  <a:pt x="5255" y="532"/>
                </a:cubicBezTo>
                <a:moveTo>
                  <a:pt x="4825" y="608"/>
                </a:moveTo>
                <a:cubicBezTo>
                  <a:pt x="4153" y="608"/>
                  <a:pt x="4153" y="608"/>
                  <a:pt x="4153" y="608"/>
                </a:cubicBezTo>
                <a:cubicBezTo>
                  <a:pt x="4153" y="745"/>
                  <a:pt x="4153" y="745"/>
                  <a:pt x="4153" y="745"/>
                </a:cubicBezTo>
                <a:cubicBezTo>
                  <a:pt x="4648" y="745"/>
                  <a:pt x="4648" y="745"/>
                  <a:pt x="4648" y="745"/>
                </a:cubicBezTo>
                <a:cubicBezTo>
                  <a:pt x="4648" y="876"/>
                  <a:pt x="4648" y="876"/>
                  <a:pt x="4648" y="876"/>
                </a:cubicBezTo>
                <a:cubicBezTo>
                  <a:pt x="4648" y="1046"/>
                  <a:pt x="4582" y="1088"/>
                  <a:pt x="4273" y="1088"/>
                </a:cubicBezTo>
                <a:cubicBezTo>
                  <a:pt x="4107" y="1088"/>
                  <a:pt x="4107" y="1088"/>
                  <a:pt x="4107" y="1088"/>
                </a:cubicBezTo>
                <a:cubicBezTo>
                  <a:pt x="3817" y="1088"/>
                  <a:pt x="3717" y="1022"/>
                  <a:pt x="3717" y="817"/>
                </a:cubicBezTo>
                <a:cubicBezTo>
                  <a:pt x="3717" y="433"/>
                  <a:pt x="3717" y="433"/>
                  <a:pt x="3717" y="433"/>
                </a:cubicBezTo>
                <a:cubicBezTo>
                  <a:pt x="3717" y="194"/>
                  <a:pt x="3767" y="129"/>
                  <a:pt x="4103" y="129"/>
                </a:cubicBezTo>
                <a:cubicBezTo>
                  <a:pt x="4321" y="129"/>
                  <a:pt x="4321" y="129"/>
                  <a:pt x="4321" y="129"/>
                </a:cubicBezTo>
                <a:cubicBezTo>
                  <a:pt x="4574" y="129"/>
                  <a:pt x="4644" y="176"/>
                  <a:pt x="4644" y="291"/>
                </a:cubicBezTo>
                <a:cubicBezTo>
                  <a:pt x="4644" y="359"/>
                  <a:pt x="4644" y="359"/>
                  <a:pt x="4644" y="359"/>
                </a:cubicBezTo>
                <a:cubicBezTo>
                  <a:pt x="4820" y="359"/>
                  <a:pt x="4820" y="359"/>
                  <a:pt x="4820" y="359"/>
                </a:cubicBezTo>
                <a:cubicBezTo>
                  <a:pt x="4820" y="267"/>
                  <a:pt x="4820" y="267"/>
                  <a:pt x="4820" y="267"/>
                </a:cubicBezTo>
                <a:cubicBezTo>
                  <a:pt x="4820" y="74"/>
                  <a:pt x="4640" y="0"/>
                  <a:pt x="4406" y="0"/>
                </a:cubicBezTo>
                <a:cubicBezTo>
                  <a:pt x="3997" y="0"/>
                  <a:pt x="3997" y="0"/>
                  <a:pt x="3997" y="0"/>
                </a:cubicBezTo>
                <a:cubicBezTo>
                  <a:pt x="3732" y="0"/>
                  <a:pt x="3541" y="93"/>
                  <a:pt x="3541" y="417"/>
                </a:cubicBezTo>
                <a:cubicBezTo>
                  <a:pt x="3541" y="787"/>
                  <a:pt x="3541" y="787"/>
                  <a:pt x="3541" y="787"/>
                </a:cubicBezTo>
                <a:cubicBezTo>
                  <a:pt x="3541" y="1157"/>
                  <a:pt x="3723" y="1216"/>
                  <a:pt x="4138" y="1216"/>
                </a:cubicBezTo>
                <a:cubicBezTo>
                  <a:pt x="4308" y="1216"/>
                  <a:pt x="4308" y="1216"/>
                  <a:pt x="4308" y="1216"/>
                </a:cubicBezTo>
                <a:cubicBezTo>
                  <a:pt x="4661" y="1216"/>
                  <a:pt x="4825" y="1149"/>
                  <a:pt x="4825" y="868"/>
                </a:cubicBezTo>
                <a:cubicBezTo>
                  <a:pt x="4825" y="608"/>
                  <a:pt x="4825" y="608"/>
                  <a:pt x="4825" y="60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dirty="0"/>
          </a:p>
        </p:txBody>
      </p:sp>
      <p:sp>
        <p:nvSpPr>
          <p:cNvPr id="14" name="Content Placeholder 4"/>
          <p:cNvSpPr>
            <a:spLocks noGrp="1"/>
          </p:cNvSpPr>
          <p:nvPr>
            <p:ph sz="quarter" idx="13" hasCustomPrompt="1"/>
          </p:nvPr>
        </p:nvSpPr>
        <p:spPr>
          <a:xfrm>
            <a:off x="1631950" y="1884897"/>
            <a:ext cx="8928100" cy="3992027"/>
          </a:xfrm>
        </p:spPr>
        <p:txBody>
          <a:bodyPr>
            <a:noAutofit/>
          </a:bodyPr>
          <a:lstStyle>
            <a:lvl1pPr marL="357188" indent="-357188">
              <a:buClr>
                <a:schemeClr val="bg1"/>
              </a:buClr>
              <a:buFont typeface="+mj-lt"/>
              <a:buAutoNum type="romanUcPeriod"/>
              <a:defRPr sz="1600">
                <a:solidFill>
                  <a:schemeClr val="bg1"/>
                </a:solidFill>
              </a:defRPr>
            </a:lvl1pPr>
            <a:lvl2pPr marL="808038" indent="-360363">
              <a:buClr>
                <a:schemeClr val="bg1"/>
              </a:buClr>
              <a:buFont typeface="+mj-lt"/>
              <a:buAutoNum type="romanUcPeriod"/>
              <a:defRPr>
                <a:solidFill>
                  <a:schemeClr val="bg1"/>
                </a:solidFill>
              </a:defRPr>
            </a:lvl2pPr>
            <a:lvl3pPr marL="1254125" indent="-271463">
              <a:buClr>
                <a:schemeClr val="bg1"/>
              </a:buClr>
              <a:buFont typeface="+mj-lt"/>
              <a:buAutoNum type="romanUcPeriod"/>
              <a:defRPr>
                <a:solidFill>
                  <a:schemeClr val="bg1"/>
                </a:solidFill>
              </a:defRPr>
            </a:lvl3pPr>
            <a:lvl4pPr marL="1063512" indent="-342900">
              <a:buFont typeface="+mj-lt"/>
              <a:buAutoNum type="romanUcPeriod"/>
              <a:defRPr/>
            </a:lvl4pPr>
            <a:lvl5pPr marL="1243512" indent="-342900">
              <a:buFont typeface="+mj-lt"/>
              <a:buAutoNum type="romanUcPeriod"/>
              <a:defRPr/>
            </a:lvl5pPr>
          </a:lstStyle>
          <a:p>
            <a:pPr lvl="0"/>
            <a:r>
              <a:rPr lang="sv-SE"/>
              <a:t>Click to edit Chapter name</a:t>
            </a:r>
          </a:p>
          <a:p>
            <a:pPr lvl="1"/>
            <a:r>
              <a:rPr lang="sv-SE"/>
              <a:t>Level 2</a:t>
            </a:r>
          </a:p>
          <a:p>
            <a:pPr lvl="2"/>
            <a:r>
              <a:rPr lang="sv-SE"/>
              <a:t>Level 3</a:t>
            </a:r>
            <a:endParaRPr lang="sv-SE" dirty="0"/>
          </a:p>
        </p:txBody>
      </p:sp>
    </p:spTree>
    <p:extLst>
      <p:ext uri="{BB962C8B-B14F-4D97-AF65-F5344CB8AC3E}">
        <p14:creationId xmlns:p14="http://schemas.microsoft.com/office/powerpoint/2010/main" val="648547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eneral slide (dark image)">
    <p:bg>
      <p:bgPr>
        <a:solidFill>
          <a:schemeClr val="tx2"/>
        </a:solidFill>
        <a:effectLst/>
      </p:bgPr>
    </p:bg>
    <p:spTree>
      <p:nvGrpSpPr>
        <p:cNvPr id="1" name=""/>
        <p:cNvGrpSpPr/>
        <p:nvPr/>
      </p:nvGrpSpPr>
      <p:grpSpPr>
        <a:xfrm>
          <a:off x="0" y="0"/>
          <a:ext cx="0" cy="0"/>
          <a:chOff x="0" y="0"/>
          <a:chExt cx="0" cy="0"/>
        </a:xfrm>
      </p:grpSpPr>
      <p:sp>
        <p:nvSpPr>
          <p:cNvPr id="9" name="Picture Placeholder 9"/>
          <p:cNvSpPr>
            <a:spLocks noGrp="1"/>
          </p:cNvSpPr>
          <p:nvPr>
            <p:ph type="pic" sz="quarter" idx="18" hasCustomPrompt="1"/>
          </p:nvPr>
        </p:nvSpPr>
        <p:spPr>
          <a:xfrm>
            <a:off x="0" y="0"/>
            <a:ext cx="12192000" cy="6858000"/>
          </a:xfrm>
        </p:spPr>
        <p:txBody>
          <a:bodyPr tIns="72000"/>
          <a:lstStyle>
            <a:lvl1pPr marL="0" marR="0" indent="0" algn="ctr" defTabSz="914400" rtl="0" eaLnBrk="1" fontAlgn="auto" latinLnBrk="0" hangingPunct="1">
              <a:lnSpc>
                <a:spcPct val="100000"/>
              </a:lnSpc>
              <a:spcBef>
                <a:spcPts val="1200"/>
              </a:spcBef>
              <a:spcAft>
                <a:spcPts val="600"/>
              </a:spcAft>
              <a:buClr>
                <a:schemeClr val="accent1"/>
              </a:buClr>
              <a:buSzTx/>
              <a:buFont typeface="Arial" pitchFamily="34" charset="0"/>
              <a:buNone/>
              <a:tabLst/>
              <a:defRPr>
                <a:solidFill>
                  <a:srgbClr val="FFFFFF"/>
                </a:solidFill>
              </a:defRPr>
            </a:lvl1pPr>
          </a:lstStyle>
          <a:p>
            <a:r>
              <a:rPr lang="sv-SE"/>
              <a:t>Select image placeholder to add picture</a:t>
            </a:r>
            <a:endParaRPr lang="sv-SE" dirty="0"/>
          </a:p>
        </p:txBody>
      </p:sp>
      <p:sp>
        <p:nvSpPr>
          <p:cNvPr id="10" name="Text Placeholder 4"/>
          <p:cNvSpPr>
            <a:spLocks noGrp="1"/>
          </p:cNvSpPr>
          <p:nvPr>
            <p:ph type="body" sz="quarter" idx="14" hasCustomPrompt="1"/>
          </p:nvPr>
        </p:nvSpPr>
        <p:spPr>
          <a:xfrm>
            <a:off x="1631950" y="1773238"/>
            <a:ext cx="8928100" cy="505342"/>
          </a:xfrm>
        </p:spPr>
        <p:txBody>
          <a:bodyPr rIns="0" anchor="ctr"/>
          <a:lstStyle>
            <a:lvl1pPr marL="0" indent="0" algn="ctr">
              <a:buFontTx/>
              <a:buNone/>
              <a:defRPr sz="2000" b="0" i="1">
                <a:solidFill>
                  <a:srgbClr val="FFFFFF"/>
                </a:solidFill>
                <a:latin typeface="+mj-lt"/>
              </a:defRPr>
            </a:lvl1pPr>
          </a:lstStyle>
          <a:p>
            <a:pPr lvl="0"/>
            <a:r>
              <a:rPr lang="sv-SE"/>
              <a:t>Subtitle</a:t>
            </a:r>
            <a:endParaRPr lang="sv-SE" dirty="0"/>
          </a:p>
        </p:txBody>
      </p:sp>
      <p:sp>
        <p:nvSpPr>
          <p:cNvPr id="5" name="Content Placeholder 4"/>
          <p:cNvSpPr>
            <a:spLocks noGrp="1"/>
          </p:cNvSpPr>
          <p:nvPr>
            <p:ph sz="quarter" idx="13" hasCustomPrompt="1"/>
          </p:nvPr>
        </p:nvSpPr>
        <p:spPr>
          <a:xfrm>
            <a:off x="1631950" y="2349499"/>
            <a:ext cx="8928100" cy="3527425"/>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defRPr baseline="0"/>
            </a:lvl6pPr>
          </a:lstStyle>
          <a:p>
            <a:pPr lvl="0"/>
            <a:r>
              <a:rPr lang="sv-SE"/>
              <a:t>Click to add text</a:t>
            </a:r>
          </a:p>
          <a:p>
            <a:pPr lvl="1"/>
            <a:r>
              <a:rPr lang="sv-SE"/>
              <a:t>Second level</a:t>
            </a:r>
          </a:p>
          <a:p>
            <a:pPr lvl="2"/>
            <a:r>
              <a:rPr lang="sv-SE"/>
              <a:t>Third level</a:t>
            </a:r>
          </a:p>
          <a:p>
            <a:pPr lvl="3"/>
            <a:r>
              <a:rPr lang="sv-SE"/>
              <a:t>Fourth level</a:t>
            </a:r>
          </a:p>
          <a:p>
            <a:pPr lvl="4"/>
            <a:r>
              <a:rPr lang="sv-SE"/>
              <a:t>Fifth level</a:t>
            </a:r>
            <a:endParaRPr lang="sv-SE" dirty="0"/>
          </a:p>
        </p:txBody>
      </p:sp>
      <p:sp>
        <p:nvSpPr>
          <p:cNvPr id="7" name="Title 6"/>
          <p:cNvSpPr>
            <a:spLocks noGrp="1"/>
          </p:cNvSpPr>
          <p:nvPr>
            <p:ph type="title" hasCustomPrompt="1"/>
          </p:nvPr>
        </p:nvSpPr>
        <p:spPr/>
        <p:txBody>
          <a:bodyPr/>
          <a:lstStyle>
            <a:lvl1pPr>
              <a:defRPr>
                <a:solidFill>
                  <a:srgbClr val="FFFFFF"/>
                </a:solidFill>
              </a:defRPr>
            </a:lvl1pPr>
          </a:lstStyle>
          <a:p>
            <a:r>
              <a:rPr lang="sv-SE"/>
              <a:t>Click to add title</a:t>
            </a:r>
            <a:endParaRPr lang="sv-SE" dirty="0"/>
          </a:p>
        </p:txBody>
      </p:sp>
      <p:sp>
        <p:nvSpPr>
          <p:cNvPr id="4" name="Date Placeholder 3"/>
          <p:cNvSpPr>
            <a:spLocks noGrp="1"/>
          </p:cNvSpPr>
          <p:nvPr>
            <p:ph type="dt" sz="half" idx="19"/>
          </p:nvPr>
        </p:nvSpPr>
        <p:spPr/>
        <p:txBody>
          <a:bodyPr/>
          <a:lstStyle>
            <a:lvl1pPr>
              <a:defRPr>
                <a:solidFill>
                  <a:schemeClr val="bg1"/>
                </a:solidFill>
              </a:defRPr>
            </a:lvl1pPr>
          </a:lstStyle>
          <a:p>
            <a:r>
              <a:rPr lang="sv-SE"/>
              <a:t>21 februari 2024</a:t>
            </a:r>
            <a:endParaRPr lang="sv-SE" dirty="0"/>
          </a:p>
        </p:txBody>
      </p:sp>
      <p:sp>
        <p:nvSpPr>
          <p:cNvPr id="8" name="Footer Placeholder 7"/>
          <p:cNvSpPr>
            <a:spLocks noGrp="1"/>
          </p:cNvSpPr>
          <p:nvPr>
            <p:ph type="ftr" sz="quarter" idx="20"/>
          </p:nvPr>
        </p:nvSpPr>
        <p:spPr/>
        <p:txBody>
          <a:bodyPr/>
          <a:lstStyle>
            <a:lvl1pPr>
              <a:defRPr>
                <a:solidFill>
                  <a:schemeClr val="bg1"/>
                </a:solidFill>
              </a:defRPr>
            </a:lvl1pPr>
          </a:lstStyle>
          <a:p>
            <a:r>
              <a:rPr lang="sv-SE"/>
              <a:t>Footer Lorem ipsum dolor sit amet</a:t>
            </a:r>
            <a:endParaRPr lang="sv-SE" dirty="0"/>
          </a:p>
        </p:txBody>
      </p:sp>
      <p:sp>
        <p:nvSpPr>
          <p:cNvPr id="12" name="Slide Number Placeholder 11"/>
          <p:cNvSpPr>
            <a:spLocks noGrp="1"/>
          </p:cNvSpPr>
          <p:nvPr>
            <p:ph type="sldNum" sz="quarter" idx="21"/>
          </p:nvPr>
        </p:nvSpPr>
        <p:spPr/>
        <p:txBody>
          <a:bodyPr/>
          <a:lstStyle>
            <a:lvl1pPr>
              <a:defRPr>
                <a:solidFill>
                  <a:schemeClr val="bg1"/>
                </a:solidFill>
              </a:defRPr>
            </a:lvl1pPr>
          </a:lstStyle>
          <a:p>
            <a:fld id="{68468C2E-472A-43C3-926E-5A5CF00B7762}" type="slidenum">
              <a:rPr lang="sv-SE" smtClean="0"/>
              <a:pPr/>
              <a:t>‹#›</a:t>
            </a:fld>
            <a:endParaRPr lang="sv-SE" dirty="0"/>
          </a:p>
        </p:txBody>
      </p:sp>
      <p:sp>
        <p:nvSpPr>
          <p:cNvPr id="13" name="Vinge"/>
          <p:cNvSpPr>
            <a:spLocks noEditPoints="1"/>
          </p:cNvSpPr>
          <p:nvPr userDrawn="1"/>
        </p:nvSpPr>
        <p:spPr bwMode="auto">
          <a:xfrm>
            <a:off x="334963" y="6405563"/>
            <a:ext cx="720725" cy="144462"/>
          </a:xfrm>
          <a:custGeom>
            <a:avLst/>
            <a:gdLst>
              <a:gd name="T0" fmla="*/ 1358 w 6078"/>
              <a:gd name="T1" fmla="*/ 10 h 1216"/>
              <a:gd name="T2" fmla="*/ 795 w 6078"/>
              <a:gd name="T3" fmla="*/ 1206 h 1216"/>
              <a:gd name="T4" fmla="*/ 568 w 6078"/>
              <a:gd name="T5" fmla="*/ 1206 h 1216"/>
              <a:gd name="T6" fmla="*/ 0 w 6078"/>
              <a:gd name="T7" fmla="*/ 10 h 1216"/>
              <a:gd name="T8" fmla="*/ 189 w 6078"/>
              <a:gd name="T9" fmla="*/ 10 h 1216"/>
              <a:gd name="T10" fmla="*/ 678 w 6078"/>
              <a:gd name="T11" fmla="*/ 1076 h 1216"/>
              <a:gd name="T12" fmla="*/ 684 w 6078"/>
              <a:gd name="T13" fmla="*/ 1076 h 1216"/>
              <a:gd name="T14" fmla="*/ 1170 w 6078"/>
              <a:gd name="T15" fmla="*/ 10 h 1216"/>
              <a:gd name="T16" fmla="*/ 1358 w 6078"/>
              <a:gd name="T17" fmla="*/ 10 h 1216"/>
              <a:gd name="T18" fmla="*/ 1514 w 6078"/>
              <a:gd name="T19" fmla="*/ 1206 h 1216"/>
              <a:gd name="T20" fmla="*/ 1690 w 6078"/>
              <a:gd name="T21" fmla="*/ 1206 h 1216"/>
              <a:gd name="T22" fmla="*/ 1690 w 6078"/>
              <a:gd name="T23" fmla="*/ 10 h 1216"/>
              <a:gd name="T24" fmla="*/ 1514 w 6078"/>
              <a:gd name="T25" fmla="*/ 10 h 1216"/>
              <a:gd name="T26" fmla="*/ 1514 w 6078"/>
              <a:gd name="T27" fmla="*/ 1206 h 1216"/>
              <a:gd name="T28" fmla="*/ 3288 w 6078"/>
              <a:gd name="T29" fmla="*/ 1206 h 1216"/>
              <a:gd name="T30" fmla="*/ 3288 w 6078"/>
              <a:gd name="T31" fmla="*/ 10 h 1216"/>
              <a:gd name="T32" fmla="*/ 3112 w 6078"/>
              <a:gd name="T33" fmla="*/ 10 h 1216"/>
              <a:gd name="T34" fmla="*/ 3112 w 6078"/>
              <a:gd name="T35" fmla="*/ 1076 h 1216"/>
              <a:gd name="T36" fmla="*/ 3108 w 6078"/>
              <a:gd name="T37" fmla="*/ 1076 h 1216"/>
              <a:gd name="T38" fmla="*/ 2215 w 6078"/>
              <a:gd name="T39" fmla="*/ 10 h 1216"/>
              <a:gd name="T40" fmla="*/ 1947 w 6078"/>
              <a:gd name="T41" fmla="*/ 10 h 1216"/>
              <a:gd name="T42" fmla="*/ 1947 w 6078"/>
              <a:gd name="T43" fmla="*/ 1206 h 1216"/>
              <a:gd name="T44" fmla="*/ 2123 w 6078"/>
              <a:gd name="T45" fmla="*/ 1206 h 1216"/>
              <a:gd name="T46" fmla="*/ 2123 w 6078"/>
              <a:gd name="T47" fmla="*/ 148 h 1216"/>
              <a:gd name="T48" fmla="*/ 2127 w 6078"/>
              <a:gd name="T49" fmla="*/ 148 h 1216"/>
              <a:gd name="T50" fmla="*/ 3021 w 6078"/>
              <a:gd name="T51" fmla="*/ 1206 h 1216"/>
              <a:gd name="T52" fmla="*/ 3288 w 6078"/>
              <a:gd name="T53" fmla="*/ 1206 h 1216"/>
              <a:gd name="T54" fmla="*/ 5255 w 6078"/>
              <a:gd name="T55" fmla="*/ 532 h 1216"/>
              <a:gd name="T56" fmla="*/ 5255 w 6078"/>
              <a:gd name="T57" fmla="*/ 147 h 1216"/>
              <a:gd name="T58" fmla="*/ 6078 w 6078"/>
              <a:gd name="T59" fmla="*/ 147 h 1216"/>
              <a:gd name="T60" fmla="*/ 6078 w 6078"/>
              <a:gd name="T61" fmla="*/ 10 h 1216"/>
              <a:gd name="T62" fmla="*/ 5078 w 6078"/>
              <a:gd name="T63" fmla="*/ 10 h 1216"/>
              <a:gd name="T64" fmla="*/ 5078 w 6078"/>
              <a:gd name="T65" fmla="*/ 1206 h 1216"/>
              <a:gd name="T66" fmla="*/ 6078 w 6078"/>
              <a:gd name="T67" fmla="*/ 1206 h 1216"/>
              <a:gd name="T68" fmla="*/ 6078 w 6078"/>
              <a:gd name="T69" fmla="*/ 1069 h 1216"/>
              <a:gd name="T70" fmla="*/ 5255 w 6078"/>
              <a:gd name="T71" fmla="*/ 1069 h 1216"/>
              <a:gd name="T72" fmla="*/ 5255 w 6078"/>
              <a:gd name="T73" fmla="*/ 653 h 1216"/>
              <a:gd name="T74" fmla="*/ 6043 w 6078"/>
              <a:gd name="T75" fmla="*/ 653 h 1216"/>
              <a:gd name="T76" fmla="*/ 6043 w 6078"/>
              <a:gd name="T77" fmla="*/ 532 h 1216"/>
              <a:gd name="T78" fmla="*/ 5255 w 6078"/>
              <a:gd name="T79" fmla="*/ 532 h 1216"/>
              <a:gd name="T80" fmla="*/ 4825 w 6078"/>
              <a:gd name="T81" fmla="*/ 608 h 1216"/>
              <a:gd name="T82" fmla="*/ 4153 w 6078"/>
              <a:gd name="T83" fmla="*/ 608 h 1216"/>
              <a:gd name="T84" fmla="*/ 4153 w 6078"/>
              <a:gd name="T85" fmla="*/ 745 h 1216"/>
              <a:gd name="T86" fmla="*/ 4648 w 6078"/>
              <a:gd name="T87" fmla="*/ 745 h 1216"/>
              <a:gd name="T88" fmla="*/ 4648 w 6078"/>
              <a:gd name="T89" fmla="*/ 876 h 1216"/>
              <a:gd name="T90" fmla="*/ 4273 w 6078"/>
              <a:gd name="T91" fmla="*/ 1088 h 1216"/>
              <a:gd name="T92" fmla="*/ 4107 w 6078"/>
              <a:gd name="T93" fmla="*/ 1088 h 1216"/>
              <a:gd name="T94" fmla="*/ 3717 w 6078"/>
              <a:gd name="T95" fmla="*/ 817 h 1216"/>
              <a:gd name="T96" fmla="*/ 3717 w 6078"/>
              <a:gd name="T97" fmla="*/ 433 h 1216"/>
              <a:gd name="T98" fmla="*/ 4103 w 6078"/>
              <a:gd name="T99" fmla="*/ 129 h 1216"/>
              <a:gd name="T100" fmla="*/ 4321 w 6078"/>
              <a:gd name="T101" fmla="*/ 129 h 1216"/>
              <a:gd name="T102" fmla="*/ 4644 w 6078"/>
              <a:gd name="T103" fmla="*/ 291 h 1216"/>
              <a:gd name="T104" fmla="*/ 4644 w 6078"/>
              <a:gd name="T105" fmla="*/ 359 h 1216"/>
              <a:gd name="T106" fmla="*/ 4820 w 6078"/>
              <a:gd name="T107" fmla="*/ 359 h 1216"/>
              <a:gd name="T108" fmla="*/ 4820 w 6078"/>
              <a:gd name="T109" fmla="*/ 267 h 1216"/>
              <a:gd name="T110" fmla="*/ 4406 w 6078"/>
              <a:gd name="T111" fmla="*/ 0 h 1216"/>
              <a:gd name="T112" fmla="*/ 3997 w 6078"/>
              <a:gd name="T113" fmla="*/ 0 h 1216"/>
              <a:gd name="T114" fmla="*/ 3541 w 6078"/>
              <a:gd name="T115" fmla="*/ 417 h 1216"/>
              <a:gd name="T116" fmla="*/ 3541 w 6078"/>
              <a:gd name="T117" fmla="*/ 787 h 1216"/>
              <a:gd name="T118" fmla="*/ 4138 w 6078"/>
              <a:gd name="T119" fmla="*/ 1216 h 1216"/>
              <a:gd name="T120" fmla="*/ 4308 w 6078"/>
              <a:gd name="T121" fmla="*/ 1216 h 1216"/>
              <a:gd name="T122" fmla="*/ 4825 w 6078"/>
              <a:gd name="T123" fmla="*/ 868 h 1216"/>
              <a:gd name="T124" fmla="*/ 4825 w 6078"/>
              <a:gd name="T125" fmla="*/ 608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078" h="1216">
                <a:moveTo>
                  <a:pt x="1358" y="10"/>
                </a:moveTo>
                <a:cubicBezTo>
                  <a:pt x="795" y="1206"/>
                  <a:pt x="795" y="1206"/>
                  <a:pt x="795" y="1206"/>
                </a:cubicBezTo>
                <a:cubicBezTo>
                  <a:pt x="568" y="1206"/>
                  <a:pt x="568" y="1206"/>
                  <a:pt x="568" y="1206"/>
                </a:cubicBezTo>
                <a:cubicBezTo>
                  <a:pt x="0" y="10"/>
                  <a:pt x="0" y="10"/>
                  <a:pt x="0" y="10"/>
                </a:cubicBezTo>
                <a:cubicBezTo>
                  <a:pt x="189" y="10"/>
                  <a:pt x="189" y="10"/>
                  <a:pt x="189" y="10"/>
                </a:cubicBezTo>
                <a:cubicBezTo>
                  <a:pt x="678" y="1076"/>
                  <a:pt x="678" y="1076"/>
                  <a:pt x="678" y="1076"/>
                </a:cubicBezTo>
                <a:cubicBezTo>
                  <a:pt x="684" y="1076"/>
                  <a:pt x="684" y="1076"/>
                  <a:pt x="684" y="1076"/>
                </a:cubicBezTo>
                <a:cubicBezTo>
                  <a:pt x="1170" y="10"/>
                  <a:pt x="1170" y="10"/>
                  <a:pt x="1170" y="10"/>
                </a:cubicBezTo>
                <a:cubicBezTo>
                  <a:pt x="1358" y="10"/>
                  <a:pt x="1358" y="10"/>
                  <a:pt x="1358" y="10"/>
                </a:cubicBezTo>
                <a:moveTo>
                  <a:pt x="1514" y="1206"/>
                </a:moveTo>
                <a:cubicBezTo>
                  <a:pt x="1690" y="1206"/>
                  <a:pt x="1690" y="1206"/>
                  <a:pt x="1690" y="1206"/>
                </a:cubicBezTo>
                <a:cubicBezTo>
                  <a:pt x="1690" y="10"/>
                  <a:pt x="1690" y="10"/>
                  <a:pt x="1690" y="10"/>
                </a:cubicBezTo>
                <a:cubicBezTo>
                  <a:pt x="1514" y="10"/>
                  <a:pt x="1514" y="10"/>
                  <a:pt x="1514" y="10"/>
                </a:cubicBezTo>
                <a:lnTo>
                  <a:pt x="1514" y="1206"/>
                </a:lnTo>
                <a:close/>
                <a:moveTo>
                  <a:pt x="3288" y="1206"/>
                </a:moveTo>
                <a:cubicBezTo>
                  <a:pt x="3288" y="10"/>
                  <a:pt x="3288" y="10"/>
                  <a:pt x="3288" y="10"/>
                </a:cubicBezTo>
                <a:cubicBezTo>
                  <a:pt x="3112" y="10"/>
                  <a:pt x="3112" y="10"/>
                  <a:pt x="3112" y="10"/>
                </a:cubicBezTo>
                <a:cubicBezTo>
                  <a:pt x="3112" y="1076"/>
                  <a:pt x="3112" y="1076"/>
                  <a:pt x="3112" y="1076"/>
                </a:cubicBezTo>
                <a:cubicBezTo>
                  <a:pt x="3108" y="1076"/>
                  <a:pt x="3108" y="1076"/>
                  <a:pt x="3108" y="1076"/>
                </a:cubicBezTo>
                <a:cubicBezTo>
                  <a:pt x="2215" y="10"/>
                  <a:pt x="2215" y="10"/>
                  <a:pt x="2215" y="10"/>
                </a:cubicBezTo>
                <a:cubicBezTo>
                  <a:pt x="1947" y="10"/>
                  <a:pt x="1947" y="10"/>
                  <a:pt x="1947" y="10"/>
                </a:cubicBezTo>
                <a:cubicBezTo>
                  <a:pt x="1947" y="1206"/>
                  <a:pt x="1947" y="1206"/>
                  <a:pt x="1947" y="1206"/>
                </a:cubicBezTo>
                <a:cubicBezTo>
                  <a:pt x="2123" y="1206"/>
                  <a:pt x="2123" y="1206"/>
                  <a:pt x="2123" y="1206"/>
                </a:cubicBezTo>
                <a:cubicBezTo>
                  <a:pt x="2123" y="148"/>
                  <a:pt x="2123" y="148"/>
                  <a:pt x="2123" y="148"/>
                </a:cubicBezTo>
                <a:cubicBezTo>
                  <a:pt x="2127" y="148"/>
                  <a:pt x="2127" y="148"/>
                  <a:pt x="2127" y="148"/>
                </a:cubicBezTo>
                <a:cubicBezTo>
                  <a:pt x="3021" y="1206"/>
                  <a:pt x="3021" y="1206"/>
                  <a:pt x="3021" y="1206"/>
                </a:cubicBezTo>
                <a:cubicBezTo>
                  <a:pt x="3288" y="1206"/>
                  <a:pt x="3288" y="1206"/>
                  <a:pt x="3288" y="1206"/>
                </a:cubicBezTo>
                <a:moveTo>
                  <a:pt x="5255" y="532"/>
                </a:moveTo>
                <a:cubicBezTo>
                  <a:pt x="5255" y="147"/>
                  <a:pt x="5255" y="147"/>
                  <a:pt x="5255" y="147"/>
                </a:cubicBezTo>
                <a:cubicBezTo>
                  <a:pt x="6078" y="147"/>
                  <a:pt x="6078" y="147"/>
                  <a:pt x="6078" y="147"/>
                </a:cubicBezTo>
                <a:cubicBezTo>
                  <a:pt x="6078" y="10"/>
                  <a:pt x="6078" y="10"/>
                  <a:pt x="6078" y="10"/>
                </a:cubicBezTo>
                <a:cubicBezTo>
                  <a:pt x="5078" y="10"/>
                  <a:pt x="5078" y="10"/>
                  <a:pt x="5078" y="10"/>
                </a:cubicBezTo>
                <a:cubicBezTo>
                  <a:pt x="5078" y="1206"/>
                  <a:pt x="5078" y="1206"/>
                  <a:pt x="5078" y="1206"/>
                </a:cubicBezTo>
                <a:cubicBezTo>
                  <a:pt x="6078" y="1206"/>
                  <a:pt x="6078" y="1206"/>
                  <a:pt x="6078" y="1206"/>
                </a:cubicBezTo>
                <a:cubicBezTo>
                  <a:pt x="6078" y="1069"/>
                  <a:pt x="6078" y="1069"/>
                  <a:pt x="6078" y="1069"/>
                </a:cubicBezTo>
                <a:cubicBezTo>
                  <a:pt x="5255" y="1069"/>
                  <a:pt x="5255" y="1069"/>
                  <a:pt x="5255" y="1069"/>
                </a:cubicBezTo>
                <a:cubicBezTo>
                  <a:pt x="5255" y="653"/>
                  <a:pt x="5255" y="653"/>
                  <a:pt x="5255" y="653"/>
                </a:cubicBezTo>
                <a:cubicBezTo>
                  <a:pt x="6043" y="653"/>
                  <a:pt x="6043" y="653"/>
                  <a:pt x="6043" y="653"/>
                </a:cubicBezTo>
                <a:cubicBezTo>
                  <a:pt x="6043" y="532"/>
                  <a:pt x="6043" y="532"/>
                  <a:pt x="6043" y="532"/>
                </a:cubicBezTo>
                <a:cubicBezTo>
                  <a:pt x="5255" y="532"/>
                  <a:pt x="5255" y="532"/>
                  <a:pt x="5255" y="532"/>
                </a:cubicBezTo>
                <a:moveTo>
                  <a:pt x="4825" y="608"/>
                </a:moveTo>
                <a:cubicBezTo>
                  <a:pt x="4153" y="608"/>
                  <a:pt x="4153" y="608"/>
                  <a:pt x="4153" y="608"/>
                </a:cubicBezTo>
                <a:cubicBezTo>
                  <a:pt x="4153" y="745"/>
                  <a:pt x="4153" y="745"/>
                  <a:pt x="4153" y="745"/>
                </a:cubicBezTo>
                <a:cubicBezTo>
                  <a:pt x="4648" y="745"/>
                  <a:pt x="4648" y="745"/>
                  <a:pt x="4648" y="745"/>
                </a:cubicBezTo>
                <a:cubicBezTo>
                  <a:pt x="4648" y="876"/>
                  <a:pt x="4648" y="876"/>
                  <a:pt x="4648" y="876"/>
                </a:cubicBezTo>
                <a:cubicBezTo>
                  <a:pt x="4648" y="1046"/>
                  <a:pt x="4582" y="1088"/>
                  <a:pt x="4273" y="1088"/>
                </a:cubicBezTo>
                <a:cubicBezTo>
                  <a:pt x="4107" y="1088"/>
                  <a:pt x="4107" y="1088"/>
                  <a:pt x="4107" y="1088"/>
                </a:cubicBezTo>
                <a:cubicBezTo>
                  <a:pt x="3817" y="1088"/>
                  <a:pt x="3717" y="1022"/>
                  <a:pt x="3717" y="817"/>
                </a:cubicBezTo>
                <a:cubicBezTo>
                  <a:pt x="3717" y="433"/>
                  <a:pt x="3717" y="433"/>
                  <a:pt x="3717" y="433"/>
                </a:cubicBezTo>
                <a:cubicBezTo>
                  <a:pt x="3717" y="194"/>
                  <a:pt x="3767" y="129"/>
                  <a:pt x="4103" y="129"/>
                </a:cubicBezTo>
                <a:cubicBezTo>
                  <a:pt x="4321" y="129"/>
                  <a:pt x="4321" y="129"/>
                  <a:pt x="4321" y="129"/>
                </a:cubicBezTo>
                <a:cubicBezTo>
                  <a:pt x="4574" y="129"/>
                  <a:pt x="4644" y="176"/>
                  <a:pt x="4644" y="291"/>
                </a:cubicBezTo>
                <a:cubicBezTo>
                  <a:pt x="4644" y="359"/>
                  <a:pt x="4644" y="359"/>
                  <a:pt x="4644" y="359"/>
                </a:cubicBezTo>
                <a:cubicBezTo>
                  <a:pt x="4820" y="359"/>
                  <a:pt x="4820" y="359"/>
                  <a:pt x="4820" y="359"/>
                </a:cubicBezTo>
                <a:cubicBezTo>
                  <a:pt x="4820" y="267"/>
                  <a:pt x="4820" y="267"/>
                  <a:pt x="4820" y="267"/>
                </a:cubicBezTo>
                <a:cubicBezTo>
                  <a:pt x="4820" y="74"/>
                  <a:pt x="4640" y="0"/>
                  <a:pt x="4406" y="0"/>
                </a:cubicBezTo>
                <a:cubicBezTo>
                  <a:pt x="3997" y="0"/>
                  <a:pt x="3997" y="0"/>
                  <a:pt x="3997" y="0"/>
                </a:cubicBezTo>
                <a:cubicBezTo>
                  <a:pt x="3732" y="0"/>
                  <a:pt x="3541" y="93"/>
                  <a:pt x="3541" y="417"/>
                </a:cubicBezTo>
                <a:cubicBezTo>
                  <a:pt x="3541" y="787"/>
                  <a:pt x="3541" y="787"/>
                  <a:pt x="3541" y="787"/>
                </a:cubicBezTo>
                <a:cubicBezTo>
                  <a:pt x="3541" y="1157"/>
                  <a:pt x="3723" y="1216"/>
                  <a:pt x="4138" y="1216"/>
                </a:cubicBezTo>
                <a:cubicBezTo>
                  <a:pt x="4308" y="1216"/>
                  <a:pt x="4308" y="1216"/>
                  <a:pt x="4308" y="1216"/>
                </a:cubicBezTo>
                <a:cubicBezTo>
                  <a:pt x="4661" y="1216"/>
                  <a:pt x="4825" y="1149"/>
                  <a:pt x="4825" y="868"/>
                </a:cubicBezTo>
                <a:cubicBezTo>
                  <a:pt x="4825" y="608"/>
                  <a:pt x="4825" y="608"/>
                  <a:pt x="4825" y="60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dirty="0"/>
          </a:p>
        </p:txBody>
      </p:sp>
    </p:spTree>
    <p:extLst>
      <p:ext uri="{BB962C8B-B14F-4D97-AF65-F5344CB8AC3E}">
        <p14:creationId xmlns:p14="http://schemas.microsoft.com/office/powerpoint/2010/main" val="35593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eneral with two columns (dark image)">
    <p:bg>
      <p:bgPr>
        <a:solidFill>
          <a:schemeClr val="tx2"/>
        </a:solidFill>
        <a:effectLst/>
      </p:bgPr>
    </p:bg>
    <p:spTree>
      <p:nvGrpSpPr>
        <p:cNvPr id="1" name=""/>
        <p:cNvGrpSpPr/>
        <p:nvPr/>
      </p:nvGrpSpPr>
      <p:grpSpPr>
        <a:xfrm>
          <a:off x="0" y="0"/>
          <a:ext cx="0" cy="0"/>
          <a:chOff x="0" y="0"/>
          <a:chExt cx="0" cy="0"/>
        </a:xfrm>
      </p:grpSpPr>
      <p:sp>
        <p:nvSpPr>
          <p:cNvPr id="17" name="Picture Placeholder 9"/>
          <p:cNvSpPr>
            <a:spLocks noGrp="1"/>
          </p:cNvSpPr>
          <p:nvPr>
            <p:ph type="pic" sz="quarter" idx="21" hasCustomPrompt="1"/>
          </p:nvPr>
        </p:nvSpPr>
        <p:spPr>
          <a:xfrm>
            <a:off x="0" y="0"/>
            <a:ext cx="12192000" cy="6858000"/>
          </a:xfrm>
        </p:spPr>
        <p:txBody>
          <a:bodyPr tIns="72000"/>
          <a:lstStyle>
            <a:lvl1pPr marL="0" marR="0" indent="0" algn="ctr" defTabSz="914400" rtl="0" eaLnBrk="1" fontAlgn="auto" latinLnBrk="0" hangingPunct="1">
              <a:lnSpc>
                <a:spcPct val="100000"/>
              </a:lnSpc>
              <a:spcBef>
                <a:spcPts val="1200"/>
              </a:spcBef>
              <a:spcAft>
                <a:spcPts val="600"/>
              </a:spcAft>
              <a:buClr>
                <a:schemeClr val="accent1"/>
              </a:buClr>
              <a:buSzTx/>
              <a:buFont typeface="Arial" pitchFamily="34" charset="0"/>
              <a:buNone/>
              <a:tabLst/>
              <a:defRPr>
                <a:solidFill>
                  <a:srgbClr val="FFFFFF"/>
                </a:solidFill>
              </a:defRPr>
            </a:lvl1pPr>
          </a:lstStyle>
          <a:p>
            <a:r>
              <a:rPr lang="sv-SE"/>
              <a:t>Select image placeholder to add picture</a:t>
            </a:r>
            <a:endParaRPr lang="sv-SE" dirty="0"/>
          </a:p>
        </p:txBody>
      </p:sp>
      <p:sp>
        <p:nvSpPr>
          <p:cNvPr id="5" name="Text Placeholder 4"/>
          <p:cNvSpPr>
            <a:spLocks noGrp="1"/>
          </p:cNvSpPr>
          <p:nvPr>
            <p:ph type="body" sz="quarter" idx="13" hasCustomPrompt="1"/>
          </p:nvPr>
        </p:nvSpPr>
        <p:spPr>
          <a:xfrm>
            <a:off x="1631949" y="1773238"/>
            <a:ext cx="8928101" cy="503634"/>
          </a:xfrm>
        </p:spPr>
        <p:txBody>
          <a:bodyPr rIns="0" anchor="ctr">
            <a:noAutofit/>
          </a:bodyPr>
          <a:lstStyle>
            <a:lvl1pPr marL="0" indent="0" algn="ctr">
              <a:buFontTx/>
              <a:buNone/>
              <a:defRPr sz="2000" b="0" i="1">
                <a:solidFill>
                  <a:srgbClr val="FFFFFF"/>
                </a:solidFill>
                <a:latin typeface="+mj-lt"/>
              </a:defRPr>
            </a:lvl1pPr>
          </a:lstStyle>
          <a:p>
            <a:pPr lvl="0"/>
            <a:r>
              <a:rPr lang="sv-SE"/>
              <a:t>Subtitle</a:t>
            </a:r>
            <a:endParaRPr lang="sv-SE" dirty="0"/>
          </a:p>
        </p:txBody>
      </p:sp>
      <p:sp>
        <p:nvSpPr>
          <p:cNvPr id="3" name="Text Placeholder 2"/>
          <p:cNvSpPr>
            <a:spLocks noGrp="1"/>
          </p:cNvSpPr>
          <p:nvPr>
            <p:ph type="body" sz="quarter" idx="16" hasCustomPrompt="1"/>
          </p:nvPr>
        </p:nvSpPr>
        <p:spPr>
          <a:xfrm>
            <a:off x="1631769" y="2348431"/>
            <a:ext cx="4319769" cy="396000"/>
          </a:xfrm>
          <a:prstGeom prst="rect">
            <a:avLst/>
          </a:prstGeom>
          <a:noFill/>
          <a:ln>
            <a:noFill/>
          </a:ln>
        </p:spPr>
        <p:txBody>
          <a:bodyPr lIns="0" rIns="0" anchor="ctr" anchorCtr="0">
            <a:noAutofit/>
          </a:bodyPr>
          <a:lstStyle>
            <a:lvl1pPr marL="0" indent="0" algn="l">
              <a:buFontTx/>
              <a:buNone/>
              <a:defRPr sz="1800" b="1" baseline="0">
                <a:solidFill>
                  <a:srgbClr val="FFFFFF"/>
                </a:solidFill>
              </a:defRPr>
            </a:lvl1pPr>
          </a:lstStyle>
          <a:p>
            <a:pPr lvl="0"/>
            <a:r>
              <a:rPr lang="sv-SE"/>
              <a:t>Click to add heading</a:t>
            </a:r>
            <a:endParaRPr lang="sv-SE" dirty="0"/>
          </a:p>
        </p:txBody>
      </p:sp>
      <p:sp>
        <p:nvSpPr>
          <p:cNvPr id="10" name="Content Placeholder 4"/>
          <p:cNvSpPr>
            <a:spLocks noGrp="1"/>
          </p:cNvSpPr>
          <p:nvPr>
            <p:ph sz="quarter" idx="14" hasCustomPrompt="1"/>
          </p:nvPr>
        </p:nvSpPr>
        <p:spPr>
          <a:xfrm>
            <a:off x="1631949" y="2780479"/>
            <a:ext cx="4320614" cy="3096446"/>
          </a:xfrm>
        </p:spPr>
        <p:txBody>
          <a:bodyPr>
            <a:noAutofit/>
          </a:bodyPr>
          <a:lstStyle>
            <a:lvl1pPr>
              <a:buClr>
                <a:schemeClr val="bg1"/>
              </a:buClr>
              <a:defRPr sz="1600">
                <a:solidFill>
                  <a:srgbClr val="FFFFFF"/>
                </a:solidFill>
              </a:defRPr>
            </a:lvl1pPr>
            <a:lvl2pPr>
              <a:buClr>
                <a:schemeClr val="bg1"/>
              </a:buClr>
              <a:defRPr sz="1600">
                <a:solidFill>
                  <a:srgbClr val="FFFFFF"/>
                </a:solidFill>
              </a:defRPr>
            </a:lvl2pPr>
            <a:lvl3pPr>
              <a:buClr>
                <a:schemeClr val="bg1"/>
              </a:buClr>
              <a:defRPr sz="1400">
                <a:solidFill>
                  <a:srgbClr val="FFFFFF"/>
                </a:solidFill>
              </a:defRPr>
            </a:lvl3pPr>
            <a:lvl4pPr>
              <a:buClr>
                <a:schemeClr val="bg1"/>
              </a:buClr>
              <a:defRPr sz="1400">
                <a:solidFill>
                  <a:srgbClr val="FFFFFF"/>
                </a:solidFill>
              </a:defRPr>
            </a:lvl4pPr>
            <a:lvl5pPr>
              <a:buClr>
                <a:schemeClr val="bg1"/>
              </a:buClr>
              <a:defRPr sz="1400">
                <a:solidFill>
                  <a:srgbClr val="FFFFFF"/>
                </a:solidFill>
              </a:defRPr>
            </a:lvl5pPr>
          </a:lstStyle>
          <a:p>
            <a:pPr lvl="0"/>
            <a:r>
              <a:rPr lang="sv-SE"/>
              <a:t>Click to add text</a:t>
            </a:r>
          </a:p>
          <a:p>
            <a:pPr lvl="1"/>
            <a:r>
              <a:rPr lang="sv-SE"/>
              <a:t>Second level</a:t>
            </a:r>
          </a:p>
          <a:p>
            <a:pPr lvl="2"/>
            <a:r>
              <a:rPr lang="sv-SE"/>
              <a:t>Third level</a:t>
            </a:r>
          </a:p>
          <a:p>
            <a:pPr lvl="3"/>
            <a:r>
              <a:rPr lang="sv-SE"/>
              <a:t>Fourth level</a:t>
            </a:r>
          </a:p>
          <a:p>
            <a:pPr lvl="4"/>
            <a:r>
              <a:rPr lang="sv-SE"/>
              <a:t>Fifth level</a:t>
            </a:r>
            <a:endParaRPr lang="sv-SE" dirty="0"/>
          </a:p>
        </p:txBody>
      </p:sp>
      <p:sp>
        <p:nvSpPr>
          <p:cNvPr id="12" name="Text Placeholder 2"/>
          <p:cNvSpPr>
            <a:spLocks noGrp="1"/>
          </p:cNvSpPr>
          <p:nvPr>
            <p:ph type="body" sz="quarter" idx="17" hasCustomPrompt="1"/>
          </p:nvPr>
        </p:nvSpPr>
        <p:spPr>
          <a:xfrm>
            <a:off x="6240463" y="2348431"/>
            <a:ext cx="4319587" cy="396000"/>
          </a:xfrm>
          <a:prstGeom prst="rect">
            <a:avLst/>
          </a:prstGeom>
          <a:noFill/>
          <a:ln>
            <a:noFill/>
          </a:ln>
        </p:spPr>
        <p:txBody>
          <a:bodyPr lIns="0" rIns="0" anchor="ctr" anchorCtr="0">
            <a:noAutofit/>
          </a:bodyPr>
          <a:lstStyle>
            <a:lvl1pPr marL="0" indent="0" algn="l">
              <a:buFontTx/>
              <a:buNone/>
              <a:defRPr sz="1800" b="1">
                <a:solidFill>
                  <a:srgbClr val="FFFFFF"/>
                </a:solidFill>
              </a:defRPr>
            </a:lvl1pPr>
          </a:lstStyle>
          <a:p>
            <a:pPr lvl="0"/>
            <a:r>
              <a:rPr lang="sv-SE"/>
              <a:t>Click to add heading</a:t>
            </a:r>
            <a:endParaRPr lang="sv-SE" dirty="0"/>
          </a:p>
        </p:txBody>
      </p:sp>
      <p:sp>
        <p:nvSpPr>
          <p:cNvPr id="11" name="Content Placeholder 4"/>
          <p:cNvSpPr>
            <a:spLocks noGrp="1"/>
          </p:cNvSpPr>
          <p:nvPr>
            <p:ph sz="quarter" idx="15" hasCustomPrompt="1"/>
          </p:nvPr>
        </p:nvSpPr>
        <p:spPr>
          <a:xfrm>
            <a:off x="6239429" y="2780479"/>
            <a:ext cx="4320432" cy="3096446"/>
          </a:xfrm>
        </p:spPr>
        <p:txBody>
          <a:bodyPr>
            <a:noAutofit/>
          </a:bodyPr>
          <a:lstStyle>
            <a:lvl1pPr>
              <a:buClr>
                <a:schemeClr val="bg1"/>
              </a:buClr>
              <a:defRPr sz="1600">
                <a:solidFill>
                  <a:srgbClr val="FFFFFF"/>
                </a:solidFill>
              </a:defRPr>
            </a:lvl1pPr>
            <a:lvl2pPr>
              <a:buClr>
                <a:schemeClr val="bg1"/>
              </a:buClr>
              <a:defRPr sz="1600">
                <a:solidFill>
                  <a:srgbClr val="FFFFFF"/>
                </a:solidFill>
              </a:defRPr>
            </a:lvl2pPr>
            <a:lvl3pPr>
              <a:buClr>
                <a:schemeClr val="bg1"/>
              </a:buClr>
              <a:defRPr sz="1400">
                <a:solidFill>
                  <a:srgbClr val="FFFFFF"/>
                </a:solidFill>
              </a:defRPr>
            </a:lvl3pPr>
            <a:lvl4pPr>
              <a:buClr>
                <a:schemeClr val="bg1"/>
              </a:buClr>
              <a:defRPr sz="1400">
                <a:solidFill>
                  <a:srgbClr val="FFFFFF"/>
                </a:solidFill>
              </a:defRPr>
            </a:lvl4pPr>
            <a:lvl5pPr>
              <a:buClr>
                <a:schemeClr val="bg1"/>
              </a:buClr>
              <a:defRPr sz="1400">
                <a:solidFill>
                  <a:srgbClr val="FFFFFF"/>
                </a:solidFill>
              </a:defRPr>
            </a:lvl5pPr>
          </a:lstStyle>
          <a:p>
            <a:pPr lvl="0"/>
            <a:r>
              <a:rPr lang="sv-SE"/>
              <a:t>Click to add text</a:t>
            </a:r>
          </a:p>
          <a:p>
            <a:pPr lvl="1"/>
            <a:r>
              <a:rPr lang="sv-SE"/>
              <a:t>Second level</a:t>
            </a:r>
          </a:p>
          <a:p>
            <a:pPr lvl="2"/>
            <a:r>
              <a:rPr lang="sv-SE"/>
              <a:t>Third level</a:t>
            </a:r>
          </a:p>
          <a:p>
            <a:pPr lvl="3"/>
            <a:r>
              <a:rPr lang="sv-SE"/>
              <a:t>Fourth level</a:t>
            </a:r>
          </a:p>
          <a:p>
            <a:pPr lvl="4"/>
            <a:r>
              <a:rPr lang="sv-SE"/>
              <a:t>Fifth level</a:t>
            </a:r>
            <a:endParaRPr lang="sv-SE" dirty="0"/>
          </a:p>
        </p:txBody>
      </p:sp>
      <p:sp>
        <p:nvSpPr>
          <p:cNvPr id="2" name="Title 1"/>
          <p:cNvSpPr>
            <a:spLocks noGrp="1"/>
          </p:cNvSpPr>
          <p:nvPr>
            <p:ph type="title" hasCustomPrompt="1"/>
          </p:nvPr>
        </p:nvSpPr>
        <p:spPr/>
        <p:txBody>
          <a:bodyPr/>
          <a:lstStyle>
            <a:lvl1pPr>
              <a:defRPr>
                <a:solidFill>
                  <a:srgbClr val="FFFFFF"/>
                </a:solidFill>
              </a:defRPr>
            </a:lvl1pPr>
          </a:lstStyle>
          <a:p>
            <a:r>
              <a:rPr lang="sv-SE"/>
              <a:t>Click to add title</a:t>
            </a:r>
            <a:endParaRPr lang="sv-SE" dirty="0"/>
          </a:p>
        </p:txBody>
      </p:sp>
      <p:sp>
        <p:nvSpPr>
          <p:cNvPr id="4" name="Date Placeholder 3"/>
          <p:cNvSpPr>
            <a:spLocks noGrp="1"/>
          </p:cNvSpPr>
          <p:nvPr>
            <p:ph type="dt" sz="half" idx="22"/>
          </p:nvPr>
        </p:nvSpPr>
        <p:spPr/>
        <p:txBody>
          <a:bodyPr/>
          <a:lstStyle>
            <a:lvl1pPr>
              <a:defRPr>
                <a:solidFill>
                  <a:schemeClr val="bg1"/>
                </a:solidFill>
              </a:defRPr>
            </a:lvl1pPr>
          </a:lstStyle>
          <a:p>
            <a:r>
              <a:rPr lang="sv-SE"/>
              <a:t>21 februari 2024</a:t>
            </a:r>
            <a:endParaRPr lang="sv-SE" dirty="0"/>
          </a:p>
        </p:txBody>
      </p:sp>
      <p:sp>
        <p:nvSpPr>
          <p:cNvPr id="6" name="Footer Placeholder 5"/>
          <p:cNvSpPr>
            <a:spLocks noGrp="1"/>
          </p:cNvSpPr>
          <p:nvPr>
            <p:ph type="ftr" sz="quarter" idx="23"/>
          </p:nvPr>
        </p:nvSpPr>
        <p:spPr/>
        <p:txBody>
          <a:bodyPr/>
          <a:lstStyle>
            <a:lvl1pPr>
              <a:defRPr>
                <a:solidFill>
                  <a:schemeClr val="bg1"/>
                </a:solidFill>
              </a:defRPr>
            </a:lvl1pPr>
          </a:lstStyle>
          <a:p>
            <a:r>
              <a:rPr lang="sv-SE"/>
              <a:t>Footer Lorem ipsum dolor sit amet</a:t>
            </a:r>
            <a:endParaRPr lang="sv-SE" dirty="0"/>
          </a:p>
        </p:txBody>
      </p:sp>
      <p:sp>
        <p:nvSpPr>
          <p:cNvPr id="7" name="Slide Number Placeholder 6"/>
          <p:cNvSpPr>
            <a:spLocks noGrp="1"/>
          </p:cNvSpPr>
          <p:nvPr>
            <p:ph type="sldNum" sz="quarter" idx="24"/>
          </p:nvPr>
        </p:nvSpPr>
        <p:spPr/>
        <p:txBody>
          <a:bodyPr/>
          <a:lstStyle>
            <a:lvl1pPr>
              <a:defRPr>
                <a:solidFill>
                  <a:schemeClr val="bg1"/>
                </a:solidFill>
              </a:defRPr>
            </a:lvl1pPr>
          </a:lstStyle>
          <a:p>
            <a:fld id="{68468C2E-472A-43C3-926E-5A5CF00B7762}" type="slidenum">
              <a:rPr lang="sv-SE" smtClean="0"/>
              <a:pPr/>
              <a:t>‹#›</a:t>
            </a:fld>
            <a:endParaRPr lang="sv-SE" dirty="0"/>
          </a:p>
        </p:txBody>
      </p:sp>
      <p:sp>
        <p:nvSpPr>
          <p:cNvPr id="19" name="Vinge"/>
          <p:cNvSpPr>
            <a:spLocks noEditPoints="1"/>
          </p:cNvSpPr>
          <p:nvPr userDrawn="1"/>
        </p:nvSpPr>
        <p:spPr bwMode="auto">
          <a:xfrm>
            <a:off x="334963" y="6405563"/>
            <a:ext cx="720725" cy="144462"/>
          </a:xfrm>
          <a:custGeom>
            <a:avLst/>
            <a:gdLst>
              <a:gd name="T0" fmla="*/ 1358 w 6078"/>
              <a:gd name="T1" fmla="*/ 10 h 1216"/>
              <a:gd name="T2" fmla="*/ 795 w 6078"/>
              <a:gd name="T3" fmla="*/ 1206 h 1216"/>
              <a:gd name="T4" fmla="*/ 568 w 6078"/>
              <a:gd name="T5" fmla="*/ 1206 h 1216"/>
              <a:gd name="T6" fmla="*/ 0 w 6078"/>
              <a:gd name="T7" fmla="*/ 10 h 1216"/>
              <a:gd name="T8" fmla="*/ 189 w 6078"/>
              <a:gd name="T9" fmla="*/ 10 h 1216"/>
              <a:gd name="T10" fmla="*/ 678 w 6078"/>
              <a:gd name="T11" fmla="*/ 1076 h 1216"/>
              <a:gd name="T12" fmla="*/ 684 w 6078"/>
              <a:gd name="T13" fmla="*/ 1076 h 1216"/>
              <a:gd name="T14" fmla="*/ 1170 w 6078"/>
              <a:gd name="T15" fmla="*/ 10 h 1216"/>
              <a:gd name="T16" fmla="*/ 1358 w 6078"/>
              <a:gd name="T17" fmla="*/ 10 h 1216"/>
              <a:gd name="T18" fmla="*/ 1514 w 6078"/>
              <a:gd name="T19" fmla="*/ 1206 h 1216"/>
              <a:gd name="T20" fmla="*/ 1690 w 6078"/>
              <a:gd name="T21" fmla="*/ 1206 h 1216"/>
              <a:gd name="T22" fmla="*/ 1690 w 6078"/>
              <a:gd name="T23" fmla="*/ 10 h 1216"/>
              <a:gd name="T24" fmla="*/ 1514 w 6078"/>
              <a:gd name="T25" fmla="*/ 10 h 1216"/>
              <a:gd name="T26" fmla="*/ 1514 w 6078"/>
              <a:gd name="T27" fmla="*/ 1206 h 1216"/>
              <a:gd name="T28" fmla="*/ 3288 w 6078"/>
              <a:gd name="T29" fmla="*/ 1206 h 1216"/>
              <a:gd name="T30" fmla="*/ 3288 w 6078"/>
              <a:gd name="T31" fmla="*/ 10 h 1216"/>
              <a:gd name="T32" fmla="*/ 3112 w 6078"/>
              <a:gd name="T33" fmla="*/ 10 h 1216"/>
              <a:gd name="T34" fmla="*/ 3112 w 6078"/>
              <a:gd name="T35" fmla="*/ 1076 h 1216"/>
              <a:gd name="T36" fmla="*/ 3108 w 6078"/>
              <a:gd name="T37" fmla="*/ 1076 h 1216"/>
              <a:gd name="T38" fmla="*/ 2215 w 6078"/>
              <a:gd name="T39" fmla="*/ 10 h 1216"/>
              <a:gd name="T40" fmla="*/ 1947 w 6078"/>
              <a:gd name="T41" fmla="*/ 10 h 1216"/>
              <a:gd name="T42" fmla="*/ 1947 w 6078"/>
              <a:gd name="T43" fmla="*/ 1206 h 1216"/>
              <a:gd name="T44" fmla="*/ 2123 w 6078"/>
              <a:gd name="T45" fmla="*/ 1206 h 1216"/>
              <a:gd name="T46" fmla="*/ 2123 w 6078"/>
              <a:gd name="T47" fmla="*/ 148 h 1216"/>
              <a:gd name="T48" fmla="*/ 2127 w 6078"/>
              <a:gd name="T49" fmla="*/ 148 h 1216"/>
              <a:gd name="T50" fmla="*/ 3021 w 6078"/>
              <a:gd name="T51" fmla="*/ 1206 h 1216"/>
              <a:gd name="T52" fmla="*/ 3288 w 6078"/>
              <a:gd name="T53" fmla="*/ 1206 h 1216"/>
              <a:gd name="T54" fmla="*/ 5255 w 6078"/>
              <a:gd name="T55" fmla="*/ 532 h 1216"/>
              <a:gd name="T56" fmla="*/ 5255 w 6078"/>
              <a:gd name="T57" fmla="*/ 147 h 1216"/>
              <a:gd name="T58" fmla="*/ 6078 w 6078"/>
              <a:gd name="T59" fmla="*/ 147 h 1216"/>
              <a:gd name="T60" fmla="*/ 6078 w 6078"/>
              <a:gd name="T61" fmla="*/ 10 h 1216"/>
              <a:gd name="T62" fmla="*/ 5078 w 6078"/>
              <a:gd name="T63" fmla="*/ 10 h 1216"/>
              <a:gd name="T64" fmla="*/ 5078 w 6078"/>
              <a:gd name="T65" fmla="*/ 1206 h 1216"/>
              <a:gd name="T66" fmla="*/ 6078 w 6078"/>
              <a:gd name="T67" fmla="*/ 1206 h 1216"/>
              <a:gd name="T68" fmla="*/ 6078 w 6078"/>
              <a:gd name="T69" fmla="*/ 1069 h 1216"/>
              <a:gd name="T70" fmla="*/ 5255 w 6078"/>
              <a:gd name="T71" fmla="*/ 1069 h 1216"/>
              <a:gd name="T72" fmla="*/ 5255 w 6078"/>
              <a:gd name="T73" fmla="*/ 653 h 1216"/>
              <a:gd name="T74" fmla="*/ 6043 w 6078"/>
              <a:gd name="T75" fmla="*/ 653 h 1216"/>
              <a:gd name="T76" fmla="*/ 6043 w 6078"/>
              <a:gd name="T77" fmla="*/ 532 h 1216"/>
              <a:gd name="T78" fmla="*/ 5255 w 6078"/>
              <a:gd name="T79" fmla="*/ 532 h 1216"/>
              <a:gd name="T80" fmla="*/ 4825 w 6078"/>
              <a:gd name="T81" fmla="*/ 608 h 1216"/>
              <a:gd name="T82" fmla="*/ 4153 w 6078"/>
              <a:gd name="T83" fmla="*/ 608 h 1216"/>
              <a:gd name="T84" fmla="*/ 4153 w 6078"/>
              <a:gd name="T85" fmla="*/ 745 h 1216"/>
              <a:gd name="T86" fmla="*/ 4648 w 6078"/>
              <a:gd name="T87" fmla="*/ 745 h 1216"/>
              <a:gd name="T88" fmla="*/ 4648 w 6078"/>
              <a:gd name="T89" fmla="*/ 876 h 1216"/>
              <a:gd name="T90" fmla="*/ 4273 w 6078"/>
              <a:gd name="T91" fmla="*/ 1088 h 1216"/>
              <a:gd name="T92" fmla="*/ 4107 w 6078"/>
              <a:gd name="T93" fmla="*/ 1088 h 1216"/>
              <a:gd name="T94" fmla="*/ 3717 w 6078"/>
              <a:gd name="T95" fmla="*/ 817 h 1216"/>
              <a:gd name="T96" fmla="*/ 3717 w 6078"/>
              <a:gd name="T97" fmla="*/ 433 h 1216"/>
              <a:gd name="T98" fmla="*/ 4103 w 6078"/>
              <a:gd name="T99" fmla="*/ 129 h 1216"/>
              <a:gd name="T100" fmla="*/ 4321 w 6078"/>
              <a:gd name="T101" fmla="*/ 129 h 1216"/>
              <a:gd name="T102" fmla="*/ 4644 w 6078"/>
              <a:gd name="T103" fmla="*/ 291 h 1216"/>
              <a:gd name="T104" fmla="*/ 4644 w 6078"/>
              <a:gd name="T105" fmla="*/ 359 h 1216"/>
              <a:gd name="T106" fmla="*/ 4820 w 6078"/>
              <a:gd name="T107" fmla="*/ 359 h 1216"/>
              <a:gd name="T108" fmla="*/ 4820 w 6078"/>
              <a:gd name="T109" fmla="*/ 267 h 1216"/>
              <a:gd name="T110" fmla="*/ 4406 w 6078"/>
              <a:gd name="T111" fmla="*/ 0 h 1216"/>
              <a:gd name="T112" fmla="*/ 3997 w 6078"/>
              <a:gd name="T113" fmla="*/ 0 h 1216"/>
              <a:gd name="T114" fmla="*/ 3541 w 6078"/>
              <a:gd name="T115" fmla="*/ 417 h 1216"/>
              <a:gd name="T116" fmla="*/ 3541 w 6078"/>
              <a:gd name="T117" fmla="*/ 787 h 1216"/>
              <a:gd name="T118" fmla="*/ 4138 w 6078"/>
              <a:gd name="T119" fmla="*/ 1216 h 1216"/>
              <a:gd name="T120" fmla="*/ 4308 w 6078"/>
              <a:gd name="T121" fmla="*/ 1216 h 1216"/>
              <a:gd name="T122" fmla="*/ 4825 w 6078"/>
              <a:gd name="T123" fmla="*/ 868 h 1216"/>
              <a:gd name="T124" fmla="*/ 4825 w 6078"/>
              <a:gd name="T125" fmla="*/ 608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078" h="1216">
                <a:moveTo>
                  <a:pt x="1358" y="10"/>
                </a:moveTo>
                <a:cubicBezTo>
                  <a:pt x="795" y="1206"/>
                  <a:pt x="795" y="1206"/>
                  <a:pt x="795" y="1206"/>
                </a:cubicBezTo>
                <a:cubicBezTo>
                  <a:pt x="568" y="1206"/>
                  <a:pt x="568" y="1206"/>
                  <a:pt x="568" y="1206"/>
                </a:cubicBezTo>
                <a:cubicBezTo>
                  <a:pt x="0" y="10"/>
                  <a:pt x="0" y="10"/>
                  <a:pt x="0" y="10"/>
                </a:cubicBezTo>
                <a:cubicBezTo>
                  <a:pt x="189" y="10"/>
                  <a:pt x="189" y="10"/>
                  <a:pt x="189" y="10"/>
                </a:cubicBezTo>
                <a:cubicBezTo>
                  <a:pt x="678" y="1076"/>
                  <a:pt x="678" y="1076"/>
                  <a:pt x="678" y="1076"/>
                </a:cubicBezTo>
                <a:cubicBezTo>
                  <a:pt x="684" y="1076"/>
                  <a:pt x="684" y="1076"/>
                  <a:pt x="684" y="1076"/>
                </a:cubicBezTo>
                <a:cubicBezTo>
                  <a:pt x="1170" y="10"/>
                  <a:pt x="1170" y="10"/>
                  <a:pt x="1170" y="10"/>
                </a:cubicBezTo>
                <a:cubicBezTo>
                  <a:pt x="1358" y="10"/>
                  <a:pt x="1358" y="10"/>
                  <a:pt x="1358" y="10"/>
                </a:cubicBezTo>
                <a:moveTo>
                  <a:pt x="1514" y="1206"/>
                </a:moveTo>
                <a:cubicBezTo>
                  <a:pt x="1690" y="1206"/>
                  <a:pt x="1690" y="1206"/>
                  <a:pt x="1690" y="1206"/>
                </a:cubicBezTo>
                <a:cubicBezTo>
                  <a:pt x="1690" y="10"/>
                  <a:pt x="1690" y="10"/>
                  <a:pt x="1690" y="10"/>
                </a:cubicBezTo>
                <a:cubicBezTo>
                  <a:pt x="1514" y="10"/>
                  <a:pt x="1514" y="10"/>
                  <a:pt x="1514" y="10"/>
                </a:cubicBezTo>
                <a:lnTo>
                  <a:pt x="1514" y="1206"/>
                </a:lnTo>
                <a:close/>
                <a:moveTo>
                  <a:pt x="3288" y="1206"/>
                </a:moveTo>
                <a:cubicBezTo>
                  <a:pt x="3288" y="10"/>
                  <a:pt x="3288" y="10"/>
                  <a:pt x="3288" y="10"/>
                </a:cubicBezTo>
                <a:cubicBezTo>
                  <a:pt x="3112" y="10"/>
                  <a:pt x="3112" y="10"/>
                  <a:pt x="3112" y="10"/>
                </a:cubicBezTo>
                <a:cubicBezTo>
                  <a:pt x="3112" y="1076"/>
                  <a:pt x="3112" y="1076"/>
                  <a:pt x="3112" y="1076"/>
                </a:cubicBezTo>
                <a:cubicBezTo>
                  <a:pt x="3108" y="1076"/>
                  <a:pt x="3108" y="1076"/>
                  <a:pt x="3108" y="1076"/>
                </a:cubicBezTo>
                <a:cubicBezTo>
                  <a:pt x="2215" y="10"/>
                  <a:pt x="2215" y="10"/>
                  <a:pt x="2215" y="10"/>
                </a:cubicBezTo>
                <a:cubicBezTo>
                  <a:pt x="1947" y="10"/>
                  <a:pt x="1947" y="10"/>
                  <a:pt x="1947" y="10"/>
                </a:cubicBezTo>
                <a:cubicBezTo>
                  <a:pt x="1947" y="1206"/>
                  <a:pt x="1947" y="1206"/>
                  <a:pt x="1947" y="1206"/>
                </a:cubicBezTo>
                <a:cubicBezTo>
                  <a:pt x="2123" y="1206"/>
                  <a:pt x="2123" y="1206"/>
                  <a:pt x="2123" y="1206"/>
                </a:cubicBezTo>
                <a:cubicBezTo>
                  <a:pt x="2123" y="148"/>
                  <a:pt x="2123" y="148"/>
                  <a:pt x="2123" y="148"/>
                </a:cubicBezTo>
                <a:cubicBezTo>
                  <a:pt x="2127" y="148"/>
                  <a:pt x="2127" y="148"/>
                  <a:pt x="2127" y="148"/>
                </a:cubicBezTo>
                <a:cubicBezTo>
                  <a:pt x="3021" y="1206"/>
                  <a:pt x="3021" y="1206"/>
                  <a:pt x="3021" y="1206"/>
                </a:cubicBezTo>
                <a:cubicBezTo>
                  <a:pt x="3288" y="1206"/>
                  <a:pt x="3288" y="1206"/>
                  <a:pt x="3288" y="1206"/>
                </a:cubicBezTo>
                <a:moveTo>
                  <a:pt x="5255" y="532"/>
                </a:moveTo>
                <a:cubicBezTo>
                  <a:pt x="5255" y="147"/>
                  <a:pt x="5255" y="147"/>
                  <a:pt x="5255" y="147"/>
                </a:cubicBezTo>
                <a:cubicBezTo>
                  <a:pt x="6078" y="147"/>
                  <a:pt x="6078" y="147"/>
                  <a:pt x="6078" y="147"/>
                </a:cubicBezTo>
                <a:cubicBezTo>
                  <a:pt x="6078" y="10"/>
                  <a:pt x="6078" y="10"/>
                  <a:pt x="6078" y="10"/>
                </a:cubicBezTo>
                <a:cubicBezTo>
                  <a:pt x="5078" y="10"/>
                  <a:pt x="5078" y="10"/>
                  <a:pt x="5078" y="10"/>
                </a:cubicBezTo>
                <a:cubicBezTo>
                  <a:pt x="5078" y="1206"/>
                  <a:pt x="5078" y="1206"/>
                  <a:pt x="5078" y="1206"/>
                </a:cubicBezTo>
                <a:cubicBezTo>
                  <a:pt x="6078" y="1206"/>
                  <a:pt x="6078" y="1206"/>
                  <a:pt x="6078" y="1206"/>
                </a:cubicBezTo>
                <a:cubicBezTo>
                  <a:pt x="6078" y="1069"/>
                  <a:pt x="6078" y="1069"/>
                  <a:pt x="6078" y="1069"/>
                </a:cubicBezTo>
                <a:cubicBezTo>
                  <a:pt x="5255" y="1069"/>
                  <a:pt x="5255" y="1069"/>
                  <a:pt x="5255" y="1069"/>
                </a:cubicBezTo>
                <a:cubicBezTo>
                  <a:pt x="5255" y="653"/>
                  <a:pt x="5255" y="653"/>
                  <a:pt x="5255" y="653"/>
                </a:cubicBezTo>
                <a:cubicBezTo>
                  <a:pt x="6043" y="653"/>
                  <a:pt x="6043" y="653"/>
                  <a:pt x="6043" y="653"/>
                </a:cubicBezTo>
                <a:cubicBezTo>
                  <a:pt x="6043" y="532"/>
                  <a:pt x="6043" y="532"/>
                  <a:pt x="6043" y="532"/>
                </a:cubicBezTo>
                <a:cubicBezTo>
                  <a:pt x="5255" y="532"/>
                  <a:pt x="5255" y="532"/>
                  <a:pt x="5255" y="532"/>
                </a:cubicBezTo>
                <a:moveTo>
                  <a:pt x="4825" y="608"/>
                </a:moveTo>
                <a:cubicBezTo>
                  <a:pt x="4153" y="608"/>
                  <a:pt x="4153" y="608"/>
                  <a:pt x="4153" y="608"/>
                </a:cubicBezTo>
                <a:cubicBezTo>
                  <a:pt x="4153" y="745"/>
                  <a:pt x="4153" y="745"/>
                  <a:pt x="4153" y="745"/>
                </a:cubicBezTo>
                <a:cubicBezTo>
                  <a:pt x="4648" y="745"/>
                  <a:pt x="4648" y="745"/>
                  <a:pt x="4648" y="745"/>
                </a:cubicBezTo>
                <a:cubicBezTo>
                  <a:pt x="4648" y="876"/>
                  <a:pt x="4648" y="876"/>
                  <a:pt x="4648" y="876"/>
                </a:cubicBezTo>
                <a:cubicBezTo>
                  <a:pt x="4648" y="1046"/>
                  <a:pt x="4582" y="1088"/>
                  <a:pt x="4273" y="1088"/>
                </a:cubicBezTo>
                <a:cubicBezTo>
                  <a:pt x="4107" y="1088"/>
                  <a:pt x="4107" y="1088"/>
                  <a:pt x="4107" y="1088"/>
                </a:cubicBezTo>
                <a:cubicBezTo>
                  <a:pt x="3817" y="1088"/>
                  <a:pt x="3717" y="1022"/>
                  <a:pt x="3717" y="817"/>
                </a:cubicBezTo>
                <a:cubicBezTo>
                  <a:pt x="3717" y="433"/>
                  <a:pt x="3717" y="433"/>
                  <a:pt x="3717" y="433"/>
                </a:cubicBezTo>
                <a:cubicBezTo>
                  <a:pt x="3717" y="194"/>
                  <a:pt x="3767" y="129"/>
                  <a:pt x="4103" y="129"/>
                </a:cubicBezTo>
                <a:cubicBezTo>
                  <a:pt x="4321" y="129"/>
                  <a:pt x="4321" y="129"/>
                  <a:pt x="4321" y="129"/>
                </a:cubicBezTo>
                <a:cubicBezTo>
                  <a:pt x="4574" y="129"/>
                  <a:pt x="4644" y="176"/>
                  <a:pt x="4644" y="291"/>
                </a:cubicBezTo>
                <a:cubicBezTo>
                  <a:pt x="4644" y="359"/>
                  <a:pt x="4644" y="359"/>
                  <a:pt x="4644" y="359"/>
                </a:cubicBezTo>
                <a:cubicBezTo>
                  <a:pt x="4820" y="359"/>
                  <a:pt x="4820" y="359"/>
                  <a:pt x="4820" y="359"/>
                </a:cubicBezTo>
                <a:cubicBezTo>
                  <a:pt x="4820" y="267"/>
                  <a:pt x="4820" y="267"/>
                  <a:pt x="4820" y="267"/>
                </a:cubicBezTo>
                <a:cubicBezTo>
                  <a:pt x="4820" y="74"/>
                  <a:pt x="4640" y="0"/>
                  <a:pt x="4406" y="0"/>
                </a:cubicBezTo>
                <a:cubicBezTo>
                  <a:pt x="3997" y="0"/>
                  <a:pt x="3997" y="0"/>
                  <a:pt x="3997" y="0"/>
                </a:cubicBezTo>
                <a:cubicBezTo>
                  <a:pt x="3732" y="0"/>
                  <a:pt x="3541" y="93"/>
                  <a:pt x="3541" y="417"/>
                </a:cubicBezTo>
                <a:cubicBezTo>
                  <a:pt x="3541" y="787"/>
                  <a:pt x="3541" y="787"/>
                  <a:pt x="3541" y="787"/>
                </a:cubicBezTo>
                <a:cubicBezTo>
                  <a:pt x="3541" y="1157"/>
                  <a:pt x="3723" y="1216"/>
                  <a:pt x="4138" y="1216"/>
                </a:cubicBezTo>
                <a:cubicBezTo>
                  <a:pt x="4308" y="1216"/>
                  <a:pt x="4308" y="1216"/>
                  <a:pt x="4308" y="1216"/>
                </a:cubicBezTo>
                <a:cubicBezTo>
                  <a:pt x="4661" y="1216"/>
                  <a:pt x="4825" y="1149"/>
                  <a:pt x="4825" y="868"/>
                </a:cubicBezTo>
                <a:cubicBezTo>
                  <a:pt x="4825" y="608"/>
                  <a:pt x="4825" y="608"/>
                  <a:pt x="4825" y="60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dirty="0"/>
          </a:p>
        </p:txBody>
      </p:sp>
    </p:spTree>
    <p:extLst>
      <p:ext uri="{BB962C8B-B14F-4D97-AF65-F5344CB8AC3E}">
        <p14:creationId xmlns:p14="http://schemas.microsoft.com/office/powerpoint/2010/main" val="3421680351"/>
      </p:ext>
    </p:extLst>
  </p:cSld>
  <p:clrMapOvr>
    <a:masterClrMapping/>
  </p:clrMapOvr>
  <p:extLst>
    <p:ext uri="{DCECCB84-F9BA-43D5-87BE-67443E8EF086}">
      <p15:sldGuideLst xmlns:p15="http://schemas.microsoft.com/office/powerpoint/2012/main">
        <p15:guide id="1" pos="3931">
          <p15:clr>
            <a:srgbClr val="FBAE40"/>
          </p15:clr>
        </p15:guide>
        <p15:guide id="2" pos="3749">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31950" y="981075"/>
            <a:ext cx="8928100" cy="714893"/>
          </a:xfrm>
          <a:prstGeom prst="rect">
            <a:avLst/>
          </a:prstGeom>
        </p:spPr>
        <p:txBody>
          <a:bodyPr vert="horz" lIns="0" tIns="0" rIns="0" bIns="0" rtlCol="0" anchor="b" anchorCtr="0">
            <a:normAutofit/>
          </a:bodyPr>
          <a:lstStyle/>
          <a:p>
            <a:r>
              <a:rPr lang="sv-SE"/>
              <a:t>Click to add title</a:t>
            </a:r>
            <a:endParaRPr lang="sv-SE" noProof="0" dirty="0"/>
          </a:p>
        </p:txBody>
      </p:sp>
      <p:sp>
        <p:nvSpPr>
          <p:cNvPr id="3" name="Text Placeholder 2"/>
          <p:cNvSpPr>
            <a:spLocks noGrp="1"/>
          </p:cNvSpPr>
          <p:nvPr>
            <p:ph type="body" idx="1"/>
          </p:nvPr>
        </p:nvSpPr>
        <p:spPr>
          <a:xfrm>
            <a:off x="1631950" y="2349499"/>
            <a:ext cx="8928100" cy="3527425"/>
          </a:xfrm>
          <a:prstGeom prst="rect">
            <a:avLst/>
          </a:prstGeom>
        </p:spPr>
        <p:txBody>
          <a:bodyPr vert="horz" lIns="0" tIns="0" rIns="0" bIns="0" rtlCol="0">
            <a:noAutofit/>
          </a:bodyPr>
          <a:lstStyle/>
          <a:p>
            <a:pPr lvl="0"/>
            <a:r>
              <a:rPr lang="sv-SE" noProof="0"/>
              <a:t>Click to add text</a:t>
            </a:r>
          </a:p>
          <a:p>
            <a:pPr lvl="1"/>
            <a:r>
              <a:rPr lang="sv-SE" noProof="0"/>
              <a:t>Second level</a:t>
            </a:r>
          </a:p>
          <a:p>
            <a:pPr lvl="2"/>
            <a:r>
              <a:rPr lang="sv-SE" noProof="0"/>
              <a:t>Third level</a:t>
            </a:r>
          </a:p>
          <a:p>
            <a:pPr lvl="3"/>
            <a:r>
              <a:rPr lang="sv-SE" noProof="0"/>
              <a:t>Fourth level</a:t>
            </a:r>
          </a:p>
          <a:p>
            <a:pPr lvl="4"/>
            <a:r>
              <a:rPr lang="sv-SE" noProof="0"/>
              <a:t>Fifth level</a:t>
            </a:r>
            <a:endParaRPr lang="sv-SE" noProof="0" dirty="0"/>
          </a:p>
        </p:txBody>
      </p:sp>
      <p:sp>
        <p:nvSpPr>
          <p:cNvPr id="4" name="Date Placeholder 3"/>
          <p:cNvSpPr>
            <a:spLocks noGrp="1"/>
          </p:cNvSpPr>
          <p:nvPr>
            <p:ph type="dt" sz="half" idx="2"/>
          </p:nvPr>
        </p:nvSpPr>
        <p:spPr>
          <a:xfrm>
            <a:off x="9803011" y="6394450"/>
            <a:ext cx="1512690" cy="162000"/>
          </a:xfrm>
          <a:prstGeom prst="rect">
            <a:avLst/>
          </a:prstGeom>
        </p:spPr>
        <p:txBody>
          <a:bodyPr vert="horz" lIns="0" tIns="0" rIns="0" bIns="0" rtlCol="0" anchor="t"/>
          <a:lstStyle>
            <a:lvl1pPr algn="r">
              <a:defRPr sz="900" i="0">
                <a:solidFill>
                  <a:schemeClr val="bg2"/>
                </a:solidFill>
                <a:latin typeface="+mn-lt"/>
                <a:cs typeface="Arial" panose="020B0604020202020204" pitchFamily="34" charset="0"/>
              </a:defRPr>
            </a:lvl1pPr>
          </a:lstStyle>
          <a:p>
            <a:r>
              <a:rPr lang="sv-SE"/>
              <a:t>21 februari 2024</a:t>
            </a:r>
            <a:endParaRPr lang="sv-SE" dirty="0"/>
          </a:p>
        </p:txBody>
      </p:sp>
      <p:sp>
        <p:nvSpPr>
          <p:cNvPr id="5" name="Footer Placeholder 4"/>
          <p:cNvSpPr>
            <a:spLocks noGrp="1"/>
          </p:cNvSpPr>
          <p:nvPr>
            <p:ph type="ftr" sz="quarter" idx="3"/>
          </p:nvPr>
        </p:nvSpPr>
        <p:spPr>
          <a:xfrm>
            <a:off x="1631950" y="6394450"/>
            <a:ext cx="4463570" cy="162000"/>
          </a:xfrm>
          <a:prstGeom prst="rect">
            <a:avLst/>
          </a:prstGeom>
        </p:spPr>
        <p:txBody>
          <a:bodyPr vert="horz" lIns="0" tIns="0" rIns="0" bIns="0" rtlCol="0" anchor="t"/>
          <a:lstStyle>
            <a:lvl1pPr algn="l">
              <a:defRPr sz="900" i="0">
                <a:solidFill>
                  <a:schemeClr val="bg2"/>
                </a:solidFill>
                <a:latin typeface="+mn-lt"/>
                <a:cs typeface="Arial" panose="020B0604020202020204" pitchFamily="34" charset="0"/>
              </a:defRPr>
            </a:lvl1pPr>
          </a:lstStyle>
          <a:p>
            <a:r>
              <a:rPr lang="sv-SE"/>
              <a:t>Footer Lorem ipsum dolor sit amet</a:t>
            </a:r>
            <a:endParaRPr lang="sv-SE" dirty="0"/>
          </a:p>
        </p:txBody>
      </p:sp>
      <p:sp>
        <p:nvSpPr>
          <p:cNvPr id="10" name="Slide Number Placeholder 9"/>
          <p:cNvSpPr>
            <a:spLocks noGrp="1"/>
          </p:cNvSpPr>
          <p:nvPr>
            <p:ph type="sldNum" sz="quarter" idx="4"/>
          </p:nvPr>
        </p:nvSpPr>
        <p:spPr>
          <a:xfrm>
            <a:off x="11641138" y="6394450"/>
            <a:ext cx="215046" cy="162000"/>
          </a:xfrm>
          <a:prstGeom prst="rect">
            <a:avLst/>
          </a:prstGeom>
        </p:spPr>
        <p:txBody>
          <a:bodyPr vert="horz" lIns="0" tIns="0" rIns="0" bIns="0" rtlCol="0" anchor="t"/>
          <a:lstStyle>
            <a:lvl1pPr algn="r">
              <a:defRPr sz="900" i="0">
                <a:solidFill>
                  <a:schemeClr val="bg2"/>
                </a:solidFill>
                <a:latin typeface="+mn-lt"/>
                <a:cs typeface="Arial" panose="020B0604020202020204" pitchFamily="34" charset="0"/>
              </a:defRPr>
            </a:lvl1pPr>
          </a:lstStyle>
          <a:p>
            <a:fld id="{68468C2E-472A-43C3-926E-5A5CF00B7762}" type="slidenum">
              <a:rPr lang="sv-SE" smtClean="0"/>
              <a:pPr/>
              <a:t>‹#›</a:t>
            </a:fld>
            <a:endParaRPr lang="sv-SE" dirty="0"/>
          </a:p>
        </p:txBody>
      </p:sp>
      <p:sp>
        <p:nvSpPr>
          <p:cNvPr id="12" name="Vinge"/>
          <p:cNvSpPr>
            <a:spLocks noEditPoints="1"/>
          </p:cNvSpPr>
          <p:nvPr userDrawn="1"/>
        </p:nvSpPr>
        <p:spPr bwMode="auto">
          <a:xfrm>
            <a:off x="334963" y="6405563"/>
            <a:ext cx="720725" cy="144462"/>
          </a:xfrm>
          <a:custGeom>
            <a:avLst/>
            <a:gdLst>
              <a:gd name="T0" fmla="*/ 1358 w 6078"/>
              <a:gd name="T1" fmla="*/ 10 h 1216"/>
              <a:gd name="T2" fmla="*/ 795 w 6078"/>
              <a:gd name="T3" fmla="*/ 1206 h 1216"/>
              <a:gd name="T4" fmla="*/ 568 w 6078"/>
              <a:gd name="T5" fmla="*/ 1206 h 1216"/>
              <a:gd name="T6" fmla="*/ 0 w 6078"/>
              <a:gd name="T7" fmla="*/ 10 h 1216"/>
              <a:gd name="T8" fmla="*/ 189 w 6078"/>
              <a:gd name="T9" fmla="*/ 10 h 1216"/>
              <a:gd name="T10" fmla="*/ 678 w 6078"/>
              <a:gd name="T11" fmla="*/ 1076 h 1216"/>
              <a:gd name="T12" fmla="*/ 684 w 6078"/>
              <a:gd name="T13" fmla="*/ 1076 h 1216"/>
              <a:gd name="T14" fmla="*/ 1170 w 6078"/>
              <a:gd name="T15" fmla="*/ 10 h 1216"/>
              <a:gd name="T16" fmla="*/ 1358 w 6078"/>
              <a:gd name="T17" fmla="*/ 10 h 1216"/>
              <a:gd name="T18" fmla="*/ 1514 w 6078"/>
              <a:gd name="T19" fmla="*/ 1206 h 1216"/>
              <a:gd name="T20" fmla="*/ 1690 w 6078"/>
              <a:gd name="T21" fmla="*/ 1206 h 1216"/>
              <a:gd name="T22" fmla="*/ 1690 w 6078"/>
              <a:gd name="T23" fmla="*/ 10 h 1216"/>
              <a:gd name="T24" fmla="*/ 1514 w 6078"/>
              <a:gd name="T25" fmla="*/ 10 h 1216"/>
              <a:gd name="T26" fmla="*/ 1514 w 6078"/>
              <a:gd name="T27" fmla="*/ 1206 h 1216"/>
              <a:gd name="T28" fmla="*/ 3288 w 6078"/>
              <a:gd name="T29" fmla="*/ 1206 h 1216"/>
              <a:gd name="T30" fmla="*/ 3288 w 6078"/>
              <a:gd name="T31" fmla="*/ 10 h 1216"/>
              <a:gd name="T32" fmla="*/ 3112 w 6078"/>
              <a:gd name="T33" fmla="*/ 10 h 1216"/>
              <a:gd name="T34" fmla="*/ 3112 w 6078"/>
              <a:gd name="T35" fmla="*/ 1076 h 1216"/>
              <a:gd name="T36" fmla="*/ 3108 w 6078"/>
              <a:gd name="T37" fmla="*/ 1076 h 1216"/>
              <a:gd name="T38" fmla="*/ 2215 w 6078"/>
              <a:gd name="T39" fmla="*/ 10 h 1216"/>
              <a:gd name="T40" fmla="*/ 1947 w 6078"/>
              <a:gd name="T41" fmla="*/ 10 h 1216"/>
              <a:gd name="T42" fmla="*/ 1947 w 6078"/>
              <a:gd name="T43" fmla="*/ 1206 h 1216"/>
              <a:gd name="T44" fmla="*/ 2123 w 6078"/>
              <a:gd name="T45" fmla="*/ 1206 h 1216"/>
              <a:gd name="T46" fmla="*/ 2123 w 6078"/>
              <a:gd name="T47" fmla="*/ 148 h 1216"/>
              <a:gd name="T48" fmla="*/ 2127 w 6078"/>
              <a:gd name="T49" fmla="*/ 148 h 1216"/>
              <a:gd name="T50" fmla="*/ 3021 w 6078"/>
              <a:gd name="T51" fmla="*/ 1206 h 1216"/>
              <a:gd name="T52" fmla="*/ 3288 w 6078"/>
              <a:gd name="T53" fmla="*/ 1206 h 1216"/>
              <a:gd name="T54" fmla="*/ 5255 w 6078"/>
              <a:gd name="T55" fmla="*/ 532 h 1216"/>
              <a:gd name="T56" fmla="*/ 5255 w 6078"/>
              <a:gd name="T57" fmla="*/ 147 h 1216"/>
              <a:gd name="T58" fmla="*/ 6078 w 6078"/>
              <a:gd name="T59" fmla="*/ 147 h 1216"/>
              <a:gd name="T60" fmla="*/ 6078 w 6078"/>
              <a:gd name="T61" fmla="*/ 10 h 1216"/>
              <a:gd name="T62" fmla="*/ 5078 w 6078"/>
              <a:gd name="T63" fmla="*/ 10 h 1216"/>
              <a:gd name="T64" fmla="*/ 5078 w 6078"/>
              <a:gd name="T65" fmla="*/ 1206 h 1216"/>
              <a:gd name="T66" fmla="*/ 6078 w 6078"/>
              <a:gd name="T67" fmla="*/ 1206 h 1216"/>
              <a:gd name="T68" fmla="*/ 6078 w 6078"/>
              <a:gd name="T69" fmla="*/ 1069 h 1216"/>
              <a:gd name="T70" fmla="*/ 5255 w 6078"/>
              <a:gd name="T71" fmla="*/ 1069 h 1216"/>
              <a:gd name="T72" fmla="*/ 5255 w 6078"/>
              <a:gd name="T73" fmla="*/ 653 h 1216"/>
              <a:gd name="T74" fmla="*/ 6043 w 6078"/>
              <a:gd name="T75" fmla="*/ 653 h 1216"/>
              <a:gd name="T76" fmla="*/ 6043 w 6078"/>
              <a:gd name="T77" fmla="*/ 532 h 1216"/>
              <a:gd name="T78" fmla="*/ 5255 w 6078"/>
              <a:gd name="T79" fmla="*/ 532 h 1216"/>
              <a:gd name="T80" fmla="*/ 4825 w 6078"/>
              <a:gd name="T81" fmla="*/ 608 h 1216"/>
              <a:gd name="T82" fmla="*/ 4153 w 6078"/>
              <a:gd name="T83" fmla="*/ 608 h 1216"/>
              <a:gd name="T84" fmla="*/ 4153 w 6078"/>
              <a:gd name="T85" fmla="*/ 745 h 1216"/>
              <a:gd name="T86" fmla="*/ 4648 w 6078"/>
              <a:gd name="T87" fmla="*/ 745 h 1216"/>
              <a:gd name="T88" fmla="*/ 4648 w 6078"/>
              <a:gd name="T89" fmla="*/ 876 h 1216"/>
              <a:gd name="T90" fmla="*/ 4273 w 6078"/>
              <a:gd name="T91" fmla="*/ 1088 h 1216"/>
              <a:gd name="T92" fmla="*/ 4107 w 6078"/>
              <a:gd name="T93" fmla="*/ 1088 h 1216"/>
              <a:gd name="T94" fmla="*/ 3717 w 6078"/>
              <a:gd name="T95" fmla="*/ 817 h 1216"/>
              <a:gd name="T96" fmla="*/ 3717 w 6078"/>
              <a:gd name="T97" fmla="*/ 433 h 1216"/>
              <a:gd name="T98" fmla="*/ 4103 w 6078"/>
              <a:gd name="T99" fmla="*/ 129 h 1216"/>
              <a:gd name="T100" fmla="*/ 4321 w 6078"/>
              <a:gd name="T101" fmla="*/ 129 h 1216"/>
              <a:gd name="T102" fmla="*/ 4644 w 6078"/>
              <a:gd name="T103" fmla="*/ 291 h 1216"/>
              <a:gd name="T104" fmla="*/ 4644 w 6078"/>
              <a:gd name="T105" fmla="*/ 359 h 1216"/>
              <a:gd name="T106" fmla="*/ 4820 w 6078"/>
              <a:gd name="T107" fmla="*/ 359 h 1216"/>
              <a:gd name="T108" fmla="*/ 4820 w 6078"/>
              <a:gd name="T109" fmla="*/ 267 h 1216"/>
              <a:gd name="T110" fmla="*/ 4406 w 6078"/>
              <a:gd name="T111" fmla="*/ 0 h 1216"/>
              <a:gd name="T112" fmla="*/ 3997 w 6078"/>
              <a:gd name="T113" fmla="*/ 0 h 1216"/>
              <a:gd name="T114" fmla="*/ 3541 w 6078"/>
              <a:gd name="T115" fmla="*/ 417 h 1216"/>
              <a:gd name="T116" fmla="*/ 3541 w 6078"/>
              <a:gd name="T117" fmla="*/ 787 h 1216"/>
              <a:gd name="T118" fmla="*/ 4138 w 6078"/>
              <a:gd name="T119" fmla="*/ 1216 h 1216"/>
              <a:gd name="T120" fmla="*/ 4308 w 6078"/>
              <a:gd name="T121" fmla="*/ 1216 h 1216"/>
              <a:gd name="T122" fmla="*/ 4825 w 6078"/>
              <a:gd name="T123" fmla="*/ 868 h 1216"/>
              <a:gd name="T124" fmla="*/ 4825 w 6078"/>
              <a:gd name="T125" fmla="*/ 608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078" h="1216">
                <a:moveTo>
                  <a:pt x="1358" y="10"/>
                </a:moveTo>
                <a:cubicBezTo>
                  <a:pt x="795" y="1206"/>
                  <a:pt x="795" y="1206"/>
                  <a:pt x="795" y="1206"/>
                </a:cubicBezTo>
                <a:cubicBezTo>
                  <a:pt x="568" y="1206"/>
                  <a:pt x="568" y="1206"/>
                  <a:pt x="568" y="1206"/>
                </a:cubicBezTo>
                <a:cubicBezTo>
                  <a:pt x="0" y="10"/>
                  <a:pt x="0" y="10"/>
                  <a:pt x="0" y="10"/>
                </a:cubicBezTo>
                <a:cubicBezTo>
                  <a:pt x="189" y="10"/>
                  <a:pt x="189" y="10"/>
                  <a:pt x="189" y="10"/>
                </a:cubicBezTo>
                <a:cubicBezTo>
                  <a:pt x="678" y="1076"/>
                  <a:pt x="678" y="1076"/>
                  <a:pt x="678" y="1076"/>
                </a:cubicBezTo>
                <a:cubicBezTo>
                  <a:pt x="684" y="1076"/>
                  <a:pt x="684" y="1076"/>
                  <a:pt x="684" y="1076"/>
                </a:cubicBezTo>
                <a:cubicBezTo>
                  <a:pt x="1170" y="10"/>
                  <a:pt x="1170" y="10"/>
                  <a:pt x="1170" y="10"/>
                </a:cubicBezTo>
                <a:cubicBezTo>
                  <a:pt x="1358" y="10"/>
                  <a:pt x="1358" y="10"/>
                  <a:pt x="1358" y="10"/>
                </a:cubicBezTo>
                <a:moveTo>
                  <a:pt x="1514" y="1206"/>
                </a:moveTo>
                <a:cubicBezTo>
                  <a:pt x="1690" y="1206"/>
                  <a:pt x="1690" y="1206"/>
                  <a:pt x="1690" y="1206"/>
                </a:cubicBezTo>
                <a:cubicBezTo>
                  <a:pt x="1690" y="10"/>
                  <a:pt x="1690" y="10"/>
                  <a:pt x="1690" y="10"/>
                </a:cubicBezTo>
                <a:cubicBezTo>
                  <a:pt x="1514" y="10"/>
                  <a:pt x="1514" y="10"/>
                  <a:pt x="1514" y="10"/>
                </a:cubicBezTo>
                <a:lnTo>
                  <a:pt x="1514" y="1206"/>
                </a:lnTo>
                <a:close/>
                <a:moveTo>
                  <a:pt x="3288" y="1206"/>
                </a:moveTo>
                <a:cubicBezTo>
                  <a:pt x="3288" y="10"/>
                  <a:pt x="3288" y="10"/>
                  <a:pt x="3288" y="10"/>
                </a:cubicBezTo>
                <a:cubicBezTo>
                  <a:pt x="3112" y="10"/>
                  <a:pt x="3112" y="10"/>
                  <a:pt x="3112" y="10"/>
                </a:cubicBezTo>
                <a:cubicBezTo>
                  <a:pt x="3112" y="1076"/>
                  <a:pt x="3112" y="1076"/>
                  <a:pt x="3112" y="1076"/>
                </a:cubicBezTo>
                <a:cubicBezTo>
                  <a:pt x="3108" y="1076"/>
                  <a:pt x="3108" y="1076"/>
                  <a:pt x="3108" y="1076"/>
                </a:cubicBezTo>
                <a:cubicBezTo>
                  <a:pt x="2215" y="10"/>
                  <a:pt x="2215" y="10"/>
                  <a:pt x="2215" y="10"/>
                </a:cubicBezTo>
                <a:cubicBezTo>
                  <a:pt x="1947" y="10"/>
                  <a:pt x="1947" y="10"/>
                  <a:pt x="1947" y="10"/>
                </a:cubicBezTo>
                <a:cubicBezTo>
                  <a:pt x="1947" y="1206"/>
                  <a:pt x="1947" y="1206"/>
                  <a:pt x="1947" y="1206"/>
                </a:cubicBezTo>
                <a:cubicBezTo>
                  <a:pt x="2123" y="1206"/>
                  <a:pt x="2123" y="1206"/>
                  <a:pt x="2123" y="1206"/>
                </a:cubicBezTo>
                <a:cubicBezTo>
                  <a:pt x="2123" y="148"/>
                  <a:pt x="2123" y="148"/>
                  <a:pt x="2123" y="148"/>
                </a:cubicBezTo>
                <a:cubicBezTo>
                  <a:pt x="2127" y="148"/>
                  <a:pt x="2127" y="148"/>
                  <a:pt x="2127" y="148"/>
                </a:cubicBezTo>
                <a:cubicBezTo>
                  <a:pt x="3021" y="1206"/>
                  <a:pt x="3021" y="1206"/>
                  <a:pt x="3021" y="1206"/>
                </a:cubicBezTo>
                <a:cubicBezTo>
                  <a:pt x="3288" y="1206"/>
                  <a:pt x="3288" y="1206"/>
                  <a:pt x="3288" y="1206"/>
                </a:cubicBezTo>
                <a:moveTo>
                  <a:pt x="5255" y="532"/>
                </a:moveTo>
                <a:cubicBezTo>
                  <a:pt x="5255" y="147"/>
                  <a:pt x="5255" y="147"/>
                  <a:pt x="5255" y="147"/>
                </a:cubicBezTo>
                <a:cubicBezTo>
                  <a:pt x="6078" y="147"/>
                  <a:pt x="6078" y="147"/>
                  <a:pt x="6078" y="147"/>
                </a:cubicBezTo>
                <a:cubicBezTo>
                  <a:pt x="6078" y="10"/>
                  <a:pt x="6078" y="10"/>
                  <a:pt x="6078" y="10"/>
                </a:cubicBezTo>
                <a:cubicBezTo>
                  <a:pt x="5078" y="10"/>
                  <a:pt x="5078" y="10"/>
                  <a:pt x="5078" y="10"/>
                </a:cubicBezTo>
                <a:cubicBezTo>
                  <a:pt x="5078" y="1206"/>
                  <a:pt x="5078" y="1206"/>
                  <a:pt x="5078" y="1206"/>
                </a:cubicBezTo>
                <a:cubicBezTo>
                  <a:pt x="6078" y="1206"/>
                  <a:pt x="6078" y="1206"/>
                  <a:pt x="6078" y="1206"/>
                </a:cubicBezTo>
                <a:cubicBezTo>
                  <a:pt x="6078" y="1069"/>
                  <a:pt x="6078" y="1069"/>
                  <a:pt x="6078" y="1069"/>
                </a:cubicBezTo>
                <a:cubicBezTo>
                  <a:pt x="5255" y="1069"/>
                  <a:pt x="5255" y="1069"/>
                  <a:pt x="5255" y="1069"/>
                </a:cubicBezTo>
                <a:cubicBezTo>
                  <a:pt x="5255" y="653"/>
                  <a:pt x="5255" y="653"/>
                  <a:pt x="5255" y="653"/>
                </a:cubicBezTo>
                <a:cubicBezTo>
                  <a:pt x="6043" y="653"/>
                  <a:pt x="6043" y="653"/>
                  <a:pt x="6043" y="653"/>
                </a:cubicBezTo>
                <a:cubicBezTo>
                  <a:pt x="6043" y="532"/>
                  <a:pt x="6043" y="532"/>
                  <a:pt x="6043" y="532"/>
                </a:cubicBezTo>
                <a:cubicBezTo>
                  <a:pt x="5255" y="532"/>
                  <a:pt x="5255" y="532"/>
                  <a:pt x="5255" y="532"/>
                </a:cubicBezTo>
                <a:moveTo>
                  <a:pt x="4825" y="608"/>
                </a:moveTo>
                <a:cubicBezTo>
                  <a:pt x="4153" y="608"/>
                  <a:pt x="4153" y="608"/>
                  <a:pt x="4153" y="608"/>
                </a:cubicBezTo>
                <a:cubicBezTo>
                  <a:pt x="4153" y="745"/>
                  <a:pt x="4153" y="745"/>
                  <a:pt x="4153" y="745"/>
                </a:cubicBezTo>
                <a:cubicBezTo>
                  <a:pt x="4648" y="745"/>
                  <a:pt x="4648" y="745"/>
                  <a:pt x="4648" y="745"/>
                </a:cubicBezTo>
                <a:cubicBezTo>
                  <a:pt x="4648" y="876"/>
                  <a:pt x="4648" y="876"/>
                  <a:pt x="4648" y="876"/>
                </a:cubicBezTo>
                <a:cubicBezTo>
                  <a:pt x="4648" y="1046"/>
                  <a:pt x="4582" y="1088"/>
                  <a:pt x="4273" y="1088"/>
                </a:cubicBezTo>
                <a:cubicBezTo>
                  <a:pt x="4107" y="1088"/>
                  <a:pt x="4107" y="1088"/>
                  <a:pt x="4107" y="1088"/>
                </a:cubicBezTo>
                <a:cubicBezTo>
                  <a:pt x="3817" y="1088"/>
                  <a:pt x="3717" y="1022"/>
                  <a:pt x="3717" y="817"/>
                </a:cubicBezTo>
                <a:cubicBezTo>
                  <a:pt x="3717" y="433"/>
                  <a:pt x="3717" y="433"/>
                  <a:pt x="3717" y="433"/>
                </a:cubicBezTo>
                <a:cubicBezTo>
                  <a:pt x="3717" y="194"/>
                  <a:pt x="3767" y="129"/>
                  <a:pt x="4103" y="129"/>
                </a:cubicBezTo>
                <a:cubicBezTo>
                  <a:pt x="4321" y="129"/>
                  <a:pt x="4321" y="129"/>
                  <a:pt x="4321" y="129"/>
                </a:cubicBezTo>
                <a:cubicBezTo>
                  <a:pt x="4574" y="129"/>
                  <a:pt x="4644" y="176"/>
                  <a:pt x="4644" y="291"/>
                </a:cubicBezTo>
                <a:cubicBezTo>
                  <a:pt x="4644" y="359"/>
                  <a:pt x="4644" y="359"/>
                  <a:pt x="4644" y="359"/>
                </a:cubicBezTo>
                <a:cubicBezTo>
                  <a:pt x="4820" y="359"/>
                  <a:pt x="4820" y="359"/>
                  <a:pt x="4820" y="359"/>
                </a:cubicBezTo>
                <a:cubicBezTo>
                  <a:pt x="4820" y="267"/>
                  <a:pt x="4820" y="267"/>
                  <a:pt x="4820" y="267"/>
                </a:cubicBezTo>
                <a:cubicBezTo>
                  <a:pt x="4820" y="74"/>
                  <a:pt x="4640" y="0"/>
                  <a:pt x="4406" y="0"/>
                </a:cubicBezTo>
                <a:cubicBezTo>
                  <a:pt x="3997" y="0"/>
                  <a:pt x="3997" y="0"/>
                  <a:pt x="3997" y="0"/>
                </a:cubicBezTo>
                <a:cubicBezTo>
                  <a:pt x="3732" y="0"/>
                  <a:pt x="3541" y="93"/>
                  <a:pt x="3541" y="417"/>
                </a:cubicBezTo>
                <a:cubicBezTo>
                  <a:pt x="3541" y="787"/>
                  <a:pt x="3541" y="787"/>
                  <a:pt x="3541" y="787"/>
                </a:cubicBezTo>
                <a:cubicBezTo>
                  <a:pt x="3541" y="1157"/>
                  <a:pt x="3723" y="1216"/>
                  <a:pt x="4138" y="1216"/>
                </a:cubicBezTo>
                <a:cubicBezTo>
                  <a:pt x="4308" y="1216"/>
                  <a:pt x="4308" y="1216"/>
                  <a:pt x="4308" y="1216"/>
                </a:cubicBezTo>
                <a:cubicBezTo>
                  <a:pt x="4661" y="1216"/>
                  <a:pt x="4825" y="1149"/>
                  <a:pt x="4825" y="868"/>
                </a:cubicBezTo>
                <a:cubicBezTo>
                  <a:pt x="4825" y="608"/>
                  <a:pt x="4825" y="608"/>
                  <a:pt x="4825" y="608"/>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sv-SE" dirty="0"/>
          </a:p>
        </p:txBody>
      </p:sp>
      <p:sp>
        <p:nvSpPr>
          <p:cNvPr id="6" name="xxLanguageTextBox">
            <a:extLst>
              <a:ext uri="{FF2B5EF4-FFF2-40B4-BE49-F238E27FC236}">
                <a16:creationId xmlns:a16="http://schemas.microsoft.com/office/drawing/2014/main" id="{34E4C262-4536-CF93-1A54-86D6005F500B}"/>
              </a:ext>
            </a:extLst>
          </p:cNvPr>
          <p:cNvSpPr/>
          <p:nvPr userDrawn="1">
            <p:custDataLst>
              <p:tags r:id="rId25"/>
            </p:custDataLst>
          </p:nvPr>
        </p:nvSpPr>
        <p:spPr>
          <a:xfrm>
            <a:off x="0" y="0"/>
            <a:ext cx="12700" cy="12700"/>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sv-SE" sz="1200" dirty="0"/>
          </a:p>
        </p:txBody>
      </p:sp>
    </p:spTree>
    <p:extLst>
      <p:ext uri="{BB962C8B-B14F-4D97-AF65-F5344CB8AC3E}">
        <p14:creationId xmlns:p14="http://schemas.microsoft.com/office/powerpoint/2010/main" val="374970295"/>
      </p:ext>
    </p:extLst>
  </p:cSld>
  <p:clrMap bg1="lt1" tx1="dk1" bg2="lt2" tx2="dk2" accent1="accent1" accent2="accent2" accent3="accent3" accent4="accent4" accent5="accent5" accent6="accent6" hlink="hlink" folHlink="folHlink"/>
  <p:sldLayoutIdLst>
    <p:sldLayoutId id="2147483729" r:id="rId1"/>
    <p:sldLayoutId id="2147483750" r:id="rId2"/>
    <p:sldLayoutId id="2147483712" r:id="rId3"/>
    <p:sldLayoutId id="2147483705" r:id="rId4"/>
    <p:sldLayoutId id="2147483692" r:id="rId5"/>
    <p:sldLayoutId id="2147483698" r:id="rId6"/>
    <p:sldLayoutId id="2147483734" r:id="rId7"/>
    <p:sldLayoutId id="2147483735" r:id="rId8"/>
    <p:sldLayoutId id="2147483736" r:id="rId9"/>
    <p:sldLayoutId id="2147483737" r:id="rId10"/>
    <p:sldLayoutId id="2147483738" r:id="rId11"/>
    <p:sldLayoutId id="2147483739" r:id="rId12"/>
    <p:sldLayoutId id="2147483740" r:id="rId13"/>
    <p:sldLayoutId id="2147483752" r:id="rId14"/>
    <p:sldLayoutId id="2147483742" r:id="rId15"/>
    <p:sldLayoutId id="2147483724" r:id="rId16"/>
    <p:sldLayoutId id="2147483751" r:id="rId17"/>
    <p:sldLayoutId id="2147483743" r:id="rId18"/>
    <p:sldLayoutId id="2147483713" r:id="rId19"/>
    <p:sldLayoutId id="2147483744" r:id="rId20"/>
    <p:sldLayoutId id="2147483747" r:id="rId21"/>
    <p:sldLayoutId id="2147483749" r:id="rId22"/>
    <p:sldLayoutId id="2147483746" r:id="rId23"/>
  </p:sldLayoutIdLst>
  <p:hf hdr="0" ftr="0" dt="0"/>
  <p:txStyles>
    <p:titleStyle>
      <a:lvl1pPr algn="ctr" defTabSz="914400" rtl="0" eaLnBrk="1" latinLnBrk="0" hangingPunct="1">
        <a:spcBef>
          <a:spcPct val="0"/>
        </a:spcBef>
        <a:buNone/>
        <a:defRPr sz="3200" b="1" kern="1200">
          <a:solidFill>
            <a:schemeClr val="bg2"/>
          </a:solidFill>
          <a:latin typeface="+mj-lt"/>
          <a:ea typeface="+mj-ea"/>
          <a:cs typeface="+mj-cs"/>
        </a:defRPr>
      </a:lvl1pPr>
    </p:titleStyle>
    <p:bodyStyle>
      <a:lvl1pPr marL="216000" indent="-216000" algn="l" defTabSz="914400" rtl="0" eaLnBrk="1" latinLnBrk="0" hangingPunct="1">
        <a:lnSpc>
          <a:spcPct val="100000"/>
        </a:lnSpc>
        <a:spcBef>
          <a:spcPts val="1200"/>
        </a:spcBef>
        <a:spcAft>
          <a:spcPts val="600"/>
        </a:spcAft>
        <a:buClr>
          <a:schemeClr val="bg2"/>
        </a:buClr>
        <a:buFont typeface="Times New Roman" panose="02020603050405020304" pitchFamily="18" charset="0"/>
        <a:buChar char="−"/>
        <a:defRPr sz="1600" kern="1200">
          <a:solidFill>
            <a:schemeClr val="bg2"/>
          </a:solidFill>
          <a:latin typeface="+mn-lt"/>
          <a:ea typeface="+mn-ea"/>
          <a:cs typeface="+mn-cs"/>
        </a:defRPr>
      </a:lvl1pPr>
      <a:lvl2pPr marL="612000" indent="-180975" algn="l" defTabSz="914400" rtl="0" eaLnBrk="1" latinLnBrk="0" hangingPunct="1">
        <a:lnSpc>
          <a:spcPct val="100000"/>
        </a:lnSpc>
        <a:spcBef>
          <a:spcPts val="300"/>
        </a:spcBef>
        <a:spcAft>
          <a:spcPts val="300"/>
        </a:spcAft>
        <a:buClr>
          <a:schemeClr val="bg2"/>
        </a:buClr>
        <a:buFont typeface="Times New Roman" panose="02020603050405020304" pitchFamily="18" charset="0"/>
        <a:buChar char="−"/>
        <a:defRPr sz="1600" kern="1200">
          <a:solidFill>
            <a:schemeClr val="bg2"/>
          </a:solidFill>
          <a:latin typeface="+mn-lt"/>
          <a:ea typeface="+mn-ea"/>
          <a:cs typeface="+mn-cs"/>
        </a:defRPr>
      </a:lvl2pPr>
      <a:lvl3pPr marL="1080000" indent="-179388" algn="l" defTabSz="914400" rtl="0" eaLnBrk="1" latinLnBrk="0" hangingPunct="1">
        <a:lnSpc>
          <a:spcPct val="100000"/>
        </a:lnSpc>
        <a:spcBef>
          <a:spcPts val="300"/>
        </a:spcBef>
        <a:spcAft>
          <a:spcPts val="300"/>
        </a:spcAft>
        <a:buClr>
          <a:schemeClr val="bg2"/>
        </a:buClr>
        <a:buFont typeface="Times New Roman" panose="02020603050405020304" pitchFamily="18" charset="0"/>
        <a:buChar char="−"/>
        <a:defRPr sz="1400" kern="1200">
          <a:solidFill>
            <a:schemeClr val="bg2"/>
          </a:solidFill>
          <a:latin typeface="+mn-lt"/>
          <a:ea typeface="+mn-ea"/>
          <a:cs typeface="+mn-cs"/>
        </a:defRPr>
      </a:lvl3pPr>
      <a:lvl4pPr marL="1440000" indent="-180975" algn="l" defTabSz="962025" rtl="0" eaLnBrk="1" latinLnBrk="0" hangingPunct="1">
        <a:lnSpc>
          <a:spcPct val="100000"/>
        </a:lnSpc>
        <a:spcBef>
          <a:spcPts val="300"/>
        </a:spcBef>
        <a:spcAft>
          <a:spcPts val="300"/>
        </a:spcAft>
        <a:buClr>
          <a:schemeClr val="bg2"/>
        </a:buClr>
        <a:buFont typeface="Times New Roman" panose="02020603050405020304" pitchFamily="18" charset="0"/>
        <a:buChar char="−"/>
        <a:defRPr sz="1400" kern="1200">
          <a:solidFill>
            <a:schemeClr val="bg2"/>
          </a:solidFill>
          <a:latin typeface="+mn-lt"/>
          <a:ea typeface="+mn-ea"/>
          <a:cs typeface="+mn-cs"/>
        </a:defRPr>
      </a:lvl4pPr>
      <a:lvl5pPr marL="1800000" indent="-180975" algn="l" defTabSz="914400" rtl="0" eaLnBrk="1" latinLnBrk="0" hangingPunct="1">
        <a:lnSpc>
          <a:spcPct val="100000"/>
        </a:lnSpc>
        <a:spcBef>
          <a:spcPts val="300"/>
        </a:spcBef>
        <a:spcAft>
          <a:spcPts val="300"/>
        </a:spcAft>
        <a:buClr>
          <a:schemeClr val="bg2"/>
        </a:buClr>
        <a:buFont typeface="Times New Roman" panose="02020603050405020304" pitchFamily="18" charset="0"/>
        <a:buChar char="−"/>
        <a:defRPr sz="1400" kern="1200">
          <a:solidFill>
            <a:schemeClr val="bg2"/>
          </a:solidFill>
          <a:latin typeface="+mn-lt"/>
          <a:ea typeface="+mn-ea"/>
          <a:cs typeface="+mn-cs"/>
        </a:defRPr>
      </a:lvl5pPr>
      <a:lvl6pPr marL="1257300" indent="-180975" algn="l" defTabSz="914400" rtl="0" eaLnBrk="1" latinLnBrk="0" hangingPunct="1">
        <a:spcBef>
          <a:spcPct val="20000"/>
        </a:spcBef>
        <a:buClr>
          <a:schemeClr val="accent1"/>
        </a:buClr>
        <a:buFont typeface="Arial" pitchFamily="34" charset="0"/>
        <a:buChar char="•"/>
        <a:defRPr sz="12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1480" userDrawn="1">
          <p15:clr>
            <a:srgbClr val="F26B43"/>
          </p15:clr>
        </p15:guide>
        <p15:guide id="3" orient="horz" pos="4020" userDrawn="1">
          <p15:clr>
            <a:srgbClr val="F26B43"/>
          </p15:clr>
        </p15:guide>
        <p15:guide id="4" orient="horz" pos="1071" userDrawn="1">
          <p15:clr>
            <a:srgbClr val="F26B43"/>
          </p15:clr>
        </p15:guide>
        <p15:guide id="5" orient="horz" pos="618" userDrawn="1">
          <p15:clr>
            <a:srgbClr val="F26B43"/>
          </p15:clr>
        </p15:guide>
        <p15:guide id="6" pos="1028" userDrawn="1">
          <p15:clr>
            <a:srgbClr val="F26B43"/>
          </p15:clr>
        </p15:guide>
        <p15:guide id="7" pos="7469" userDrawn="1">
          <p15:clr>
            <a:srgbClr val="F26B43"/>
          </p15:clr>
        </p15:guide>
        <p15:guide id="8" orient="horz" pos="3702" userDrawn="1">
          <p15:clr>
            <a:srgbClr val="F26B43"/>
          </p15:clr>
        </p15:guide>
        <p15:guide id="9" pos="6652" userDrawn="1">
          <p15:clr>
            <a:srgbClr val="F26B43"/>
          </p15:clr>
        </p15:guide>
        <p15:guide id="10" pos="211" userDrawn="1">
          <p15:clr>
            <a:srgbClr val="F26B43"/>
          </p15:clr>
        </p15:guide>
        <p15:guide id="11" orient="horz" pos="1117" userDrawn="1">
          <p15:clr>
            <a:srgbClr val="F26B43"/>
          </p15:clr>
        </p15:guide>
        <p15:guide id="12" orient="horz" pos="1434" userDrawn="1">
          <p15:clr>
            <a:srgbClr val="F26B43"/>
          </p15:clr>
        </p15:guide>
        <p15:guide id="13" pos="712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1.jpg"/><Relationship Id="rId1" Type="http://schemas.openxmlformats.org/officeDocument/2006/relationships/slideLayout" Target="../slideLayouts/slideLayout20.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1.jpg"/><Relationship Id="rId1" Type="http://schemas.openxmlformats.org/officeDocument/2006/relationships/slideLayout" Target="../slideLayouts/slideLayout20.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5.jpg"/><Relationship Id="rId5" Type="http://schemas.openxmlformats.org/officeDocument/2006/relationships/image" Target="../media/image4.jpg"/><Relationship Id="rId10" Type="http://schemas.openxmlformats.org/officeDocument/2006/relationships/image" Target="../media/image9.jpg"/><Relationship Id="rId4" Type="http://schemas.openxmlformats.org/officeDocument/2006/relationships/image" Target="../media/image3.jpg"/><Relationship Id="rId9" Type="http://schemas.openxmlformats.org/officeDocument/2006/relationships/image" Target="../media/image8.jpg"/></Relationships>
</file>

<file path=ppt/slides/_rels/slide3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3.jp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20.jp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13.wmf"/><Relationship Id="rId7" Type="http://schemas.openxmlformats.org/officeDocument/2006/relationships/image" Target="../media/image17.wmf"/><Relationship Id="rId2" Type="http://schemas.openxmlformats.org/officeDocument/2006/relationships/image" Target="../media/image12.wmf"/><Relationship Id="rId1" Type="http://schemas.openxmlformats.org/officeDocument/2006/relationships/slideLayout" Target="../slideLayouts/slideLayout5.xml"/><Relationship Id="rId6" Type="http://schemas.openxmlformats.org/officeDocument/2006/relationships/image" Target="../media/image16.wmf"/><Relationship Id="rId5" Type="http://schemas.openxmlformats.org/officeDocument/2006/relationships/image" Target="../media/image15.wmf"/><Relationship Id="rId4" Type="http://schemas.openxmlformats.org/officeDocument/2006/relationships/image" Target="../media/image14.wmf"/></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sertedImage">
            <a:extLst>
              <a:ext uri="{FF2B5EF4-FFF2-40B4-BE49-F238E27FC236}">
                <a16:creationId xmlns:a16="http://schemas.microsoft.com/office/drawing/2014/main" id="{D2417097-74B1-0A38-74BD-D0F890D00006}"/>
              </a:ext>
            </a:extLst>
          </p:cNvPr>
          <p:cNvPicPr>
            <a:picLocks noGrp="1"/>
          </p:cNvPicPr>
          <p:nvPr>
            <p:ph type="pic" sz="quarter" idx="14"/>
          </p:nvPr>
        </p:nvPicPr>
        <p:blipFill>
          <a:blip r:embed="rId3"/>
          <a:srcRect t="7812" b="7812"/>
          <a:stretch/>
        </p:blipFill>
        <p:spPr/>
      </p:pic>
      <p:sp>
        <p:nvSpPr>
          <p:cNvPr id="10" name="Rectangle 9">
            <a:extLst>
              <a:ext uri="{FF2B5EF4-FFF2-40B4-BE49-F238E27FC236}">
                <a16:creationId xmlns:a16="http://schemas.microsoft.com/office/drawing/2014/main" id="{56BF4C60-DEA9-DD3B-DC3F-1CDBA04C7735}"/>
              </a:ext>
            </a:extLst>
          </p:cNvPr>
          <p:cNvSpPr/>
          <p:nvPr/>
        </p:nvSpPr>
        <p:spPr>
          <a:xfrm>
            <a:off x="0" y="0"/>
            <a:ext cx="12192000" cy="6858000"/>
          </a:xfrm>
          <a:prstGeom prst="rect">
            <a:avLst/>
          </a:prstGeom>
          <a:solidFill>
            <a:srgbClr val="00000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sv-SE" sz="1200" dirty="0"/>
          </a:p>
        </p:txBody>
      </p:sp>
      <p:sp>
        <p:nvSpPr>
          <p:cNvPr id="2" name="Title 1">
            <a:extLst>
              <a:ext uri="{FF2B5EF4-FFF2-40B4-BE49-F238E27FC236}">
                <a16:creationId xmlns:a16="http://schemas.microsoft.com/office/drawing/2014/main" id="{77C0B82B-1AD1-0AA2-F8AE-85CEAF31658A}"/>
              </a:ext>
            </a:extLst>
          </p:cNvPr>
          <p:cNvSpPr>
            <a:spLocks noGrp="1"/>
          </p:cNvSpPr>
          <p:nvPr>
            <p:ph type="ctrTitle"/>
          </p:nvPr>
        </p:nvSpPr>
        <p:spPr/>
        <p:txBody>
          <a:bodyPr>
            <a:normAutofit/>
          </a:bodyPr>
          <a:lstStyle/>
          <a:p>
            <a:r>
              <a:rPr lang="sv-SE" dirty="0"/>
              <a:t>Styrelsens ansvar i försäkringsföretag</a:t>
            </a:r>
          </a:p>
        </p:txBody>
      </p:sp>
      <p:sp>
        <p:nvSpPr>
          <p:cNvPr id="3" name="Subtitle 2">
            <a:extLst>
              <a:ext uri="{FF2B5EF4-FFF2-40B4-BE49-F238E27FC236}">
                <a16:creationId xmlns:a16="http://schemas.microsoft.com/office/drawing/2014/main" id="{5671DEA6-77CF-FC8B-0BB8-BCA7ACFBF505}"/>
              </a:ext>
            </a:extLst>
          </p:cNvPr>
          <p:cNvSpPr>
            <a:spLocks noGrp="1"/>
          </p:cNvSpPr>
          <p:nvPr>
            <p:ph type="subTitle" idx="1"/>
          </p:nvPr>
        </p:nvSpPr>
        <p:spPr/>
        <p:txBody>
          <a:bodyPr/>
          <a:lstStyle/>
          <a:p>
            <a:r>
              <a:rPr lang="sv-SE" dirty="0"/>
              <a:t>Svenska Försäkringsföreningen </a:t>
            </a:r>
          </a:p>
          <a:p>
            <a:r>
              <a:rPr lang="sv-SE" dirty="0"/>
              <a:t>Styrelseutbildning för försäkringsbranschen</a:t>
            </a:r>
          </a:p>
          <a:p>
            <a:r>
              <a:rPr lang="sv-SE" dirty="0"/>
              <a:t>2024-09-17</a:t>
            </a:r>
          </a:p>
          <a:p>
            <a:r>
              <a:rPr lang="sv-SE" dirty="0"/>
              <a:t>Per Johan </a:t>
            </a:r>
            <a:r>
              <a:rPr lang="sv-SE" dirty="0" err="1"/>
              <a:t>Eckerberg</a:t>
            </a:r>
            <a:endParaRPr lang="sv-SE" dirty="0"/>
          </a:p>
          <a:p>
            <a:endParaRPr lang="sv-SE" dirty="0"/>
          </a:p>
          <a:p>
            <a:endParaRPr lang="sv-SE" dirty="0"/>
          </a:p>
        </p:txBody>
      </p:sp>
      <p:sp>
        <p:nvSpPr>
          <p:cNvPr id="4" name="Text Placeholder 3"/>
          <p:cNvSpPr>
            <a:spLocks noGrp="1"/>
          </p:cNvSpPr>
          <p:nvPr>
            <p:ph type="body" sz="quarter" idx="12"/>
          </p:nvPr>
        </p:nvSpPr>
        <p:spPr/>
        <p:txBody>
          <a:bodyPr/>
          <a:lstStyle/>
          <a:p>
            <a:r>
              <a:rPr lang="sv-SE" dirty="0"/>
              <a:t>Informationen i presentationen är allmänt hållen och varken kan eller ska ersätta juridisk rådgivning i det enskilda fallet. </a:t>
            </a:r>
          </a:p>
          <a:p>
            <a:r>
              <a:rPr lang="sv-SE" dirty="0"/>
              <a:t>De allmänna villkor som gäller för våra tjänster är tillgängliga på vinge.se. </a:t>
            </a:r>
          </a:p>
          <a:p>
            <a:endParaRPr lang="sv-SE" dirty="0"/>
          </a:p>
        </p:txBody>
      </p:sp>
      <p:sp>
        <p:nvSpPr>
          <p:cNvPr id="9" name="Vinge">
            <a:extLst>
              <a:ext uri="{FF2B5EF4-FFF2-40B4-BE49-F238E27FC236}">
                <a16:creationId xmlns:a16="http://schemas.microsoft.com/office/drawing/2014/main" id="{AFED34E7-3C10-DB4E-8FE5-FAA67B597A75}"/>
              </a:ext>
            </a:extLst>
          </p:cNvPr>
          <p:cNvSpPr>
            <a:spLocks noEditPoints="1"/>
          </p:cNvSpPr>
          <p:nvPr/>
        </p:nvSpPr>
        <p:spPr bwMode="auto">
          <a:xfrm>
            <a:off x="5564555" y="1271471"/>
            <a:ext cx="1059360" cy="212338"/>
          </a:xfrm>
          <a:custGeom>
            <a:avLst/>
            <a:gdLst>
              <a:gd name="T0" fmla="*/ 1358 w 6078"/>
              <a:gd name="T1" fmla="*/ 10 h 1216"/>
              <a:gd name="T2" fmla="*/ 795 w 6078"/>
              <a:gd name="T3" fmla="*/ 1206 h 1216"/>
              <a:gd name="T4" fmla="*/ 568 w 6078"/>
              <a:gd name="T5" fmla="*/ 1206 h 1216"/>
              <a:gd name="T6" fmla="*/ 0 w 6078"/>
              <a:gd name="T7" fmla="*/ 10 h 1216"/>
              <a:gd name="T8" fmla="*/ 189 w 6078"/>
              <a:gd name="T9" fmla="*/ 10 h 1216"/>
              <a:gd name="T10" fmla="*/ 678 w 6078"/>
              <a:gd name="T11" fmla="*/ 1076 h 1216"/>
              <a:gd name="T12" fmla="*/ 684 w 6078"/>
              <a:gd name="T13" fmla="*/ 1076 h 1216"/>
              <a:gd name="T14" fmla="*/ 1170 w 6078"/>
              <a:gd name="T15" fmla="*/ 10 h 1216"/>
              <a:gd name="T16" fmla="*/ 1358 w 6078"/>
              <a:gd name="T17" fmla="*/ 10 h 1216"/>
              <a:gd name="T18" fmla="*/ 1514 w 6078"/>
              <a:gd name="T19" fmla="*/ 1206 h 1216"/>
              <a:gd name="T20" fmla="*/ 1690 w 6078"/>
              <a:gd name="T21" fmla="*/ 1206 h 1216"/>
              <a:gd name="T22" fmla="*/ 1690 w 6078"/>
              <a:gd name="T23" fmla="*/ 10 h 1216"/>
              <a:gd name="T24" fmla="*/ 1514 w 6078"/>
              <a:gd name="T25" fmla="*/ 10 h 1216"/>
              <a:gd name="T26" fmla="*/ 1514 w 6078"/>
              <a:gd name="T27" fmla="*/ 1206 h 1216"/>
              <a:gd name="T28" fmla="*/ 3288 w 6078"/>
              <a:gd name="T29" fmla="*/ 1206 h 1216"/>
              <a:gd name="T30" fmla="*/ 3288 w 6078"/>
              <a:gd name="T31" fmla="*/ 10 h 1216"/>
              <a:gd name="T32" fmla="*/ 3112 w 6078"/>
              <a:gd name="T33" fmla="*/ 10 h 1216"/>
              <a:gd name="T34" fmla="*/ 3112 w 6078"/>
              <a:gd name="T35" fmla="*/ 1076 h 1216"/>
              <a:gd name="T36" fmla="*/ 3108 w 6078"/>
              <a:gd name="T37" fmla="*/ 1076 h 1216"/>
              <a:gd name="T38" fmla="*/ 2215 w 6078"/>
              <a:gd name="T39" fmla="*/ 10 h 1216"/>
              <a:gd name="T40" fmla="*/ 1947 w 6078"/>
              <a:gd name="T41" fmla="*/ 10 h 1216"/>
              <a:gd name="T42" fmla="*/ 1947 w 6078"/>
              <a:gd name="T43" fmla="*/ 1206 h 1216"/>
              <a:gd name="T44" fmla="*/ 2123 w 6078"/>
              <a:gd name="T45" fmla="*/ 1206 h 1216"/>
              <a:gd name="T46" fmla="*/ 2123 w 6078"/>
              <a:gd name="T47" fmla="*/ 148 h 1216"/>
              <a:gd name="T48" fmla="*/ 2127 w 6078"/>
              <a:gd name="T49" fmla="*/ 148 h 1216"/>
              <a:gd name="T50" fmla="*/ 3021 w 6078"/>
              <a:gd name="T51" fmla="*/ 1206 h 1216"/>
              <a:gd name="T52" fmla="*/ 3288 w 6078"/>
              <a:gd name="T53" fmla="*/ 1206 h 1216"/>
              <a:gd name="T54" fmla="*/ 5255 w 6078"/>
              <a:gd name="T55" fmla="*/ 532 h 1216"/>
              <a:gd name="T56" fmla="*/ 5255 w 6078"/>
              <a:gd name="T57" fmla="*/ 147 h 1216"/>
              <a:gd name="T58" fmla="*/ 6078 w 6078"/>
              <a:gd name="T59" fmla="*/ 147 h 1216"/>
              <a:gd name="T60" fmla="*/ 6078 w 6078"/>
              <a:gd name="T61" fmla="*/ 10 h 1216"/>
              <a:gd name="T62" fmla="*/ 5078 w 6078"/>
              <a:gd name="T63" fmla="*/ 10 h 1216"/>
              <a:gd name="T64" fmla="*/ 5078 w 6078"/>
              <a:gd name="T65" fmla="*/ 1206 h 1216"/>
              <a:gd name="T66" fmla="*/ 6078 w 6078"/>
              <a:gd name="T67" fmla="*/ 1206 h 1216"/>
              <a:gd name="T68" fmla="*/ 6078 w 6078"/>
              <a:gd name="T69" fmla="*/ 1069 h 1216"/>
              <a:gd name="T70" fmla="*/ 5255 w 6078"/>
              <a:gd name="T71" fmla="*/ 1069 h 1216"/>
              <a:gd name="T72" fmla="*/ 5255 w 6078"/>
              <a:gd name="T73" fmla="*/ 653 h 1216"/>
              <a:gd name="T74" fmla="*/ 6043 w 6078"/>
              <a:gd name="T75" fmla="*/ 653 h 1216"/>
              <a:gd name="T76" fmla="*/ 6043 w 6078"/>
              <a:gd name="T77" fmla="*/ 532 h 1216"/>
              <a:gd name="T78" fmla="*/ 5255 w 6078"/>
              <a:gd name="T79" fmla="*/ 532 h 1216"/>
              <a:gd name="T80" fmla="*/ 4825 w 6078"/>
              <a:gd name="T81" fmla="*/ 608 h 1216"/>
              <a:gd name="T82" fmla="*/ 4153 w 6078"/>
              <a:gd name="T83" fmla="*/ 608 h 1216"/>
              <a:gd name="T84" fmla="*/ 4153 w 6078"/>
              <a:gd name="T85" fmla="*/ 745 h 1216"/>
              <a:gd name="T86" fmla="*/ 4648 w 6078"/>
              <a:gd name="T87" fmla="*/ 745 h 1216"/>
              <a:gd name="T88" fmla="*/ 4648 w 6078"/>
              <a:gd name="T89" fmla="*/ 876 h 1216"/>
              <a:gd name="T90" fmla="*/ 4273 w 6078"/>
              <a:gd name="T91" fmla="*/ 1088 h 1216"/>
              <a:gd name="T92" fmla="*/ 4107 w 6078"/>
              <a:gd name="T93" fmla="*/ 1088 h 1216"/>
              <a:gd name="T94" fmla="*/ 3717 w 6078"/>
              <a:gd name="T95" fmla="*/ 817 h 1216"/>
              <a:gd name="T96" fmla="*/ 3717 w 6078"/>
              <a:gd name="T97" fmla="*/ 433 h 1216"/>
              <a:gd name="T98" fmla="*/ 4103 w 6078"/>
              <a:gd name="T99" fmla="*/ 129 h 1216"/>
              <a:gd name="T100" fmla="*/ 4321 w 6078"/>
              <a:gd name="T101" fmla="*/ 129 h 1216"/>
              <a:gd name="T102" fmla="*/ 4644 w 6078"/>
              <a:gd name="T103" fmla="*/ 291 h 1216"/>
              <a:gd name="T104" fmla="*/ 4644 w 6078"/>
              <a:gd name="T105" fmla="*/ 359 h 1216"/>
              <a:gd name="T106" fmla="*/ 4820 w 6078"/>
              <a:gd name="T107" fmla="*/ 359 h 1216"/>
              <a:gd name="T108" fmla="*/ 4820 w 6078"/>
              <a:gd name="T109" fmla="*/ 267 h 1216"/>
              <a:gd name="T110" fmla="*/ 4406 w 6078"/>
              <a:gd name="T111" fmla="*/ 0 h 1216"/>
              <a:gd name="T112" fmla="*/ 3997 w 6078"/>
              <a:gd name="T113" fmla="*/ 0 h 1216"/>
              <a:gd name="T114" fmla="*/ 3541 w 6078"/>
              <a:gd name="T115" fmla="*/ 417 h 1216"/>
              <a:gd name="T116" fmla="*/ 3541 w 6078"/>
              <a:gd name="T117" fmla="*/ 787 h 1216"/>
              <a:gd name="T118" fmla="*/ 4138 w 6078"/>
              <a:gd name="T119" fmla="*/ 1216 h 1216"/>
              <a:gd name="T120" fmla="*/ 4308 w 6078"/>
              <a:gd name="T121" fmla="*/ 1216 h 1216"/>
              <a:gd name="T122" fmla="*/ 4825 w 6078"/>
              <a:gd name="T123" fmla="*/ 868 h 1216"/>
              <a:gd name="T124" fmla="*/ 4825 w 6078"/>
              <a:gd name="T125" fmla="*/ 608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078" h="1216">
                <a:moveTo>
                  <a:pt x="1358" y="10"/>
                </a:moveTo>
                <a:cubicBezTo>
                  <a:pt x="795" y="1206"/>
                  <a:pt x="795" y="1206"/>
                  <a:pt x="795" y="1206"/>
                </a:cubicBezTo>
                <a:cubicBezTo>
                  <a:pt x="568" y="1206"/>
                  <a:pt x="568" y="1206"/>
                  <a:pt x="568" y="1206"/>
                </a:cubicBezTo>
                <a:cubicBezTo>
                  <a:pt x="0" y="10"/>
                  <a:pt x="0" y="10"/>
                  <a:pt x="0" y="10"/>
                </a:cubicBezTo>
                <a:cubicBezTo>
                  <a:pt x="189" y="10"/>
                  <a:pt x="189" y="10"/>
                  <a:pt x="189" y="10"/>
                </a:cubicBezTo>
                <a:cubicBezTo>
                  <a:pt x="678" y="1076"/>
                  <a:pt x="678" y="1076"/>
                  <a:pt x="678" y="1076"/>
                </a:cubicBezTo>
                <a:cubicBezTo>
                  <a:pt x="684" y="1076"/>
                  <a:pt x="684" y="1076"/>
                  <a:pt x="684" y="1076"/>
                </a:cubicBezTo>
                <a:cubicBezTo>
                  <a:pt x="1170" y="10"/>
                  <a:pt x="1170" y="10"/>
                  <a:pt x="1170" y="10"/>
                </a:cubicBezTo>
                <a:cubicBezTo>
                  <a:pt x="1358" y="10"/>
                  <a:pt x="1358" y="10"/>
                  <a:pt x="1358" y="10"/>
                </a:cubicBezTo>
                <a:moveTo>
                  <a:pt x="1514" y="1206"/>
                </a:moveTo>
                <a:cubicBezTo>
                  <a:pt x="1690" y="1206"/>
                  <a:pt x="1690" y="1206"/>
                  <a:pt x="1690" y="1206"/>
                </a:cubicBezTo>
                <a:cubicBezTo>
                  <a:pt x="1690" y="10"/>
                  <a:pt x="1690" y="10"/>
                  <a:pt x="1690" y="10"/>
                </a:cubicBezTo>
                <a:cubicBezTo>
                  <a:pt x="1514" y="10"/>
                  <a:pt x="1514" y="10"/>
                  <a:pt x="1514" y="10"/>
                </a:cubicBezTo>
                <a:lnTo>
                  <a:pt x="1514" y="1206"/>
                </a:lnTo>
                <a:close/>
                <a:moveTo>
                  <a:pt x="3288" y="1206"/>
                </a:moveTo>
                <a:cubicBezTo>
                  <a:pt x="3288" y="10"/>
                  <a:pt x="3288" y="10"/>
                  <a:pt x="3288" y="10"/>
                </a:cubicBezTo>
                <a:cubicBezTo>
                  <a:pt x="3112" y="10"/>
                  <a:pt x="3112" y="10"/>
                  <a:pt x="3112" y="10"/>
                </a:cubicBezTo>
                <a:cubicBezTo>
                  <a:pt x="3112" y="1076"/>
                  <a:pt x="3112" y="1076"/>
                  <a:pt x="3112" y="1076"/>
                </a:cubicBezTo>
                <a:cubicBezTo>
                  <a:pt x="3108" y="1076"/>
                  <a:pt x="3108" y="1076"/>
                  <a:pt x="3108" y="1076"/>
                </a:cubicBezTo>
                <a:cubicBezTo>
                  <a:pt x="2215" y="10"/>
                  <a:pt x="2215" y="10"/>
                  <a:pt x="2215" y="10"/>
                </a:cubicBezTo>
                <a:cubicBezTo>
                  <a:pt x="1947" y="10"/>
                  <a:pt x="1947" y="10"/>
                  <a:pt x="1947" y="10"/>
                </a:cubicBezTo>
                <a:cubicBezTo>
                  <a:pt x="1947" y="1206"/>
                  <a:pt x="1947" y="1206"/>
                  <a:pt x="1947" y="1206"/>
                </a:cubicBezTo>
                <a:cubicBezTo>
                  <a:pt x="2123" y="1206"/>
                  <a:pt x="2123" y="1206"/>
                  <a:pt x="2123" y="1206"/>
                </a:cubicBezTo>
                <a:cubicBezTo>
                  <a:pt x="2123" y="148"/>
                  <a:pt x="2123" y="148"/>
                  <a:pt x="2123" y="148"/>
                </a:cubicBezTo>
                <a:cubicBezTo>
                  <a:pt x="2127" y="148"/>
                  <a:pt x="2127" y="148"/>
                  <a:pt x="2127" y="148"/>
                </a:cubicBezTo>
                <a:cubicBezTo>
                  <a:pt x="3021" y="1206"/>
                  <a:pt x="3021" y="1206"/>
                  <a:pt x="3021" y="1206"/>
                </a:cubicBezTo>
                <a:cubicBezTo>
                  <a:pt x="3288" y="1206"/>
                  <a:pt x="3288" y="1206"/>
                  <a:pt x="3288" y="1206"/>
                </a:cubicBezTo>
                <a:moveTo>
                  <a:pt x="5255" y="532"/>
                </a:moveTo>
                <a:cubicBezTo>
                  <a:pt x="5255" y="147"/>
                  <a:pt x="5255" y="147"/>
                  <a:pt x="5255" y="147"/>
                </a:cubicBezTo>
                <a:cubicBezTo>
                  <a:pt x="6078" y="147"/>
                  <a:pt x="6078" y="147"/>
                  <a:pt x="6078" y="147"/>
                </a:cubicBezTo>
                <a:cubicBezTo>
                  <a:pt x="6078" y="10"/>
                  <a:pt x="6078" y="10"/>
                  <a:pt x="6078" y="10"/>
                </a:cubicBezTo>
                <a:cubicBezTo>
                  <a:pt x="5078" y="10"/>
                  <a:pt x="5078" y="10"/>
                  <a:pt x="5078" y="10"/>
                </a:cubicBezTo>
                <a:cubicBezTo>
                  <a:pt x="5078" y="1206"/>
                  <a:pt x="5078" y="1206"/>
                  <a:pt x="5078" y="1206"/>
                </a:cubicBezTo>
                <a:cubicBezTo>
                  <a:pt x="6078" y="1206"/>
                  <a:pt x="6078" y="1206"/>
                  <a:pt x="6078" y="1206"/>
                </a:cubicBezTo>
                <a:cubicBezTo>
                  <a:pt x="6078" y="1069"/>
                  <a:pt x="6078" y="1069"/>
                  <a:pt x="6078" y="1069"/>
                </a:cubicBezTo>
                <a:cubicBezTo>
                  <a:pt x="5255" y="1069"/>
                  <a:pt x="5255" y="1069"/>
                  <a:pt x="5255" y="1069"/>
                </a:cubicBezTo>
                <a:cubicBezTo>
                  <a:pt x="5255" y="653"/>
                  <a:pt x="5255" y="653"/>
                  <a:pt x="5255" y="653"/>
                </a:cubicBezTo>
                <a:cubicBezTo>
                  <a:pt x="6043" y="653"/>
                  <a:pt x="6043" y="653"/>
                  <a:pt x="6043" y="653"/>
                </a:cubicBezTo>
                <a:cubicBezTo>
                  <a:pt x="6043" y="532"/>
                  <a:pt x="6043" y="532"/>
                  <a:pt x="6043" y="532"/>
                </a:cubicBezTo>
                <a:cubicBezTo>
                  <a:pt x="5255" y="532"/>
                  <a:pt x="5255" y="532"/>
                  <a:pt x="5255" y="532"/>
                </a:cubicBezTo>
                <a:moveTo>
                  <a:pt x="4825" y="608"/>
                </a:moveTo>
                <a:cubicBezTo>
                  <a:pt x="4153" y="608"/>
                  <a:pt x="4153" y="608"/>
                  <a:pt x="4153" y="608"/>
                </a:cubicBezTo>
                <a:cubicBezTo>
                  <a:pt x="4153" y="745"/>
                  <a:pt x="4153" y="745"/>
                  <a:pt x="4153" y="745"/>
                </a:cubicBezTo>
                <a:cubicBezTo>
                  <a:pt x="4648" y="745"/>
                  <a:pt x="4648" y="745"/>
                  <a:pt x="4648" y="745"/>
                </a:cubicBezTo>
                <a:cubicBezTo>
                  <a:pt x="4648" y="876"/>
                  <a:pt x="4648" y="876"/>
                  <a:pt x="4648" y="876"/>
                </a:cubicBezTo>
                <a:cubicBezTo>
                  <a:pt x="4648" y="1046"/>
                  <a:pt x="4582" y="1088"/>
                  <a:pt x="4273" y="1088"/>
                </a:cubicBezTo>
                <a:cubicBezTo>
                  <a:pt x="4107" y="1088"/>
                  <a:pt x="4107" y="1088"/>
                  <a:pt x="4107" y="1088"/>
                </a:cubicBezTo>
                <a:cubicBezTo>
                  <a:pt x="3817" y="1088"/>
                  <a:pt x="3717" y="1022"/>
                  <a:pt x="3717" y="817"/>
                </a:cubicBezTo>
                <a:cubicBezTo>
                  <a:pt x="3717" y="433"/>
                  <a:pt x="3717" y="433"/>
                  <a:pt x="3717" y="433"/>
                </a:cubicBezTo>
                <a:cubicBezTo>
                  <a:pt x="3717" y="194"/>
                  <a:pt x="3767" y="129"/>
                  <a:pt x="4103" y="129"/>
                </a:cubicBezTo>
                <a:cubicBezTo>
                  <a:pt x="4321" y="129"/>
                  <a:pt x="4321" y="129"/>
                  <a:pt x="4321" y="129"/>
                </a:cubicBezTo>
                <a:cubicBezTo>
                  <a:pt x="4574" y="129"/>
                  <a:pt x="4644" y="176"/>
                  <a:pt x="4644" y="291"/>
                </a:cubicBezTo>
                <a:cubicBezTo>
                  <a:pt x="4644" y="359"/>
                  <a:pt x="4644" y="359"/>
                  <a:pt x="4644" y="359"/>
                </a:cubicBezTo>
                <a:cubicBezTo>
                  <a:pt x="4820" y="359"/>
                  <a:pt x="4820" y="359"/>
                  <a:pt x="4820" y="359"/>
                </a:cubicBezTo>
                <a:cubicBezTo>
                  <a:pt x="4820" y="267"/>
                  <a:pt x="4820" y="267"/>
                  <a:pt x="4820" y="267"/>
                </a:cubicBezTo>
                <a:cubicBezTo>
                  <a:pt x="4820" y="74"/>
                  <a:pt x="4640" y="0"/>
                  <a:pt x="4406" y="0"/>
                </a:cubicBezTo>
                <a:cubicBezTo>
                  <a:pt x="3997" y="0"/>
                  <a:pt x="3997" y="0"/>
                  <a:pt x="3997" y="0"/>
                </a:cubicBezTo>
                <a:cubicBezTo>
                  <a:pt x="3732" y="0"/>
                  <a:pt x="3541" y="93"/>
                  <a:pt x="3541" y="417"/>
                </a:cubicBezTo>
                <a:cubicBezTo>
                  <a:pt x="3541" y="787"/>
                  <a:pt x="3541" y="787"/>
                  <a:pt x="3541" y="787"/>
                </a:cubicBezTo>
                <a:cubicBezTo>
                  <a:pt x="3541" y="1157"/>
                  <a:pt x="3723" y="1216"/>
                  <a:pt x="4138" y="1216"/>
                </a:cubicBezTo>
                <a:cubicBezTo>
                  <a:pt x="4308" y="1216"/>
                  <a:pt x="4308" y="1216"/>
                  <a:pt x="4308" y="1216"/>
                </a:cubicBezTo>
                <a:cubicBezTo>
                  <a:pt x="4661" y="1216"/>
                  <a:pt x="4825" y="1149"/>
                  <a:pt x="4825" y="868"/>
                </a:cubicBezTo>
                <a:cubicBezTo>
                  <a:pt x="4825" y="608"/>
                  <a:pt x="4825" y="608"/>
                  <a:pt x="4825" y="60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dirty="0"/>
          </a:p>
        </p:txBody>
      </p:sp>
    </p:spTree>
    <p:extLst>
      <p:ext uri="{BB962C8B-B14F-4D97-AF65-F5344CB8AC3E}">
        <p14:creationId xmlns:p14="http://schemas.microsoft.com/office/powerpoint/2010/main" val="28466548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nsertedImage">
            <a:extLst>
              <a:ext uri="{FF2B5EF4-FFF2-40B4-BE49-F238E27FC236}">
                <a16:creationId xmlns:a16="http://schemas.microsoft.com/office/drawing/2014/main" id="{96ECD194-EB66-9EDC-69CF-2A4747F3341D}"/>
              </a:ext>
            </a:extLst>
          </p:cNvPr>
          <p:cNvPicPr>
            <a:picLocks noGrp="1" noChangeAspect="1"/>
          </p:cNvPicPr>
          <p:nvPr>
            <p:ph type="pic" sz="quarter" idx="13"/>
          </p:nvPr>
        </p:nvPicPr>
        <p:blipFill>
          <a:blip r:embed="rId2"/>
          <a:srcRect l="29823" r="29823"/>
          <a:stretch>
            <a:fillRect/>
          </a:stretch>
        </p:blipFill>
        <p:spPr/>
      </p:pic>
      <p:sp>
        <p:nvSpPr>
          <p:cNvPr id="4" name="Slide Number Placeholder 3">
            <a:extLst>
              <a:ext uri="{FF2B5EF4-FFF2-40B4-BE49-F238E27FC236}">
                <a16:creationId xmlns:a16="http://schemas.microsoft.com/office/drawing/2014/main" id="{3B69B771-84DD-45A8-2F9C-D8073A3A2D7A}"/>
              </a:ext>
            </a:extLst>
          </p:cNvPr>
          <p:cNvSpPr>
            <a:spLocks noGrp="1"/>
          </p:cNvSpPr>
          <p:nvPr>
            <p:ph type="sldNum" sz="quarter" idx="21"/>
          </p:nvPr>
        </p:nvSpPr>
        <p:spPr/>
        <p:txBody>
          <a:bodyPr/>
          <a:lstStyle/>
          <a:p>
            <a:fld id="{68468C2E-472A-43C3-926E-5A5CF00B7762}" type="slidenum">
              <a:rPr lang="sv-SE" smtClean="0"/>
              <a:pPr/>
              <a:t>10</a:t>
            </a:fld>
            <a:endParaRPr lang="sv-SE" dirty="0"/>
          </a:p>
        </p:txBody>
      </p:sp>
      <p:sp>
        <p:nvSpPr>
          <p:cNvPr id="6" name="Title 5">
            <a:extLst>
              <a:ext uri="{FF2B5EF4-FFF2-40B4-BE49-F238E27FC236}">
                <a16:creationId xmlns:a16="http://schemas.microsoft.com/office/drawing/2014/main" id="{9E97F06D-3F15-C466-C96A-73F2550EC925}"/>
              </a:ext>
            </a:extLst>
          </p:cNvPr>
          <p:cNvSpPr>
            <a:spLocks noGrp="1"/>
          </p:cNvSpPr>
          <p:nvPr>
            <p:ph type="title"/>
          </p:nvPr>
        </p:nvSpPr>
        <p:spPr/>
        <p:txBody>
          <a:bodyPr>
            <a:normAutofit fontScale="90000"/>
          </a:bodyPr>
          <a:lstStyle/>
          <a:p>
            <a:r>
              <a:rPr lang="sv-SE" dirty="0"/>
              <a:t>Skiljer sig ansvaret i ett försäkringsföretag                      från ansvaret i andra företag?</a:t>
            </a:r>
          </a:p>
        </p:txBody>
      </p:sp>
      <p:sp>
        <p:nvSpPr>
          <p:cNvPr id="8" name="Text Placeholder 7">
            <a:extLst>
              <a:ext uri="{FF2B5EF4-FFF2-40B4-BE49-F238E27FC236}">
                <a16:creationId xmlns:a16="http://schemas.microsoft.com/office/drawing/2014/main" id="{52146DD6-7C69-F147-B253-3295B4BB5694}"/>
              </a:ext>
            </a:extLst>
          </p:cNvPr>
          <p:cNvSpPr>
            <a:spLocks noGrp="1"/>
          </p:cNvSpPr>
          <p:nvPr>
            <p:ph type="body" sz="quarter" idx="17"/>
          </p:nvPr>
        </p:nvSpPr>
        <p:spPr/>
        <p:txBody>
          <a:bodyPr/>
          <a:lstStyle/>
          <a:p>
            <a:endParaRPr lang="sv-SE"/>
          </a:p>
        </p:txBody>
      </p:sp>
      <p:sp>
        <p:nvSpPr>
          <p:cNvPr id="9" name="Text Placeholder 8">
            <a:extLst>
              <a:ext uri="{FF2B5EF4-FFF2-40B4-BE49-F238E27FC236}">
                <a16:creationId xmlns:a16="http://schemas.microsoft.com/office/drawing/2014/main" id="{2907C42E-796C-B0FF-C52F-F29D06DEA9E6}"/>
              </a:ext>
            </a:extLst>
          </p:cNvPr>
          <p:cNvSpPr>
            <a:spLocks noGrp="1"/>
          </p:cNvSpPr>
          <p:nvPr>
            <p:ph type="body" sz="quarter" idx="18"/>
          </p:nvPr>
        </p:nvSpPr>
        <p:spPr/>
        <p:txBody>
          <a:bodyPr/>
          <a:lstStyle/>
          <a:p>
            <a:pPr marL="342900" indent="-342900">
              <a:buFont typeface="+mj-lt"/>
              <a:buAutoNum type="arabicPeriod"/>
            </a:pPr>
            <a:r>
              <a:rPr lang="sv-SE" dirty="0"/>
              <a:t>Försäkringsföretag har en unik produktionscykel med unika risker</a:t>
            </a:r>
          </a:p>
          <a:p>
            <a:pPr marL="342900" indent="-342900">
              <a:buFont typeface="+mj-lt"/>
              <a:buAutoNum type="arabicPeriod"/>
            </a:pPr>
            <a:r>
              <a:rPr lang="sv-SE" dirty="0"/>
              <a:t>Styrelsens ansvar omfattar även den löpande verksamheten</a:t>
            </a:r>
          </a:p>
          <a:p>
            <a:pPr marL="342900" indent="-342900">
              <a:buFont typeface="+mj-lt"/>
              <a:buAutoNum type="arabicPeriod"/>
            </a:pPr>
            <a:r>
              <a:rPr lang="sv-SE" dirty="0"/>
              <a:t>Försäkringsföretagets styrdokument och riktlinjer ska löpande     fastställas, utvärderas och uppdateras av styrelsen</a:t>
            </a:r>
          </a:p>
          <a:p>
            <a:pPr marL="342900" indent="-342900">
              <a:buFont typeface="+mj-lt"/>
              <a:buAutoNum type="arabicPeriod"/>
            </a:pPr>
            <a:r>
              <a:rPr lang="sv-SE" dirty="0"/>
              <a:t>Styrelsen ska löpande utvärdera och bedöma                     företagets risk och solvens = ORSA </a:t>
            </a:r>
          </a:p>
          <a:p>
            <a:pPr marL="342900" indent="-342900">
              <a:buFont typeface="+mj-lt"/>
              <a:buAutoNum type="arabicPeriod"/>
            </a:pPr>
            <a:r>
              <a:rPr lang="sv-SE" dirty="0"/>
              <a:t>De centrala funktionerna är inte bolagsorgan =             Styrelsen har det yttersta ansvaret</a:t>
            </a:r>
          </a:p>
          <a:p>
            <a:pPr marL="342900" indent="-342900">
              <a:buFont typeface="+mj-lt"/>
              <a:buAutoNum type="arabicPeriod"/>
            </a:pPr>
            <a:endParaRPr lang="sv-SE" dirty="0"/>
          </a:p>
          <a:p>
            <a:pPr marL="342900" indent="-342900">
              <a:buFont typeface="+mj-lt"/>
              <a:buAutoNum type="arabicPeriod"/>
            </a:pPr>
            <a:endParaRPr lang="sv-SE" dirty="0"/>
          </a:p>
        </p:txBody>
      </p:sp>
    </p:spTree>
    <p:extLst>
      <p:ext uri="{BB962C8B-B14F-4D97-AF65-F5344CB8AC3E}">
        <p14:creationId xmlns:p14="http://schemas.microsoft.com/office/powerpoint/2010/main" val="641298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1000"/>
                                        <p:tgtEl>
                                          <p:spTgt spid="9">
                                            <p:txEl>
                                              <p:pRg st="3" end="3"/>
                                            </p:txEl>
                                          </p:spTgt>
                                        </p:tgtEl>
                                      </p:cBhvr>
                                    </p:animEffect>
                                    <p:anim calcmode="lin" valueType="num">
                                      <p:cBhvr>
                                        <p:cTn id="29"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4" end="4"/>
                                            </p:txEl>
                                          </p:spTgt>
                                        </p:tgtEl>
                                        <p:attrNameLst>
                                          <p:attrName>style.visibility</p:attrName>
                                        </p:attrNameLst>
                                      </p:cBhvr>
                                      <p:to>
                                        <p:strVal val="visible"/>
                                      </p:to>
                                    </p:set>
                                    <p:animEffect transition="in" filter="fade">
                                      <p:cBhvr>
                                        <p:cTn id="35" dur="1000"/>
                                        <p:tgtEl>
                                          <p:spTgt spid="9">
                                            <p:txEl>
                                              <p:pRg st="4" end="4"/>
                                            </p:txEl>
                                          </p:spTgt>
                                        </p:tgtEl>
                                      </p:cBhvr>
                                    </p:animEffect>
                                    <p:anim calcmode="lin" valueType="num">
                                      <p:cBhvr>
                                        <p:cTn id="36"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9244B04-146C-CB4A-9036-B370780644E1}"/>
              </a:ext>
            </a:extLst>
          </p:cNvPr>
          <p:cNvSpPr>
            <a:spLocks noGrp="1"/>
          </p:cNvSpPr>
          <p:nvPr>
            <p:ph type="sldNum" sz="quarter" idx="17"/>
          </p:nvPr>
        </p:nvSpPr>
        <p:spPr/>
        <p:txBody>
          <a:bodyPr/>
          <a:lstStyle/>
          <a:p>
            <a:fld id="{68468C2E-472A-43C3-926E-5A5CF00B7762}" type="slidenum">
              <a:rPr lang="sv-SE" smtClean="0"/>
              <a:pPr/>
              <a:t>11</a:t>
            </a:fld>
            <a:endParaRPr lang="sv-SE" dirty="0"/>
          </a:p>
        </p:txBody>
      </p:sp>
      <p:sp>
        <p:nvSpPr>
          <p:cNvPr id="7" name="Title 6">
            <a:extLst>
              <a:ext uri="{FF2B5EF4-FFF2-40B4-BE49-F238E27FC236}">
                <a16:creationId xmlns:a16="http://schemas.microsoft.com/office/drawing/2014/main" id="{2BEE1D4B-00CE-22AF-917F-9BF00896A2A3}"/>
              </a:ext>
            </a:extLst>
          </p:cNvPr>
          <p:cNvSpPr>
            <a:spLocks noGrp="1"/>
          </p:cNvSpPr>
          <p:nvPr>
            <p:ph type="title"/>
          </p:nvPr>
        </p:nvSpPr>
        <p:spPr/>
        <p:txBody>
          <a:bodyPr>
            <a:normAutofit fontScale="90000"/>
          </a:bodyPr>
          <a:lstStyle/>
          <a:p>
            <a:br>
              <a:rPr lang="sv-SE" b="1" dirty="0"/>
            </a:br>
            <a:br>
              <a:rPr lang="sv-SE" b="1" dirty="0"/>
            </a:br>
            <a:r>
              <a:rPr lang="sv-SE" b="1" dirty="0"/>
              <a:t>1. </a:t>
            </a:r>
            <a:r>
              <a:rPr lang="sv-SE" dirty="0"/>
              <a:t>Försäkringsföretag har en </a:t>
            </a:r>
            <a:r>
              <a:rPr lang="sv-SE" i="1" dirty="0"/>
              <a:t>unik produktionscykel </a:t>
            </a:r>
            <a:r>
              <a:rPr lang="sv-SE" dirty="0"/>
              <a:t>med </a:t>
            </a:r>
            <a:r>
              <a:rPr lang="sv-SE" i="1" dirty="0"/>
              <a:t>unika risker </a:t>
            </a:r>
            <a:endParaRPr lang="sv-SE" dirty="0"/>
          </a:p>
        </p:txBody>
      </p:sp>
      <p:sp>
        <p:nvSpPr>
          <p:cNvPr id="10" name="Text Placeholder 2">
            <a:extLst>
              <a:ext uri="{FF2B5EF4-FFF2-40B4-BE49-F238E27FC236}">
                <a16:creationId xmlns:a16="http://schemas.microsoft.com/office/drawing/2014/main" id="{B3A43ABE-9464-CB98-B230-4C938A0D2045}"/>
              </a:ext>
            </a:extLst>
          </p:cNvPr>
          <p:cNvSpPr>
            <a:spLocks noGrp="1"/>
          </p:cNvSpPr>
          <p:nvPr>
            <p:ph type="body" sz="quarter" idx="14"/>
          </p:nvPr>
        </p:nvSpPr>
        <p:spPr>
          <a:xfrm>
            <a:off x="1223206" y="3610178"/>
            <a:ext cx="4679616" cy="436058"/>
          </a:xfrm>
        </p:spPr>
        <p:txBody>
          <a:bodyPr/>
          <a:lstStyle/>
          <a:p>
            <a:pPr algn="l"/>
            <a:r>
              <a:rPr lang="sv-SE" b="1" i="1" dirty="0">
                <a:solidFill>
                  <a:srgbClr val="C00000"/>
                </a:solidFill>
              </a:rPr>
              <a:t>Den omvända produktionscykeln </a:t>
            </a:r>
          </a:p>
        </p:txBody>
      </p:sp>
      <p:sp>
        <p:nvSpPr>
          <p:cNvPr id="11" name="Rectangle 3">
            <a:extLst>
              <a:ext uri="{FF2B5EF4-FFF2-40B4-BE49-F238E27FC236}">
                <a16:creationId xmlns:a16="http://schemas.microsoft.com/office/drawing/2014/main" id="{635F80DA-736B-5DEF-39DE-23CFF9A431F8}"/>
              </a:ext>
            </a:extLst>
          </p:cNvPr>
          <p:cNvSpPr txBox="1">
            <a:spLocks noChangeArrowheads="1"/>
          </p:cNvSpPr>
          <p:nvPr/>
        </p:nvSpPr>
        <p:spPr>
          <a:xfrm>
            <a:off x="1026212" y="2154687"/>
            <a:ext cx="4464495" cy="1673520"/>
          </a:xfrm>
          <a:prstGeom prst="rect">
            <a:avLst/>
          </a:prstGeom>
        </p:spPr>
        <p:txBody>
          <a:bodyPr/>
          <a:lstStyle>
            <a:lvl1pPr marL="216000" indent="-216000" algn="l" defTabSz="914400" rtl="0" eaLnBrk="1" latinLnBrk="0" hangingPunct="1">
              <a:lnSpc>
                <a:spcPct val="100000"/>
              </a:lnSpc>
              <a:spcBef>
                <a:spcPts val="1200"/>
              </a:spcBef>
              <a:spcAft>
                <a:spcPts val="600"/>
              </a:spcAft>
              <a:buClr>
                <a:schemeClr val="accent1"/>
              </a:buClr>
              <a:buFont typeface="Arial" pitchFamily="34" charset="0"/>
              <a:buChar char="•"/>
              <a:defRPr sz="2000" kern="1200">
                <a:solidFill>
                  <a:schemeClr val="tx2"/>
                </a:solidFill>
                <a:latin typeface="+mn-lt"/>
                <a:ea typeface="+mn-ea"/>
                <a:cs typeface="+mn-cs"/>
              </a:defRPr>
            </a:lvl1pPr>
            <a:lvl2pPr marL="612000" indent="-180975" algn="l" defTabSz="914400" rtl="0" eaLnBrk="1" latinLnBrk="0" hangingPunct="1">
              <a:lnSpc>
                <a:spcPct val="100000"/>
              </a:lnSpc>
              <a:spcBef>
                <a:spcPts val="300"/>
              </a:spcBef>
              <a:spcAft>
                <a:spcPts val="300"/>
              </a:spcAft>
              <a:buClr>
                <a:schemeClr val="accent1"/>
              </a:buClr>
              <a:buFont typeface="Arial" panose="020B0604020202020204" pitchFamily="34" charset="0"/>
              <a:buChar char="•"/>
              <a:defRPr sz="1800" kern="1200">
                <a:solidFill>
                  <a:schemeClr val="tx2"/>
                </a:solidFill>
                <a:latin typeface="+mn-lt"/>
                <a:ea typeface="+mn-ea"/>
                <a:cs typeface="+mn-cs"/>
              </a:defRPr>
            </a:lvl2pPr>
            <a:lvl3pPr marL="1080000" indent="-179388" algn="l" defTabSz="914400" rtl="0" eaLnBrk="1" latinLnBrk="0" hangingPunct="1">
              <a:lnSpc>
                <a:spcPct val="100000"/>
              </a:lnSpc>
              <a:spcBef>
                <a:spcPts val="300"/>
              </a:spcBef>
              <a:spcAft>
                <a:spcPts val="300"/>
              </a:spcAft>
              <a:buClr>
                <a:schemeClr val="accent1"/>
              </a:buClr>
              <a:buFont typeface="Arial" panose="020B0604020202020204" pitchFamily="34" charset="0"/>
              <a:buChar char="•"/>
              <a:defRPr sz="1600" kern="1200">
                <a:solidFill>
                  <a:schemeClr val="tx2"/>
                </a:solidFill>
                <a:latin typeface="+mn-lt"/>
                <a:ea typeface="+mn-ea"/>
                <a:cs typeface="+mn-cs"/>
              </a:defRPr>
            </a:lvl3pPr>
            <a:lvl4pPr marL="1440000" indent="-180975" algn="l" defTabSz="962025" rtl="0" eaLnBrk="1" latinLnBrk="0" hangingPunct="1">
              <a:lnSpc>
                <a:spcPct val="100000"/>
              </a:lnSpc>
              <a:spcBef>
                <a:spcPts val="300"/>
              </a:spcBef>
              <a:spcAft>
                <a:spcPts val="300"/>
              </a:spcAft>
              <a:buClr>
                <a:schemeClr val="accent1"/>
              </a:buClr>
              <a:buFont typeface="Arial" panose="020B0604020202020204" pitchFamily="34" charset="0"/>
              <a:buChar char="•"/>
              <a:defRPr sz="1600" kern="1200">
                <a:solidFill>
                  <a:schemeClr val="tx2"/>
                </a:solidFill>
                <a:latin typeface="+mn-lt"/>
                <a:ea typeface="+mn-ea"/>
                <a:cs typeface="+mn-cs"/>
              </a:defRPr>
            </a:lvl4pPr>
            <a:lvl5pPr marL="1800000" indent="-180975" algn="l" defTabSz="914400" rtl="0" eaLnBrk="1" latinLnBrk="0" hangingPunct="1">
              <a:lnSpc>
                <a:spcPct val="100000"/>
              </a:lnSpc>
              <a:spcBef>
                <a:spcPts val="300"/>
              </a:spcBef>
              <a:spcAft>
                <a:spcPts val="300"/>
              </a:spcAft>
              <a:buClr>
                <a:schemeClr val="accent1"/>
              </a:buClr>
              <a:buFont typeface="Arial" panose="020B0604020202020204" pitchFamily="34" charset="0"/>
              <a:buChar char="•"/>
              <a:defRPr sz="1600" kern="1200">
                <a:solidFill>
                  <a:schemeClr val="tx2"/>
                </a:solidFill>
                <a:latin typeface="+mn-lt"/>
                <a:ea typeface="+mn-ea"/>
                <a:cs typeface="+mn-cs"/>
              </a:defRPr>
            </a:lvl5pPr>
            <a:lvl6pPr marL="1257300" indent="-180975" algn="l" defTabSz="914400" rtl="0" eaLnBrk="1" latinLnBrk="0" hangingPunct="1">
              <a:spcBef>
                <a:spcPct val="20000"/>
              </a:spcBef>
              <a:buClr>
                <a:schemeClr val="accent1"/>
              </a:buClr>
              <a:buFont typeface="Arial" pitchFamily="34" charset="0"/>
              <a:buChar char="•"/>
              <a:defRPr sz="12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400"/>
              </a:spcBef>
              <a:spcAft>
                <a:spcPts val="400"/>
              </a:spcAft>
              <a:buClr>
                <a:schemeClr val="tx1"/>
              </a:buClr>
              <a:defRPr/>
            </a:pPr>
            <a:r>
              <a:rPr lang="sv-SE" sz="1800" i="1" dirty="0">
                <a:solidFill>
                  <a:schemeClr val="tx1"/>
                </a:solidFill>
              </a:rPr>
              <a:t>Banker och finansbolag </a:t>
            </a:r>
            <a:r>
              <a:rPr lang="sv-SE" sz="1800" b="1" i="1" dirty="0">
                <a:solidFill>
                  <a:schemeClr val="tx1"/>
                </a:solidFill>
              </a:rPr>
              <a:t>lånar ut </a:t>
            </a:r>
            <a:r>
              <a:rPr lang="sv-SE" sz="1800" i="1" dirty="0">
                <a:solidFill>
                  <a:schemeClr val="tx1"/>
                </a:solidFill>
              </a:rPr>
              <a:t>pengar i förhoppningen om att få tillbaka dem. </a:t>
            </a:r>
          </a:p>
          <a:p>
            <a:pPr>
              <a:spcBef>
                <a:spcPts val="400"/>
              </a:spcBef>
              <a:spcAft>
                <a:spcPts val="400"/>
              </a:spcAft>
              <a:buClr>
                <a:schemeClr val="tx1"/>
              </a:buClr>
              <a:defRPr/>
            </a:pPr>
            <a:r>
              <a:rPr lang="sv-SE" sz="1800" dirty="0">
                <a:solidFill>
                  <a:schemeClr val="tx1"/>
                </a:solidFill>
              </a:rPr>
              <a:t>Basel III-reglerna fokuserar på </a:t>
            </a:r>
            <a:r>
              <a:rPr lang="sv-SE" sz="1800" b="1" dirty="0">
                <a:solidFill>
                  <a:schemeClr val="tx1"/>
                </a:solidFill>
              </a:rPr>
              <a:t>kapitaltäckning</a:t>
            </a:r>
            <a:r>
              <a:rPr lang="sv-SE" sz="1800" dirty="0">
                <a:solidFill>
                  <a:schemeClr val="tx1"/>
                </a:solidFill>
              </a:rPr>
              <a:t> av tillgångarna</a:t>
            </a:r>
          </a:p>
        </p:txBody>
      </p:sp>
      <p:sp>
        <p:nvSpPr>
          <p:cNvPr id="12" name="Cube 11">
            <a:extLst>
              <a:ext uri="{FF2B5EF4-FFF2-40B4-BE49-F238E27FC236}">
                <a16:creationId xmlns:a16="http://schemas.microsoft.com/office/drawing/2014/main" id="{C22B0CD5-AFAC-BFD2-43D8-2E66CBD839E7}"/>
              </a:ext>
            </a:extLst>
          </p:cNvPr>
          <p:cNvSpPr/>
          <p:nvPr/>
        </p:nvSpPr>
        <p:spPr>
          <a:xfrm>
            <a:off x="6887642" y="1726132"/>
            <a:ext cx="1577975" cy="2262111"/>
          </a:xfrm>
          <a:prstGeom prst="cube">
            <a:avLst/>
          </a:prstGeom>
          <a:solidFill>
            <a:srgbClr val="DCDCD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v-SE" b="1" dirty="0">
                <a:solidFill>
                  <a:schemeClr val="accent1"/>
                </a:solidFill>
              </a:rPr>
              <a:t>Till-gångar</a:t>
            </a:r>
          </a:p>
        </p:txBody>
      </p:sp>
      <p:sp>
        <p:nvSpPr>
          <p:cNvPr id="13" name="Cube 12">
            <a:extLst>
              <a:ext uri="{FF2B5EF4-FFF2-40B4-BE49-F238E27FC236}">
                <a16:creationId xmlns:a16="http://schemas.microsoft.com/office/drawing/2014/main" id="{10B40958-666B-10E6-CA69-23A928E3C64B}"/>
              </a:ext>
            </a:extLst>
          </p:cNvPr>
          <p:cNvSpPr/>
          <p:nvPr/>
        </p:nvSpPr>
        <p:spPr>
          <a:xfrm>
            <a:off x="8543826" y="2673793"/>
            <a:ext cx="1618903" cy="1314450"/>
          </a:xfrm>
          <a:prstGeom prst="cube">
            <a:avLst/>
          </a:prstGeom>
          <a:solidFill>
            <a:srgbClr val="D50D62"/>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v-SE" b="1" dirty="0"/>
              <a:t>Skulder</a:t>
            </a:r>
          </a:p>
          <a:p>
            <a:pPr algn="ctr">
              <a:defRPr/>
            </a:pPr>
            <a:r>
              <a:rPr lang="sv-SE" b="1" dirty="0"/>
              <a:t>FTA</a:t>
            </a:r>
          </a:p>
        </p:txBody>
      </p:sp>
      <p:sp>
        <p:nvSpPr>
          <p:cNvPr id="14" name="Cube 13">
            <a:extLst>
              <a:ext uri="{FF2B5EF4-FFF2-40B4-BE49-F238E27FC236}">
                <a16:creationId xmlns:a16="http://schemas.microsoft.com/office/drawing/2014/main" id="{FE29A23D-016E-B8FD-867B-6C5E700E9506}"/>
              </a:ext>
            </a:extLst>
          </p:cNvPr>
          <p:cNvSpPr/>
          <p:nvPr/>
        </p:nvSpPr>
        <p:spPr>
          <a:xfrm>
            <a:off x="8543826" y="1735580"/>
            <a:ext cx="1618903" cy="1314450"/>
          </a:xfrm>
          <a:prstGeom prst="cube">
            <a:avLst/>
          </a:prstGeom>
          <a:solidFill>
            <a:srgbClr val="2AAD74"/>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v-SE" b="1" dirty="0"/>
              <a:t>Eget Kapital</a:t>
            </a:r>
          </a:p>
        </p:txBody>
      </p:sp>
      <p:sp>
        <p:nvSpPr>
          <p:cNvPr id="15" name="Rectangle 3">
            <a:extLst>
              <a:ext uri="{FF2B5EF4-FFF2-40B4-BE49-F238E27FC236}">
                <a16:creationId xmlns:a16="http://schemas.microsoft.com/office/drawing/2014/main" id="{2A1A12A5-F1B6-55DA-0A4D-AB90216A934B}"/>
              </a:ext>
            </a:extLst>
          </p:cNvPr>
          <p:cNvSpPr txBox="1">
            <a:spLocks noChangeArrowheads="1"/>
          </p:cNvSpPr>
          <p:nvPr/>
        </p:nvSpPr>
        <p:spPr>
          <a:xfrm>
            <a:off x="1027822" y="4216306"/>
            <a:ext cx="4464495" cy="2140771"/>
          </a:xfrm>
          <a:prstGeom prst="rect">
            <a:avLst/>
          </a:prstGeom>
        </p:spPr>
        <p:txBody>
          <a:bodyPr/>
          <a:lstStyle>
            <a:lvl1pPr marL="216000" indent="-216000" algn="l" defTabSz="914400" rtl="0" eaLnBrk="1" latinLnBrk="0" hangingPunct="1">
              <a:lnSpc>
                <a:spcPct val="100000"/>
              </a:lnSpc>
              <a:spcBef>
                <a:spcPts val="1200"/>
              </a:spcBef>
              <a:spcAft>
                <a:spcPts val="600"/>
              </a:spcAft>
              <a:buClr>
                <a:schemeClr val="accent1"/>
              </a:buClr>
              <a:buFont typeface="Arial" pitchFamily="34" charset="0"/>
              <a:buChar char="•"/>
              <a:defRPr sz="2000" kern="1200">
                <a:solidFill>
                  <a:schemeClr val="tx2"/>
                </a:solidFill>
                <a:latin typeface="+mn-lt"/>
                <a:ea typeface="+mn-ea"/>
                <a:cs typeface="+mn-cs"/>
              </a:defRPr>
            </a:lvl1pPr>
            <a:lvl2pPr marL="612000" indent="-180975" algn="l" defTabSz="914400" rtl="0" eaLnBrk="1" latinLnBrk="0" hangingPunct="1">
              <a:lnSpc>
                <a:spcPct val="100000"/>
              </a:lnSpc>
              <a:spcBef>
                <a:spcPts val="300"/>
              </a:spcBef>
              <a:spcAft>
                <a:spcPts val="300"/>
              </a:spcAft>
              <a:buClr>
                <a:schemeClr val="accent1"/>
              </a:buClr>
              <a:buFont typeface="Arial" panose="020B0604020202020204" pitchFamily="34" charset="0"/>
              <a:buChar char="•"/>
              <a:defRPr sz="1800" kern="1200">
                <a:solidFill>
                  <a:schemeClr val="tx2"/>
                </a:solidFill>
                <a:latin typeface="+mn-lt"/>
                <a:ea typeface="+mn-ea"/>
                <a:cs typeface="+mn-cs"/>
              </a:defRPr>
            </a:lvl2pPr>
            <a:lvl3pPr marL="1080000" indent="-179388" algn="l" defTabSz="914400" rtl="0" eaLnBrk="1" latinLnBrk="0" hangingPunct="1">
              <a:lnSpc>
                <a:spcPct val="100000"/>
              </a:lnSpc>
              <a:spcBef>
                <a:spcPts val="300"/>
              </a:spcBef>
              <a:spcAft>
                <a:spcPts val="300"/>
              </a:spcAft>
              <a:buClr>
                <a:schemeClr val="accent1"/>
              </a:buClr>
              <a:buFont typeface="Arial" panose="020B0604020202020204" pitchFamily="34" charset="0"/>
              <a:buChar char="•"/>
              <a:defRPr sz="1600" kern="1200">
                <a:solidFill>
                  <a:schemeClr val="tx2"/>
                </a:solidFill>
                <a:latin typeface="+mn-lt"/>
                <a:ea typeface="+mn-ea"/>
                <a:cs typeface="+mn-cs"/>
              </a:defRPr>
            </a:lvl3pPr>
            <a:lvl4pPr marL="1440000" indent="-180975" algn="l" defTabSz="962025" rtl="0" eaLnBrk="1" latinLnBrk="0" hangingPunct="1">
              <a:lnSpc>
                <a:spcPct val="100000"/>
              </a:lnSpc>
              <a:spcBef>
                <a:spcPts val="300"/>
              </a:spcBef>
              <a:spcAft>
                <a:spcPts val="300"/>
              </a:spcAft>
              <a:buClr>
                <a:schemeClr val="accent1"/>
              </a:buClr>
              <a:buFont typeface="Arial" panose="020B0604020202020204" pitchFamily="34" charset="0"/>
              <a:buChar char="•"/>
              <a:defRPr sz="1600" kern="1200">
                <a:solidFill>
                  <a:schemeClr val="tx2"/>
                </a:solidFill>
                <a:latin typeface="+mn-lt"/>
                <a:ea typeface="+mn-ea"/>
                <a:cs typeface="+mn-cs"/>
              </a:defRPr>
            </a:lvl4pPr>
            <a:lvl5pPr marL="1800000" indent="-180975" algn="l" defTabSz="914400" rtl="0" eaLnBrk="1" latinLnBrk="0" hangingPunct="1">
              <a:lnSpc>
                <a:spcPct val="100000"/>
              </a:lnSpc>
              <a:spcBef>
                <a:spcPts val="300"/>
              </a:spcBef>
              <a:spcAft>
                <a:spcPts val="300"/>
              </a:spcAft>
              <a:buClr>
                <a:schemeClr val="accent1"/>
              </a:buClr>
              <a:buFont typeface="Arial" panose="020B0604020202020204" pitchFamily="34" charset="0"/>
              <a:buChar char="•"/>
              <a:defRPr sz="1600" kern="1200">
                <a:solidFill>
                  <a:schemeClr val="tx2"/>
                </a:solidFill>
                <a:latin typeface="+mn-lt"/>
                <a:ea typeface="+mn-ea"/>
                <a:cs typeface="+mn-cs"/>
              </a:defRPr>
            </a:lvl5pPr>
            <a:lvl6pPr marL="1257300" indent="-180975" algn="l" defTabSz="914400" rtl="0" eaLnBrk="1" latinLnBrk="0" hangingPunct="1">
              <a:spcBef>
                <a:spcPct val="20000"/>
              </a:spcBef>
              <a:buClr>
                <a:schemeClr val="accent1"/>
              </a:buClr>
              <a:buFont typeface="Arial" pitchFamily="34" charset="0"/>
              <a:buChar char="•"/>
              <a:defRPr sz="12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400"/>
              </a:spcBef>
              <a:spcAft>
                <a:spcPts val="400"/>
              </a:spcAft>
              <a:buClr>
                <a:schemeClr val="tx1"/>
              </a:buClr>
              <a:defRPr/>
            </a:pPr>
            <a:r>
              <a:rPr lang="sv-SE" sz="1800" i="1" dirty="0">
                <a:solidFill>
                  <a:schemeClr val="tx1"/>
                </a:solidFill>
              </a:rPr>
              <a:t>Försäkringsbolag </a:t>
            </a:r>
            <a:r>
              <a:rPr lang="sv-SE" sz="1800" b="1" i="1" dirty="0">
                <a:solidFill>
                  <a:schemeClr val="tx1"/>
                </a:solidFill>
              </a:rPr>
              <a:t>lånar in </a:t>
            </a:r>
            <a:r>
              <a:rPr lang="sv-SE" sz="1800" i="1" dirty="0">
                <a:solidFill>
                  <a:schemeClr val="tx1"/>
                </a:solidFill>
              </a:rPr>
              <a:t>pengar i förhoppningen om att </a:t>
            </a:r>
            <a:r>
              <a:rPr lang="sv-SE" sz="1800" b="1" i="1" dirty="0">
                <a:solidFill>
                  <a:schemeClr val="tx1"/>
                </a:solidFill>
              </a:rPr>
              <a:t>inte</a:t>
            </a:r>
            <a:r>
              <a:rPr lang="sv-SE" sz="1800" i="1" dirty="0">
                <a:solidFill>
                  <a:schemeClr val="tx1"/>
                </a:solidFill>
              </a:rPr>
              <a:t> behöva betala tillbaka dem</a:t>
            </a:r>
          </a:p>
          <a:p>
            <a:pPr>
              <a:spcBef>
                <a:spcPts val="400"/>
              </a:spcBef>
              <a:spcAft>
                <a:spcPts val="400"/>
              </a:spcAft>
              <a:buClr>
                <a:schemeClr val="tx1"/>
              </a:buClr>
              <a:defRPr/>
            </a:pPr>
            <a:r>
              <a:rPr lang="sv-SE" sz="1800" dirty="0">
                <a:solidFill>
                  <a:schemeClr val="tx1"/>
                </a:solidFill>
              </a:rPr>
              <a:t>Solvens II-reglerna fokuserar på riskreducering genom </a:t>
            </a:r>
            <a:r>
              <a:rPr lang="sv-SE" sz="1800" b="1" dirty="0">
                <a:solidFill>
                  <a:schemeClr val="tx1"/>
                </a:solidFill>
              </a:rPr>
              <a:t>företagsstyrning</a:t>
            </a:r>
            <a:endParaRPr lang="sv-SE" sz="1800" i="1" dirty="0">
              <a:solidFill>
                <a:schemeClr val="tx1"/>
              </a:solidFill>
            </a:endParaRPr>
          </a:p>
        </p:txBody>
      </p:sp>
      <p:sp>
        <p:nvSpPr>
          <p:cNvPr id="16" name="Rectangle 3">
            <a:extLst>
              <a:ext uri="{FF2B5EF4-FFF2-40B4-BE49-F238E27FC236}">
                <a16:creationId xmlns:a16="http://schemas.microsoft.com/office/drawing/2014/main" id="{A78799C7-594D-A7DD-0E9D-2776CA18D3D9}"/>
              </a:ext>
            </a:extLst>
          </p:cNvPr>
          <p:cNvSpPr txBox="1">
            <a:spLocks noChangeArrowheads="1"/>
          </p:cNvSpPr>
          <p:nvPr/>
        </p:nvSpPr>
        <p:spPr>
          <a:xfrm>
            <a:off x="6883340" y="4423333"/>
            <a:ext cx="3676710" cy="2359247"/>
          </a:xfrm>
          <a:prstGeom prst="rect">
            <a:avLst/>
          </a:prstGeom>
        </p:spPr>
        <p:txBody>
          <a:bodyPr/>
          <a:lstStyle>
            <a:lvl1pPr marL="216000" indent="-216000" algn="l" defTabSz="914400" rtl="0" eaLnBrk="1" latinLnBrk="0" hangingPunct="1">
              <a:lnSpc>
                <a:spcPct val="100000"/>
              </a:lnSpc>
              <a:spcBef>
                <a:spcPts val="1200"/>
              </a:spcBef>
              <a:spcAft>
                <a:spcPts val="600"/>
              </a:spcAft>
              <a:buClr>
                <a:schemeClr val="accent1"/>
              </a:buClr>
              <a:buFont typeface="Arial" pitchFamily="34" charset="0"/>
              <a:buChar char="•"/>
              <a:defRPr sz="2000" kern="1200">
                <a:solidFill>
                  <a:schemeClr val="tx2"/>
                </a:solidFill>
                <a:latin typeface="+mn-lt"/>
                <a:ea typeface="+mn-ea"/>
                <a:cs typeface="+mn-cs"/>
              </a:defRPr>
            </a:lvl1pPr>
            <a:lvl2pPr marL="612000" indent="-180975" algn="l" defTabSz="914400" rtl="0" eaLnBrk="1" latinLnBrk="0" hangingPunct="1">
              <a:lnSpc>
                <a:spcPct val="100000"/>
              </a:lnSpc>
              <a:spcBef>
                <a:spcPts val="300"/>
              </a:spcBef>
              <a:spcAft>
                <a:spcPts val="300"/>
              </a:spcAft>
              <a:buClr>
                <a:schemeClr val="accent1"/>
              </a:buClr>
              <a:buFont typeface="Arial" panose="020B0604020202020204" pitchFamily="34" charset="0"/>
              <a:buChar char="•"/>
              <a:defRPr sz="1800" kern="1200">
                <a:solidFill>
                  <a:schemeClr val="tx2"/>
                </a:solidFill>
                <a:latin typeface="+mn-lt"/>
                <a:ea typeface="+mn-ea"/>
                <a:cs typeface="+mn-cs"/>
              </a:defRPr>
            </a:lvl2pPr>
            <a:lvl3pPr marL="1080000" indent="-179388" algn="l" defTabSz="914400" rtl="0" eaLnBrk="1" latinLnBrk="0" hangingPunct="1">
              <a:lnSpc>
                <a:spcPct val="100000"/>
              </a:lnSpc>
              <a:spcBef>
                <a:spcPts val="300"/>
              </a:spcBef>
              <a:spcAft>
                <a:spcPts val="300"/>
              </a:spcAft>
              <a:buClr>
                <a:schemeClr val="accent1"/>
              </a:buClr>
              <a:buFont typeface="Arial" panose="020B0604020202020204" pitchFamily="34" charset="0"/>
              <a:buChar char="•"/>
              <a:defRPr sz="1600" kern="1200">
                <a:solidFill>
                  <a:schemeClr val="tx2"/>
                </a:solidFill>
                <a:latin typeface="+mn-lt"/>
                <a:ea typeface="+mn-ea"/>
                <a:cs typeface="+mn-cs"/>
              </a:defRPr>
            </a:lvl3pPr>
            <a:lvl4pPr marL="1440000" indent="-180975" algn="l" defTabSz="962025" rtl="0" eaLnBrk="1" latinLnBrk="0" hangingPunct="1">
              <a:lnSpc>
                <a:spcPct val="100000"/>
              </a:lnSpc>
              <a:spcBef>
                <a:spcPts val="300"/>
              </a:spcBef>
              <a:spcAft>
                <a:spcPts val="300"/>
              </a:spcAft>
              <a:buClr>
                <a:schemeClr val="accent1"/>
              </a:buClr>
              <a:buFont typeface="Arial" panose="020B0604020202020204" pitchFamily="34" charset="0"/>
              <a:buChar char="•"/>
              <a:defRPr sz="1600" kern="1200">
                <a:solidFill>
                  <a:schemeClr val="tx2"/>
                </a:solidFill>
                <a:latin typeface="+mn-lt"/>
                <a:ea typeface="+mn-ea"/>
                <a:cs typeface="+mn-cs"/>
              </a:defRPr>
            </a:lvl4pPr>
            <a:lvl5pPr marL="1800000" indent="-180975" algn="l" defTabSz="914400" rtl="0" eaLnBrk="1" latinLnBrk="0" hangingPunct="1">
              <a:lnSpc>
                <a:spcPct val="100000"/>
              </a:lnSpc>
              <a:spcBef>
                <a:spcPts val="300"/>
              </a:spcBef>
              <a:spcAft>
                <a:spcPts val="300"/>
              </a:spcAft>
              <a:buClr>
                <a:schemeClr val="accent1"/>
              </a:buClr>
              <a:buFont typeface="Arial" panose="020B0604020202020204" pitchFamily="34" charset="0"/>
              <a:buChar char="•"/>
              <a:defRPr sz="1600" kern="1200">
                <a:solidFill>
                  <a:schemeClr val="tx2"/>
                </a:solidFill>
                <a:latin typeface="+mn-lt"/>
                <a:ea typeface="+mn-ea"/>
                <a:cs typeface="+mn-cs"/>
              </a:defRPr>
            </a:lvl5pPr>
            <a:lvl6pPr marL="1257300" indent="-180975" algn="l" defTabSz="914400" rtl="0" eaLnBrk="1" latinLnBrk="0" hangingPunct="1">
              <a:spcBef>
                <a:spcPct val="20000"/>
              </a:spcBef>
              <a:buClr>
                <a:schemeClr val="accent1"/>
              </a:buClr>
              <a:buFont typeface="Arial" pitchFamily="34" charset="0"/>
              <a:buChar char="•"/>
              <a:defRPr sz="12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400"/>
              </a:spcBef>
              <a:spcAft>
                <a:spcPts val="400"/>
              </a:spcAft>
              <a:buNone/>
              <a:defRPr/>
            </a:pPr>
            <a:r>
              <a:rPr lang="sv-SE" sz="1600" b="1" dirty="0">
                <a:solidFill>
                  <a:schemeClr val="tx1"/>
                </a:solidFill>
              </a:rPr>
              <a:t>Var i balansräkningen ligger risken?</a:t>
            </a:r>
            <a:endParaRPr lang="en-GB" sz="1600" dirty="0">
              <a:solidFill>
                <a:schemeClr val="tx1"/>
              </a:solidFill>
            </a:endParaRPr>
          </a:p>
          <a:p>
            <a:pPr marL="0" indent="0">
              <a:spcBef>
                <a:spcPts val="400"/>
              </a:spcBef>
              <a:spcAft>
                <a:spcPts val="400"/>
              </a:spcAft>
              <a:buNone/>
              <a:defRPr/>
            </a:pPr>
            <a:r>
              <a:rPr lang="en-US" sz="1600" i="1" dirty="0">
                <a:solidFill>
                  <a:schemeClr val="tx1"/>
                </a:solidFill>
              </a:rPr>
              <a:t>There are two sides of the balance sheet: </a:t>
            </a:r>
            <a:br>
              <a:rPr lang="en-US" sz="1600" i="1" dirty="0">
                <a:solidFill>
                  <a:schemeClr val="tx1"/>
                </a:solidFill>
              </a:rPr>
            </a:br>
            <a:r>
              <a:rPr lang="en-US" sz="1600" i="1" dirty="0">
                <a:solidFill>
                  <a:schemeClr val="tx1"/>
                </a:solidFill>
              </a:rPr>
              <a:t>the left side and the right side. </a:t>
            </a:r>
            <a:br>
              <a:rPr lang="en-US" sz="1600" i="1" dirty="0">
                <a:solidFill>
                  <a:schemeClr val="tx1"/>
                </a:solidFill>
              </a:rPr>
            </a:br>
            <a:r>
              <a:rPr lang="sv-SE" sz="1600" i="1" dirty="0">
                <a:solidFill>
                  <a:schemeClr val="tx1"/>
                </a:solidFill>
              </a:rPr>
              <a:t>On the </a:t>
            </a:r>
            <a:r>
              <a:rPr lang="sv-SE" sz="1600" i="1" dirty="0" err="1">
                <a:solidFill>
                  <a:schemeClr val="tx1"/>
                </a:solidFill>
              </a:rPr>
              <a:t>left</a:t>
            </a:r>
            <a:r>
              <a:rPr lang="sv-SE" sz="1600" i="1" dirty="0">
                <a:solidFill>
                  <a:schemeClr val="tx1"/>
                </a:solidFill>
              </a:rPr>
              <a:t> </a:t>
            </a:r>
            <a:r>
              <a:rPr lang="sv-SE" sz="1600" i="1" dirty="0" err="1">
                <a:solidFill>
                  <a:schemeClr val="tx1"/>
                </a:solidFill>
              </a:rPr>
              <a:t>side</a:t>
            </a:r>
            <a:r>
              <a:rPr lang="sv-SE" sz="1600" i="1" dirty="0">
                <a:solidFill>
                  <a:schemeClr val="tx1"/>
                </a:solidFill>
              </a:rPr>
              <a:t>, </a:t>
            </a:r>
            <a:r>
              <a:rPr lang="sv-SE" sz="1600" i="1" dirty="0" err="1">
                <a:solidFill>
                  <a:schemeClr val="tx1"/>
                </a:solidFill>
              </a:rPr>
              <a:t>there</a:t>
            </a:r>
            <a:r>
              <a:rPr lang="sv-SE" sz="1600" i="1" dirty="0">
                <a:solidFill>
                  <a:schemeClr val="tx1"/>
                </a:solidFill>
              </a:rPr>
              <a:t> is </a:t>
            </a:r>
            <a:r>
              <a:rPr lang="sv-SE" sz="1600" i="1" dirty="0" err="1">
                <a:solidFill>
                  <a:schemeClr val="tx1"/>
                </a:solidFill>
              </a:rPr>
              <a:t>nothing</a:t>
            </a:r>
            <a:r>
              <a:rPr lang="sv-SE" sz="1600" i="1" dirty="0">
                <a:solidFill>
                  <a:schemeClr val="tx1"/>
                </a:solidFill>
              </a:rPr>
              <a:t> right. </a:t>
            </a:r>
            <a:br>
              <a:rPr lang="sv-SE" sz="1600" i="1" dirty="0">
                <a:solidFill>
                  <a:schemeClr val="tx1"/>
                </a:solidFill>
              </a:rPr>
            </a:br>
            <a:r>
              <a:rPr lang="sv-SE" sz="1600" i="1" dirty="0">
                <a:solidFill>
                  <a:schemeClr val="tx1"/>
                </a:solidFill>
              </a:rPr>
              <a:t>On the right </a:t>
            </a:r>
            <a:r>
              <a:rPr lang="sv-SE" sz="1600" i="1" dirty="0" err="1">
                <a:solidFill>
                  <a:schemeClr val="tx1"/>
                </a:solidFill>
              </a:rPr>
              <a:t>side</a:t>
            </a:r>
            <a:r>
              <a:rPr lang="sv-SE" sz="1600" i="1" dirty="0">
                <a:solidFill>
                  <a:schemeClr val="tx1"/>
                </a:solidFill>
              </a:rPr>
              <a:t>, </a:t>
            </a:r>
            <a:r>
              <a:rPr lang="sv-SE" sz="1600" i="1" dirty="0" err="1">
                <a:solidFill>
                  <a:schemeClr val="tx1"/>
                </a:solidFill>
              </a:rPr>
              <a:t>there</a:t>
            </a:r>
            <a:r>
              <a:rPr lang="sv-SE" sz="1600" i="1" dirty="0">
                <a:solidFill>
                  <a:schemeClr val="tx1"/>
                </a:solidFill>
              </a:rPr>
              <a:t> is </a:t>
            </a:r>
            <a:r>
              <a:rPr lang="sv-SE" sz="1600" i="1" dirty="0" err="1">
                <a:solidFill>
                  <a:schemeClr val="tx1"/>
                </a:solidFill>
              </a:rPr>
              <a:t>nothing</a:t>
            </a:r>
            <a:r>
              <a:rPr lang="sv-SE" sz="1600" i="1" dirty="0">
                <a:solidFill>
                  <a:schemeClr val="tx1"/>
                </a:solidFill>
              </a:rPr>
              <a:t> </a:t>
            </a:r>
            <a:r>
              <a:rPr lang="sv-SE" sz="1600" i="1" dirty="0" err="1">
                <a:solidFill>
                  <a:schemeClr val="tx1"/>
                </a:solidFill>
              </a:rPr>
              <a:t>left</a:t>
            </a:r>
            <a:endParaRPr lang="sv-SE" sz="1600" i="1" dirty="0">
              <a:solidFill>
                <a:schemeClr val="tx1"/>
              </a:solidFill>
            </a:endParaRPr>
          </a:p>
          <a:p>
            <a:pPr marL="0" indent="0">
              <a:spcBef>
                <a:spcPts val="400"/>
              </a:spcBef>
              <a:spcAft>
                <a:spcPts val="400"/>
              </a:spcAft>
              <a:buNone/>
              <a:defRPr/>
            </a:pPr>
            <a:r>
              <a:rPr lang="sv-SE" sz="1400" dirty="0">
                <a:solidFill>
                  <a:schemeClr val="tx1"/>
                </a:solidFill>
              </a:rPr>
              <a:t>(Lehman Brothers balansräkning)</a:t>
            </a:r>
          </a:p>
          <a:p>
            <a:pPr marL="0" indent="0">
              <a:spcBef>
                <a:spcPts val="400"/>
              </a:spcBef>
              <a:spcAft>
                <a:spcPts val="400"/>
              </a:spcAft>
              <a:buNone/>
              <a:defRPr/>
            </a:pPr>
            <a:r>
              <a:rPr lang="sv-SE" sz="1800" dirty="0">
                <a:solidFill>
                  <a:schemeClr val="tx1"/>
                </a:solidFill>
              </a:rPr>
              <a:t>	</a:t>
            </a:r>
          </a:p>
        </p:txBody>
      </p:sp>
    </p:spTree>
    <p:extLst>
      <p:ext uri="{BB962C8B-B14F-4D97-AF65-F5344CB8AC3E}">
        <p14:creationId xmlns:p14="http://schemas.microsoft.com/office/powerpoint/2010/main" val="344109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Effect transition="in" filter="fade">
                                      <p:cBhvr>
                                        <p:cTn id="14" dur="1000"/>
                                        <p:tgtEl>
                                          <p:spTgt spid="11">
                                            <p:txEl>
                                              <p:pRg st="1" end="1"/>
                                            </p:txEl>
                                          </p:spTgt>
                                        </p:tgtEl>
                                      </p:cBhvr>
                                    </p:animEffect>
                                    <p:anim calcmode="lin" valueType="num">
                                      <p:cBhvr>
                                        <p:cTn id="15"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barn(inVertical)">
                                      <p:cBhvr>
                                        <p:cTn id="21" dur="500"/>
                                        <p:tgtEl>
                                          <p:spTgt spid="10">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5">
                                            <p:txEl>
                                              <p:pRg st="0" end="0"/>
                                            </p:txEl>
                                          </p:spTgt>
                                        </p:tgtEl>
                                        <p:attrNameLst>
                                          <p:attrName>style.visibility</p:attrName>
                                        </p:attrNameLst>
                                      </p:cBhvr>
                                      <p:to>
                                        <p:strVal val="visible"/>
                                      </p:to>
                                    </p:set>
                                    <p:animEffect transition="in" filter="fade">
                                      <p:cBhvr>
                                        <p:cTn id="26" dur="1000"/>
                                        <p:tgtEl>
                                          <p:spTgt spid="15">
                                            <p:txEl>
                                              <p:pRg st="0" end="0"/>
                                            </p:txEl>
                                          </p:spTgt>
                                        </p:tgtEl>
                                      </p:cBhvr>
                                    </p:animEffect>
                                    <p:anim calcmode="lin" valueType="num">
                                      <p:cBhvr>
                                        <p:cTn id="27"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5">
                                            <p:txEl>
                                              <p:pRg st="1" end="1"/>
                                            </p:txEl>
                                          </p:spTgt>
                                        </p:tgtEl>
                                        <p:attrNameLst>
                                          <p:attrName>style.visibility</p:attrName>
                                        </p:attrNameLst>
                                      </p:cBhvr>
                                      <p:to>
                                        <p:strVal val="visible"/>
                                      </p:to>
                                    </p:set>
                                    <p:animEffect transition="in" filter="fade">
                                      <p:cBhvr>
                                        <p:cTn id="33" dur="1000"/>
                                        <p:tgtEl>
                                          <p:spTgt spid="15">
                                            <p:txEl>
                                              <p:pRg st="1" end="1"/>
                                            </p:txEl>
                                          </p:spTgt>
                                        </p:tgtEl>
                                      </p:cBhvr>
                                    </p:animEffect>
                                    <p:anim calcmode="lin" valueType="num">
                                      <p:cBhvr>
                                        <p:cTn id="34"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96FECE0-1178-0AFC-5BB5-8398FA62F431}"/>
              </a:ext>
            </a:extLst>
          </p:cNvPr>
          <p:cNvSpPr/>
          <p:nvPr/>
        </p:nvSpPr>
        <p:spPr>
          <a:xfrm>
            <a:off x="0" y="2203348"/>
            <a:ext cx="12192000" cy="3948309"/>
          </a:xfrm>
          <a:prstGeom prst="rect">
            <a:avLst/>
          </a:prstGeom>
          <a:solidFill>
            <a:srgbClr val="EAF1E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sv-SE" sz="1200" dirty="0"/>
          </a:p>
        </p:txBody>
      </p:sp>
      <p:sp>
        <p:nvSpPr>
          <p:cNvPr id="4" name="Slide Number Placeholder 3">
            <a:extLst>
              <a:ext uri="{FF2B5EF4-FFF2-40B4-BE49-F238E27FC236}">
                <a16:creationId xmlns:a16="http://schemas.microsoft.com/office/drawing/2014/main" id="{854786D4-2B7B-F4BD-FF63-6C6E80CCDD2B}"/>
              </a:ext>
            </a:extLst>
          </p:cNvPr>
          <p:cNvSpPr>
            <a:spLocks noGrp="1"/>
          </p:cNvSpPr>
          <p:nvPr>
            <p:ph type="sldNum" sz="quarter" idx="17"/>
          </p:nvPr>
        </p:nvSpPr>
        <p:spPr/>
        <p:txBody>
          <a:bodyPr/>
          <a:lstStyle/>
          <a:p>
            <a:fld id="{68468C2E-472A-43C3-926E-5A5CF00B7762}" type="slidenum">
              <a:rPr lang="sv-SE" smtClean="0"/>
              <a:pPr/>
              <a:t>12</a:t>
            </a:fld>
            <a:endParaRPr lang="sv-SE" dirty="0"/>
          </a:p>
        </p:txBody>
      </p:sp>
      <p:sp>
        <p:nvSpPr>
          <p:cNvPr id="5" name="Title 4">
            <a:extLst>
              <a:ext uri="{FF2B5EF4-FFF2-40B4-BE49-F238E27FC236}">
                <a16:creationId xmlns:a16="http://schemas.microsoft.com/office/drawing/2014/main" id="{BF8A2E8E-65F2-EBA4-2DA3-5B0131740F26}"/>
              </a:ext>
            </a:extLst>
          </p:cNvPr>
          <p:cNvSpPr>
            <a:spLocks noGrp="1"/>
          </p:cNvSpPr>
          <p:nvPr>
            <p:ph type="title"/>
          </p:nvPr>
        </p:nvSpPr>
        <p:spPr/>
        <p:txBody>
          <a:bodyPr>
            <a:normAutofit fontScale="90000"/>
          </a:bodyPr>
          <a:lstStyle/>
          <a:p>
            <a:r>
              <a:rPr lang="sv-SE" dirty="0"/>
              <a:t>2. Styrelsens ansvar omfattar även den löpande verksamheten</a:t>
            </a:r>
          </a:p>
        </p:txBody>
      </p:sp>
      <p:pic>
        <p:nvPicPr>
          <p:cNvPr id="6" name="Picture 5">
            <a:extLst>
              <a:ext uri="{FF2B5EF4-FFF2-40B4-BE49-F238E27FC236}">
                <a16:creationId xmlns:a16="http://schemas.microsoft.com/office/drawing/2014/main" id="{3B708F89-741D-4306-D25A-91EA1724230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300250" y="1960555"/>
            <a:ext cx="5591499" cy="3871039"/>
          </a:xfrm>
          <a:prstGeom prst="rect">
            <a:avLst/>
          </a:prstGeom>
          <a:noFill/>
        </p:spPr>
      </p:pic>
    </p:spTree>
    <p:extLst>
      <p:ext uri="{BB962C8B-B14F-4D97-AF65-F5344CB8AC3E}">
        <p14:creationId xmlns:p14="http://schemas.microsoft.com/office/powerpoint/2010/main" val="25688487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nsertedImage">
            <a:extLst>
              <a:ext uri="{FF2B5EF4-FFF2-40B4-BE49-F238E27FC236}">
                <a16:creationId xmlns:a16="http://schemas.microsoft.com/office/drawing/2014/main" id="{061366CB-A45F-C51C-6A44-9DDE2C8F510E}"/>
              </a:ext>
            </a:extLst>
          </p:cNvPr>
          <p:cNvPicPr>
            <a:picLocks noGrp="1"/>
          </p:cNvPicPr>
          <p:nvPr>
            <p:ph type="pic" sz="quarter" idx="21"/>
          </p:nvPr>
        </p:nvPicPr>
        <p:blipFill>
          <a:blip r:embed="rId2"/>
          <a:srcRect t="7796" b="7796"/>
          <a:stretch>
            <a:fillRect/>
          </a:stretch>
        </p:blipFill>
        <p:spPr/>
      </p:pic>
      <p:sp>
        <p:nvSpPr>
          <p:cNvPr id="14" name="Text Placeholder 13">
            <a:extLst>
              <a:ext uri="{FF2B5EF4-FFF2-40B4-BE49-F238E27FC236}">
                <a16:creationId xmlns:a16="http://schemas.microsoft.com/office/drawing/2014/main" id="{5CB85F9E-7298-114B-ED67-E82FED05DDA3}"/>
              </a:ext>
            </a:extLst>
          </p:cNvPr>
          <p:cNvSpPr>
            <a:spLocks noGrp="1"/>
          </p:cNvSpPr>
          <p:nvPr>
            <p:ph type="body" sz="quarter" idx="16"/>
          </p:nvPr>
        </p:nvSpPr>
        <p:spPr/>
        <p:txBody>
          <a:bodyPr/>
          <a:lstStyle/>
          <a:p>
            <a:r>
              <a:rPr lang="sv-SE" sz="1600" b="1" dirty="0">
                <a:solidFill>
                  <a:schemeClr val="tx1"/>
                </a:solidFill>
              </a:rPr>
              <a:t>Ett vanligt AB</a:t>
            </a:r>
            <a:endParaRPr lang="sv-SE" sz="1600" kern="0" dirty="0">
              <a:solidFill>
                <a:schemeClr val="tx1"/>
              </a:solidFill>
            </a:endParaRPr>
          </a:p>
        </p:txBody>
      </p:sp>
      <p:sp>
        <p:nvSpPr>
          <p:cNvPr id="12" name="Content Placeholder 11">
            <a:extLst>
              <a:ext uri="{FF2B5EF4-FFF2-40B4-BE49-F238E27FC236}">
                <a16:creationId xmlns:a16="http://schemas.microsoft.com/office/drawing/2014/main" id="{F4CCBD06-C87A-FF57-54CC-9E3332599719}"/>
              </a:ext>
            </a:extLst>
          </p:cNvPr>
          <p:cNvSpPr>
            <a:spLocks noGrp="1"/>
          </p:cNvSpPr>
          <p:nvPr>
            <p:ph sz="quarter" idx="14"/>
          </p:nvPr>
        </p:nvSpPr>
        <p:spPr>
          <a:xfrm>
            <a:off x="1631949" y="2780479"/>
            <a:ext cx="4320614" cy="3096446"/>
          </a:xfrm>
        </p:spPr>
        <p:txBody>
          <a:bodyPr/>
          <a:lstStyle/>
          <a:p>
            <a:pPr marL="285750" indent="-285750">
              <a:buFont typeface="Arial" panose="020B0604020202020204" pitchFamily="34" charset="0"/>
              <a:buChar char="•"/>
              <a:defRPr/>
            </a:pPr>
            <a:r>
              <a:rPr lang="sv-SE" sz="1400" kern="0" dirty="0">
                <a:solidFill>
                  <a:schemeClr val="tx1"/>
                </a:solidFill>
              </a:rPr>
              <a:t>Bolagsordning, </a:t>
            </a:r>
          </a:p>
          <a:p>
            <a:pPr marL="285750" indent="-285750">
              <a:buFont typeface="Arial" panose="020B0604020202020204" pitchFamily="34" charset="0"/>
              <a:buChar char="•"/>
              <a:defRPr/>
            </a:pPr>
            <a:r>
              <a:rPr lang="sv-SE" sz="1400" kern="0" dirty="0">
                <a:solidFill>
                  <a:schemeClr val="tx1"/>
                </a:solidFill>
              </a:rPr>
              <a:t>Rapportinstruktioner, </a:t>
            </a:r>
          </a:p>
          <a:p>
            <a:pPr marL="285750" indent="-285750">
              <a:buFont typeface="Arial" panose="020B0604020202020204" pitchFamily="34" charset="0"/>
              <a:buChar char="•"/>
              <a:defRPr/>
            </a:pPr>
            <a:r>
              <a:rPr lang="sv-SE" sz="1400" kern="0" dirty="0">
                <a:solidFill>
                  <a:schemeClr val="tx1"/>
                </a:solidFill>
              </a:rPr>
              <a:t>Arbetsordning, </a:t>
            </a:r>
          </a:p>
          <a:p>
            <a:endParaRPr lang="sv-SE" sz="1400" dirty="0"/>
          </a:p>
        </p:txBody>
      </p:sp>
      <p:sp>
        <p:nvSpPr>
          <p:cNvPr id="15" name="Text Placeholder 14">
            <a:extLst>
              <a:ext uri="{FF2B5EF4-FFF2-40B4-BE49-F238E27FC236}">
                <a16:creationId xmlns:a16="http://schemas.microsoft.com/office/drawing/2014/main" id="{B0DA80D7-2AA3-5638-EAA9-D2811C3FD86C}"/>
              </a:ext>
            </a:extLst>
          </p:cNvPr>
          <p:cNvSpPr>
            <a:spLocks noGrp="1"/>
          </p:cNvSpPr>
          <p:nvPr>
            <p:ph type="body" sz="quarter" idx="17"/>
          </p:nvPr>
        </p:nvSpPr>
        <p:spPr/>
        <p:txBody>
          <a:bodyPr/>
          <a:lstStyle/>
          <a:p>
            <a:pPr>
              <a:defRPr/>
            </a:pPr>
            <a:r>
              <a:rPr lang="sv-SE" sz="1600" b="1" kern="0" dirty="0"/>
              <a:t>Ett försäkringsaktiebolag </a:t>
            </a:r>
            <a:r>
              <a:rPr lang="sv-SE" sz="1600" kern="0" dirty="0"/>
              <a:t>”</a:t>
            </a:r>
            <a:r>
              <a:rPr lang="sv-SE" sz="1600" i="1" kern="0" dirty="0"/>
              <a:t>minimikravet</a:t>
            </a:r>
            <a:r>
              <a:rPr lang="sv-SE" sz="1600" kern="0" dirty="0"/>
              <a:t>” enl. FI:</a:t>
            </a:r>
          </a:p>
        </p:txBody>
      </p:sp>
      <p:sp>
        <p:nvSpPr>
          <p:cNvPr id="13" name="Content Placeholder 12">
            <a:extLst>
              <a:ext uri="{FF2B5EF4-FFF2-40B4-BE49-F238E27FC236}">
                <a16:creationId xmlns:a16="http://schemas.microsoft.com/office/drawing/2014/main" id="{B8DF56D7-AB3B-802E-689C-EB66F495A3A1}"/>
              </a:ext>
            </a:extLst>
          </p:cNvPr>
          <p:cNvSpPr>
            <a:spLocks noGrp="1"/>
          </p:cNvSpPr>
          <p:nvPr>
            <p:ph sz="quarter" idx="15"/>
          </p:nvPr>
        </p:nvSpPr>
        <p:spPr>
          <a:xfrm>
            <a:off x="6239429" y="2780479"/>
            <a:ext cx="4320432" cy="3096446"/>
          </a:xfrm>
        </p:spPr>
        <p:txBody>
          <a:bodyPr numCol="2"/>
          <a:lstStyle/>
          <a:p>
            <a:pPr marL="285750" indent="-285750">
              <a:spcBef>
                <a:spcPts val="100"/>
              </a:spcBef>
              <a:spcAft>
                <a:spcPts val="200"/>
              </a:spcAft>
              <a:buFont typeface="Arial" panose="020B0604020202020204" pitchFamily="34" charset="0"/>
              <a:buChar char="•"/>
              <a:defRPr/>
            </a:pPr>
            <a:r>
              <a:rPr lang="sv-SE" sz="1200" kern="0" dirty="0">
                <a:solidFill>
                  <a:srgbClr val="000000"/>
                </a:solidFill>
              </a:rPr>
              <a:t>Riskhantering</a:t>
            </a:r>
          </a:p>
          <a:p>
            <a:pPr marL="285750" indent="-285750">
              <a:spcBef>
                <a:spcPts val="100"/>
              </a:spcBef>
              <a:spcAft>
                <a:spcPts val="200"/>
              </a:spcAft>
              <a:buFont typeface="Arial" panose="020B0604020202020204" pitchFamily="34" charset="0"/>
              <a:buChar char="•"/>
              <a:defRPr/>
            </a:pPr>
            <a:r>
              <a:rPr lang="sv-SE" sz="1200" kern="0" dirty="0">
                <a:solidFill>
                  <a:srgbClr val="000000"/>
                </a:solidFill>
              </a:rPr>
              <a:t>Internkontroll</a:t>
            </a:r>
          </a:p>
          <a:p>
            <a:pPr marL="285750" indent="-285750">
              <a:spcBef>
                <a:spcPts val="100"/>
              </a:spcBef>
              <a:spcAft>
                <a:spcPts val="200"/>
              </a:spcAft>
              <a:buFont typeface="Arial" panose="020B0604020202020204" pitchFamily="34" charset="0"/>
              <a:buChar char="•"/>
              <a:defRPr/>
            </a:pPr>
            <a:r>
              <a:rPr lang="sv-SE" sz="1200" kern="0" dirty="0">
                <a:solidFill>
                  <a:srgbClr val="000000"/>
                </a:solidFill>
              </a:rPr>
              <a:t>Internrevision</a:t>
            </a:r>
          </a:p>
          <a:p>
            <a:pPr marL="285750" indent="-285750">
              <a:spcBef>
                <a:spcPts val="100"/>
              </a:spcBef>
              <a:spcAft>
                <a:spcPts val="200"/>
              </a:spcAft>
              <a:buFont typeface="Arial" panose="020B0604020202020204" pitchFamily="34" charset="0"/>
              <a:buChar char="•"/>
              <a:defRPr/>
            </a:pPr>
            <a:r>
              <a:rPr lang="sv-SE" sz="1200" kern="0" dirty="0">
                <a:solidFill>
                  <a:srgbClr val="000000"/>
                </a:solidFill>
              </a:rPr>
              <a:t>Uppdragsavtal</a:t>
            </a:r>
          </a:p>
          <a:p>
            <a:pPr marL="285750" indent="-285750">
              <a:spcBef>
                <a:spcPts val="100"/>
              </a:spcBef>
              <a:spcAft>
                <a:spcPts val="200"/>
              </a:spcAft>
              <a:buFont typeface="Arial" panose="020B0604020202020204" pitchFamily="34" charset="0"/>
              <a:buChar char="•"/>
              <a:defRPr/>
            </a:pPr>
            <a:r>
              <a:rPr lang="sv-SE" sz="1200" kern="0" dirty="0">
                <a:solidFill>
                  <a:srgbClr val="000000"/>
                </a:solidFill>
              </a:rPr>
              <a:t>Uppgifter till FI</a:t>
            </a:r>
          </a:p>
          <a:p>
            <a:pPr marL="285750" indent="-285750">
              <a:spcBef>
                <a:spcPts val="100"/>
              </a:spcBef>
              <a:spcAft>
                <a:spcPts val="200"/>
              </a:spcAft>
              <a:buFont typeface="Arial" panose="020B0604020202020204" pitchFamily="34" charset="0"/>
              <a:buChar char="•"/>
              <a:defRPr/>
            </a:pPr>
            <a:r>
              <a:rPr lang="sv-SE" sz="1200" kern="0" dirty="0">
                <a:solidFill>
                  <a:srgbClr val="000000"/>
                </a:solidFill>
              </a:rPr>
              <a:t>Offentliggörande</a:t>
            </a:r>
          </a:p>
          <a:p>
            <a:pPr marL="285750" indent="-285750">
              <a:spcBef>
                <a:spcPts val="100"/>
              </a:spcBef>
              <a:spcAft>
                <a:spcPts val="200"/>
              </a:spcAft>
              <a:buFont typeface="Arial" panose="020B0604020202020204" pitchFamily="34" charset="0"/>
              <a:buChar char="•"/>
              <a:defRPr/>
            </a:pPr>
            <a:r>
              <a:rPr lang="sv-SE" sz="1200" kern="0" dirty="0">
                <a:solidFill>
                  <a:srgbClr val="000000"/>
                </a:solidFill>
              </a:rPr>
              <a:t>Försäkringstekniska </a:t>
            </a:r>
          </a:p>
          <a:p>
            <a:pPr marL="285750" indent="-285750">
              <a:spcBef>
                <a:spcPts val="100"/>
              </a:spcBef>
              <a:spcAft>
                <a:spcPts val="200"/>
              </a:spcAft>
              <a:buFont typeface="Arial" panose="020B0604020202020204" pitchFamily="34" charset="0"/>
              <a:buChar char="•"/>
              <a:defRPr/>
            </a:pPr>
            <a:r>
              <a:rPr lang="sv-SE" sz="1200" kern="0" dirty="0">
                <a:solidFill>
                  <a:srgbClr val="000000"/>
                </a:solidFill>
              </a:rPr>
              <a:t>Intressekonflikter</a:t>
            </a:r>
          </a:p>
          <a:p>
            <a:pPr marL="285750" indent="-285750">
              <a:spcBef>
                <a:spcPts val="100"/>
              </a:spcBef>
              <a:spcAft>
                <a:spcPts val="200"/>
              </a:spcAft>
              <a:buFont typeface="Arial" panose="020B0604020202020204" pitchFamily="34" charset="0"/>
              <a:buChar char="•"/>
              <a:defRPr/>
            </a:pPr>
            <a:r>
              <a:rPr lang="sv-SE" sz="1200" kern="0" dirty="0">
                <a:solidFill>
                  <a:srgbClr val="000000"/>
                </a:solidFill>
              </a:rPr>
              <a:t>Utlåning</a:t>
            </a:r>
          </a:p>
          <a:p>
            <a:pPr marL="285750" indent="-285750">
              <a:spcBef>
                <a:spcPts val="100"/>
              </a:spcBef>
              <a:spcAft>
                <a:spcPts val="200"/>
              </a:spcAft>
              <a:buFont typeface="Arial" panose="020B0604020202020204" pitchFamily="34" charset="0"/>
              <a:buChar char="•"/>
              <a:defRPr/>
            </a:pPr>
            <a:r>
              <a:rPr lang="sv-SE" sz="1200" kern="0" dirty="0">
                <a:solidFill>
                  <a:srgbClr val="000000"/>
                </a:solidFill>
              </a:rPr>
              <a:t>Riskreduceringsteknik</a:t>
            </a:r>
          </a:p>
          <a:p>
            <a:pPr marL="285750" indent="-285750">
              <a:spcBef>
                <a:spcPts val="100"/>
              </a:spcBef>
              <a:spcAft>
                <a:spcPts val="200"/>
              </a:spcAft>
              <a:buFont typeface="Arial" panose="020B0604020202020204" pitchFamily="34" charset="0"/>
              <a:buChar char="•"/>
              <a:defRPr/>
            </a:pPr>
            <a:r>
              <a:rPr lang="sv-SE" sz="1200" kern="0" dirty="0" err="1">
                <a:solidFill>
                  <a:srgbClr val="000000"/>
                </a:solidFill>
              </a:rPr>
              <a:t>Compliance</a:t>
            </a:r>
            <a:endParaRPr lang="sv-SE" sz="1200" kern="0" dirty="0">
              <a:solidFill>
                <a:srgbClr val="000000"/>
              </a:solidFill>
            </a:endParaRPr>
          </a:p>
          <a:p>
            <a:pPr marL="285750" indent="-285750">
              <a:spcBef>
                <a:spcPts val="100"/>
              </a:spcBef>
              <a:spcAft>
                <a:spcPts val="200"/>
              </a:spcAft>
              <a:buFont typeface="Arial" panose="020B0604020202020204" pitchFamily="34" charset="0"/>
              <a:buChar char="•"/>
              <a:defRPr/>
            </a:pPr>
            <a:r>
              <a:rPr lang="sv-SE" sz="1200" kern="0" dirty="0">
                <a:solidFill>
                  <a:srgbClr val="000000"/>
                </a:solidFill>
              </a:rPr>
              <a:t>Ersättningar</a:t>
            </a:r>
          </a:p>
          <a:p>
            <a:pPr marL="285750" indent="-285750">
              <a:spcBef>
                <a:spcPts val="100"/>
              </a:spcBef>
              <a:spcAft>
                <a:spcPts val="200"/>
              </a:spcAft>
              <a:buFont typeface="Arial" panose="020B0604020202020204" pitchFamily="34" charset="0"/>
              <a:buChar char="•"/>
              <a:defRPr/>
            </a:pPr>
            <a:r>
              <a:rPr lang="sv-SE" sz="1200" kern="0" dirty="0">
                <a:solidFill>
                  <a:srgbClr val="000000"/>
                </a:solidFill>
              </a:rPr>
              <a:t>Aktuariefunktion</a:t>
            </a:r>
          </a:p>
          <a:p>
            <a:pPr marL="285750" indent="-285750">
              <a:spcBef>
                <a:spcPts val="100"/>
              </a:spcBef>
              <a:spcAft>
                <a:spcPts val="200"/>
              </a:spcAft>
              <a:buFont typeface="Arial" panose="020B0604020202020204" pitchFamily="34" charset="0"/>
              <a:buChar char="•"/>
              <a:defRPr/>
            </a:pPr>
            <a:r>
              <a:rPr lang="sv-SE" sz="1200" kern="0" dirty="0">
                <a:solidFill>
                  <a:srgbClr val="000000"/>
                </a:solidFill>
              </a:rPr>
              <a:t>Värderingsprinciper</a:t>
            </a:r>
          </a:p>
          <a:p>
            <a:pPr marL="285750" indent="-285750">
              <a:spcBef>
                <a:spcPts val="100"/>
              </a:spcBef>
              <a:spcAft>
                <a:spcPts val="200"/>
              </a:spcAft>
              <a:buFont typeface="Arial" panose="020B0604020202020204" pitchFamily="34" charset="0"/>
              <a:buChar char="•"/>
              <a:defRPr/>
            </a:pPr>
            <a:r>
              <a:rPr lang="sv-SE" sz="1200" kern="0" dirty="0" err="1">
                <a:solidFill>
                  <a:srgbClr val="000000"/>
                </a:solidFill>
              </a:rPr>
              <a:t>Teckningsprinciper</a:t>
            </a:r>
            <a:endParaRPr lang="sv-SE" sz="1200" kern="0" dirty="0">
              <a:solidFill>
                <a:srgbClr val="000000"/>
              </a:solidFill>
            </a:endParaRPr>
          </a:p>
          <a:p>
            <a:pPr marL="285750" indent="-285750">
              <a:spcBef>
                <a:spcPts val="100"/>
              </a:spcBef>
              <a:spcAft>
                <a:spcPts val="200"/>
              </a:spcAft>
              <a:buFont typeface="Arial" panose="020B0604020202020204" pitchFamily="34" charset="0"/>
              <a:buChar char="•"/>
              <a:defRPr/>
            </a:pPr>
            <a:r>
              <a:rPr lang="sv-SE" sz="1200" kern="0" dirty="0">
                <a:solidFill>
                  <a:srgbClr val="000000"/>
                </a:solidFill>
              </a:rPr>
              <a:t>ALM</a:t>
            </a:r>
          </a:p>
          <a:p>
            <a:pPr marL="285750" indent="-285750">
              <a:spcBef>
                <a:spcPts val="100"/>
              </a:spcBef>
              <a:spcAft>
                <a:spcPts val="200"/>
              </a:spcAft>
              <a:buFont typeface="Arial" panose="020B0604020202020204" pitchFamily="34" charset="0"/>
              <a:buChar char="•"/>
              <a:defRPr/>
            </a:pPr>
            <a:r>
              <a:rPr lang="sv-SE" sz="1200" kern="0" dirty="0">
                <a:solidFill>
                  <a:srgbClr val="000000"/>
                </a:solidFill>
              </a:rPr>
              <a:t>Placeringsrisker</a:t>
            </a:r>
          </a:p>
          <a:p>
            <a:pPr marL="285750" indent="-285750">
              <a:spcBef>
                <a:spcPts val="100"/>
              </a:spcBef>
              <a:spcAft>
                <a:spcPts val="200"/>
              </a:spcAft>
              <a:buFont typeface="Arial" panose="020B0604020202020204" pitchFamily="34" charset="0"/>
              <a:buChar char="•"/>
              <a:defRPr/>
            </a:pPr>
            <a:r>
              <a:rPr lang="sv-SE" sz="1200" kern="0" dirty="0">
                <a:solidFill>
                  <a:srgbClr val="000000"/>
                </a:solidFill>
              </a:rPr>
              <a:t>Kapitalförvaltning</a:t>
            </a:r>
          </a:p>
          <a:p>
            <a:pPr marL="285750" indent="-285750">
              <a:spcBef>
                <a:spcPts val="100"/>
              </a:spcBef>
              <a:spcAft>
                <a:spcPts val="200"/>
              </a:spcAft>
              <a:buFont typeface="Arial" panose="020B0604020202020204" pitchFamily="34" charset="0"/>
              <a:buChar char="•"/>
              <a:defRPr/>
            </a:pPr>
            <a:r>
              <a:rPr lang="sv-SE" sz="1200" kern="0" dirty="0">
                <a:solidFill>
                  <a:srgbClr val="000000"/>
                </a:solidFill>
              </a:rPr>
              <a:t>Likviditetsrisk</a:t>
            </a:r>
          </a:p>
          <a:p>
            <a:pPr marL="285750" indent="-285750">
              <a:spcBef>
                <a:spcPts val="100"/>
              </a:spcBef>
              <a:spcAft>
                <a:spcPts val="200"/>
              </a:spcAft>
              <a:buFont typeface="Arial" panose="020B0604020202020204" pitchFamily="34" charset="0"/>
              <a:buChar char="•"/>
              <a:defRPr/>
            </a:pPr>
            <a:r>
              <a:rPr lang="sv-SE" sz="1200" kern="0" dirty="0">
                <a:solidFill>
                  <a:srgbClr val="000000"/>
                </a:solidFill>
              </a:rPr>
              <a:t>Lämplighetskrav</a:t>
            </a:r>
          </a:p>
          <a:p>
            <a:pPr marL="285750" indent="-285750">
              <a:spcBef>
                <a:spcPts val="100"/>
              </a:spcBef>
              <a:spcAft>
                <a:spcPts val="200"/>
              </a:spcAft>
              <a:buFont typeface="Arial" panose="020B0604020202020204" pitchFamily="34" charset="0"/>
              <a:buChar char="•"/>
              <a:defRPr/>
            </a:pPr>
            <a:r>
              <a:rPr lang="sv-SE" sz="1200" kern="0" dirty="0">
                <a:solidFill>
                  <a:srgbClr val="000000"/>
                </a:solidFill>
              </a:rPr>
              <a:t>Beredskapsplan</a:t>
            </a:r>
          </a:p>
          <a:p>
            <a:pPr marL="285750" indent="-285750">
              <a:spcBef>
                <a:spcPts val="100"/>
              </a:spcBef>
              <a:spcAft>
                <a:spcPts val="200"/>
              </a:spcAft>
              <a:buFont typeface="Arial" panose="020B0604020202020204" pitchFamily="34" charset="0"/>
              <a:buChar char="•"/>
              <a:defRPr/>
            </a:pPr>
            <a:r>
              <a:rPr lang="sv-SE" sz="1200" kern="0" dirty="0">
                <a:solidFill>
                  <a:srgbClr val="000000"/>
                </a:solidFill>
              </a:rPr>
              <a:t>Återförsäkring</a:t>
            </a:r>
          </a:p>
          <a:p>
            <a:pPr marL="285750" indent="-285750">
              <a:spcBef>
                <a:spcPts val="100"/>
              </a:spcBef>
              <a:spcAft>
                <a:spcPts val="200"/>
              </a:spcAft>
              <a:buFont typeface="Arial" panose="020B0604020202020204" pitchFamily="34" charset="0"/>
              <a:buChar char="•"/>
              <a:defRPr/>
            </a:pPr>
            <a:r>
              <a:rPr lang="sv-SE" sz="1200" kern="0" dirty="0">
                <a:solidFill>
                  <a:srgbClr val="000000"/>
                </a:solidFill>
              </a:rPr>
              <a:t>Operativa risker</a:t>
            </a:r>
          </a:p>
          <a:p>
            <a:pPr marL="285750" indent="-285750">
              <a:spcBef>
                <a:spcPts val="100"/>
              </a:spcBef>
              <a:spcAft>
                <a:spcPts val="200"/>
              </a:spcAft>
              <a:buFont typeface="Arial" panose="020B0604020202020204" pitchFamily="34" charset="0"/>
              <a:buChar char="•"/>
              <a:defRPr/>
            </a:pPr>
            <a:r>
              <a:rPr lang="sv-SE" sz="1200" kern="0" dirty="0">
                <a:solidFill>
                  <a:srgbClr val="000000"/>
                </a:solidFill>
              </a:rPr>
              <a:t>ORSA</a:t>
            </a:r>
          </a:p>
          <a:p>
            <a:pPr marL="285750" indent="-285750">
              <a:spcBef>
                <a:spcPts val="100"/>
              </a:spcBef>
              <a:spcAft>
                <a:spcPts val="200"/>
              </a:spcAft>
              <a:buFont typeface="Arial" panose="020B0604020202020204" pitchFamily="34" charset="0"/>
              <a:buChar char="•"/>
              <a:defRPr/>
            </a:pPr>
            <a:r>
              <a:rPr lang="sv-SE" sz="1200" kern="0" dirty="0">
                <a:solidFill>
                  <a:srgbClr val="000000"/>
                </a:solidFill>
              </a:rPr>
              <a:t>Klagomål</a:t>
            </a:r>
          </a:p>
          <a:p>
            <a:pPr marL="285750" indent="-285750">
              <a:spcBef>
                <a:spcPts val="100"/>
              </a:spcBef>
              <a:spcAft>
                <a:spcPts val="200"/>
              </a:spcAft>
              <a:buFont typeface="Arial" panose="020B0604020202020204" pitchFamily="34" charset="0"/>
              <a:buChar char="•"/>
              <a:defRPr/>
            </a:pPr>
            <a:r>
              <a:rPr lang="sv-SE" sz="1200" kern="0" dirty="0">
                <a:solidFill>
                  <a:srgbClr val="000000"/>
                </a:solidFill>
              </a:rPr>
              <a:t>förmånsrättsregister</a:t>
            </a:r>
          </a:p>
          <a:p>
            <a:pPr marL="285750" indent="-285750">
              <a:spcBef>
                <a:spcPts val="100"/>
              </a:spcBef>
              <a:spcAft>
                <a:spcPts val="200"/>
              </a:spcAft>
              <a:buFont typeface="Arial" panose="020B0604020202020204" pitchFamily="34" charset="0"/>
              <a:buChar char="•"/>
              <a:defRPr/>
            </a:pPr>
            <a:endParaRPr lang="sv-SE" sz="1200" kern="0" dirty="0">
              <a:solidFill>
                <a:srgbClr val="000000"/>
              </a:solidFill>
            </a:endParaRPr>
          </a:p>
          <a:p>
            <a:pPr>
              <a:spcBef>
                <a:spcPts val="100"/>
              </a:spcBef>
              <a:spcAft>
                <a:spcPts val="200"/>
              </a:spcAft>
            </a:pPr>
            <a:endParaRPr lang="sv-SE" sz="1200" dirty="0"/>
          </a:p>
        </p:txBody>
      </p:sp>
      <p:sp>
        <p:nvSpPr>
          <p:cNvPr id="10" name="Title 9">
            <a:extLst>
              <a:ext uri="{FF2B5EF4-FFF2-40B4-BE49-F238E27FC236}">
                <a16:creationId xmlns:a16="http://schemas.microsoft.com/office/drawing/2014/main" id="{ED002C51-DFBB-066C-5CA5-755A13564DDE}"/>
              </a:ext>
            </a:extLst>
          </p:cNvPr>
          <p:cNvSpPr>
            <a:spLocks noGrp="1"/>
          </p:cNvSpPr>
          <p:nvPr>
            <p:ph type="title"/>
          </p:nvPr>
        </p:nvSpPr>
        <p:spPr>
          <a:xfrm>
            <a:off x="1643380" y="1266825"/>
            <a:ext cx="8928100" cy="714893"/>
          </a:xfrm>
        </p:spPr>
        <p:txBody>
          <a:bodyPr>
            <a:noAutofit/>
          </a:bodyPr>
          <a:lstStyle/>
          <a:p>
            <a:r>
              <a:rPr lang="sv-SE" sz="2900" dirty="0"/>
              <a:t>3. Försäkringsföretags styrdokument och riktlinjer ska fastställas, utvärderas och uppdateras av styrelsen</a:t>
            </a:r>
          </a:p>
        </p:txBody>
      </p:sp>
      <p:sp>
        <p:nvSpPr>
          <p:cNvPr id="19" name="Vinge">
            <a:extLst>
              <a:ext uri="{FF2B5EF4-FFF2-40B4-BE49-F238E27FC236}">
                <a16:creationId xmlns:a16="http://schemas.microsoft.com/office/drawing/2014/main" id="{6654DCAE-D376-ED33-793D-5CD569A19B51}"/>
              </a:ext>
            </a:extLst>
          </p:cNvPr>
          <p:cNvSpPr>
            <a:spLocks noEditPoints="1"/>
          </p:cNvSpPr>
          <p:nvPr/>
        </p:nvSpPr>
        <p:spPr bwMode="auto">
          <a:xfrm>
            <a:off x="334963" y="6405563"/>
            <a:ext cx="720725" cy="144462"/>
          </a:xfrm>
          <a:custGeom>
            <a:avLst/>
            <a:gdLst>
              <a:gd name="T0" fmla="*/ 1358 w 6078"/>
              <a:gd name="T1" fmla="*/ 10 h 1216"/>
              <a:gd name="T2" fmla="*/ 795 w 6078"/>
              <a:gd name="T3" fmla="*/ 1206 h 1216"/>
              <a:gd name="T4" fmla="*/ 568 w 6078"/>
              <a:gd name="T5" fmla="*/ 1206 h 1216"/>
              <a:gd name="T6" fmla="*/ 0 w 6078"/>
              <a:gd name="T7" fmla="*/ 10 h 1216"/>
              <a:gd name="T8" fmla="*/ 189 w 6078"/>
              <a:gd name="T9" fmla="*/ 10 h 1216"/>
              <a:gd name="T10" fmla="*/ 678 w 6078"/>
              <a:gd name="T11" fmla="*/ 1076 h 1216"/>
              <a:gd name="T12" fmla="*/ 684 w 6078"/>
              <a:gd name="T13" fmla="*/ 1076 h 1216"/>
              <a:gd name="T14" fmla="*/ 1170 w 6078"/>
              <a:gd name="T15" fmla="*/ 10 h 1216"/>
              <a:gd name="T16" fmla="*/ 1358 w 6078"/>
              <a:gd name="T17" fmla="*/ 10 h 1216"/>
              <a:gd name="T18" fmla="*/ 1514 w 6078"/>
              <a:gd name="T19" fmla="*/ 1206 h 1216"/>
              <a:gd name="T20" fmla="*/ 1690 w 6078"/>
              <a:gd name="T21" fmla="*/ 1206 h 1216"/>
              <a:gd name="T22" fmla="*/ 1690 w 6078"/>
              <a:gd name="T23" fmla="*/ 10 h 1216"/>
              <a:gd name="T24" fmla="*/ 1514 w 6078"/>
              <a:gd name="T25" fmla="*/ 10 h 1216"/>
              <a:gd name="T26" fmla="*/ 1514 w 6078"/>
              <a:gd name="T27" fmla="*/ 1206 h 1216"/>
              <a:gd name="T28" fmla="*/ 3288 w 6078"/>
              <a:gd name="T29" fmla="*/ 1206 h 1216"/>
              <a:gd name="T30" fmla="*/ 3288 w 6078"/>
              <a:gd name="T31" fmla="*/ 10 h 1216"/>
              <a:gd name="T32" fmla="*/ 3112 w 6078"/>
              <a:gd name="T33" fmla="*/ 10 h 1216"/>
              <a:gd name="T34" fmla="*/ 3112 w 6078"/>
              <a:gd name="T35" fmla="*/ 1076 h 1216"/>
              <a:gd name="T36" fmla="*/ 3108 w 6078"/>
              <a:gd name="T37" fmla="*/ 1076 h 1216"/>
              <a:gd name="T38" fmla="*/ 2215 w 6078"/>
              <a:gd name="T39" fmla="*/ 10 h 1216"/>
              <a:gd name="T40" fmla="*/ 1947 w 6078"/>
              <a:gd name="T41" fmla="*/ 10 h 1216"/>
              <a:gd name="T42" fmla="*/ 1947 w 6078"/>
              <a:gd name="T43" fmla="*/ 1206 h 1216"/>
              <a:gd name="T44" fmla="*/ 2123 w 6078"/>
              <a:gd name="T45" fmla="*/ 1206 h 1216"/>
              <a:gd name="T46" fmla="*/ 2123 w 6078"/>
              <a:gd name="T47" fmla="*/ 148 h 1216"/>
              <a:gd name="T48" fmla="*/ 2127 w 6078"/>
              <a:gd name="T49" fmla="*/ 148 h 1216"/>
              <a:gd name="T50" fmla="*/ 3021 w 6078"/>
              <a:gd name="T51" fmla="*/ 1206 h 1216"/>
              <a:gd name="T52" fmla="*/ 3288 w 6078"/>
              <a:gd name="T53" fmla="*/ 1206 h 1216"/>
              <a:gd name="T54" fmla="*/ 5255 w 6078"/>
              <a:gd name="T55" fmla="*/ 532 h 1216"/>
              <a:gd name="T56" fmla="*/ 5255 w 6078"/>
              <a:gd name="T57" fmla="*/ 147 h 1216"/>
              <a:gd name="T58" fmla="*/ 6078 w 6078"/>
              <a:gd name="T59" fmla="*/ 147 h 1216"/>
              <a:gd name="T60" fmla="*/ 6078 w 6078"/>
              <a:gd name="T61" fmla="*/ 10 h 1216"/>
              <a:gd name="T62" fmla="*/ 5078 w 6078"/>
              <a:gd name="T63" fmla="*/ 10 h 1216"/>
              <a:gd name="T64" fmla="*/ 5078 w 6078"/>
              <a:gd name="T65" fmla="*/ 1206 h 1216"/>
              <a:gd name="T66" fmla="*/ 6078 w 6078"/>
              <a:gd name="T67" fmla="*/ 1206 h 1216"/>
              <a:gd name="T68" fmla="*/ 6078 w 6078"/>
              <a:gd name="T69" fmla="*/ 1069 h 1216"/>
              <a:gd name="T70" fmla="*/ 5255 w 6078"/>
              <a:gd name="T71" fmla="*/ 1069 h 1216"/>
              <a:gd name="T72" fmla="*/ 5255 w 6078"/>
              <a:gd name="T73" fmla="*/ 653 h 1216"/>
              <a:gd name="T74" fmla="*/ 6043 w 6078"/>
              <a:gd name="T75" fmla="*/ 653 h 1216"/>
              <a:gd name="T76" fmla="*/ 6043 w 6078"/>
              <a:gd name="T77" fmla="*/ 532 h 1216"/>
              <a:gd name="T78" fmla="*/ 5255 w 6078"/>
              <a:gd name="T79" fmla="*/ 532 h 1216"/>
              <a:gd name="T80" fmla="*/ 4825 w 6078"/>
              <a:gd name="T81" fmla="*/ 608 h 1216"/>
              <a:gd name="T82" fmla="*/ 4153 w 6078"/>
              <a:gd name="T83" fmla="*/ 608 h 1216"/>
              <a:gd name="T84" fmla="*/ 4153 w 6078"/>
              <a:gd name="T85" fmla="*/ 745 h 1216"/>
              <a:gd name="T86" fmla="*/ 4648 w 6078"/>
              <a:gd name="T87" fmla="*/ 745 h 1216"/>
              <a:gd name="T88" fmla="*/ 4648 w 6078"/>
              <a:gd name="T89" fmla="*/ 876 h 1216"/>
              <a:gd name="T90" fmla="*/ 4273 w 6078"/>
              <a:gd name="T91" fmla="*/ 1088 h 1216"/>
              <a:gd name="T92" fmla="*/ 4107 w 6078"/>
              <a:gd name="T93" fmla="*/ 1088 h 1216"/>
              <a:gd name="T94" fmla="*/ 3717 w 6078"/>
              <a:gd name="T95" fmla="*/ 817 h 1216"/>
              <a:gd name="T96" fmla="*/ 3717 w 6078"/>
              <a:gd name="T97" fmla="*/ 433 h 1216"/>
              <a:gd name="T98" fmla="*/ 4103 w 6078"/>
              <a:gd name="T99" fmla="*/ 129 h 1216"/>
              <a:gd name="T100" fmla="*/ 4321 w 6078"/>
              <a:gd name="T101" fmla="*/ 129 h 1216"/>
              <a:gd name="T102" fmla="*/ 4644 w 6078"/>
              <a:gd name="T103" fmla="*/ 291 h 1216"/>
              <a:gd name="T104" fmla="*/ 4644 w 6078"/>
              <a:gd name="T105" fmla="*/ 359 h 1216"/>
              <a:gd name="T106" fmla="*/ 4820 w 6078"/>
              <a:gd name="T107" fmla="*/ 359 h 1216"/>
              <a:gd name="T108" fmla="*/ 4820 w 6078"/>
              <a:gd name="T109" fmla="*/ 267 h 1216"/>
              <a:gd name="T110" fmla="*/ 4406 w 6078"/>
              <a:gd name="T111" fmla="*/ 0 h 1216"/>
              <a:gd name="T112" fmla="*/ 3997 w 6078"/>
              <a:gd name="T113" fmla="*/ 0 h 1216"/>
              <a:gd name="T114" fmla="*/ 3541 w 6078"/>
              <a:gd name="T115" fmla="*/ 417 h 1216"/>
              <a:gd name="T116" fmla="*/ 3541 w 6078"/>
              <a:gd name="T117" fmla="*/ 787 h 1216"/>
              <a:gd name="T118" fmla="*/ 4138 w 6078"/>
              <a:gd name="T119" fmla="*/ 1216 h 1216"/>
              <a:gd name="T120" fmla="*/ 4308 w 6078"/>
              <a:gd name="T121" fmla="*/ 1216 h 1216"/>
              <a:gd name="T122" fmla="*/ 4825 w 6078"/>
              <a:gd name="T123" fmla="*/ 868 h 1216"/>
              <a:gd name="T124" fmla="*/ 4825 w 6078"/>
              <a:gd name="T125" fmla="*/ 608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078" h="1216">
                <a:moveTo>
                  <a:pt x="1358" y="10"/>
                </a:moveTo>
                <a:cubicBezTo>
                  <a:pt x="795" y="1206"/>
                  <a:pt x="795" y="1206"/>
                  <a:pt x="795" y="1206"/>
                </a:cubicBezTo>
                <a:cubicBezTo>
                  <a:pt x="568" y="1206"/>
                  <a:pt x="568" y="1206"/>
                  <a:pt x="568" y="1206"/>
                </a:cubicBezTo>
                <a:cubicBezTo>
                  <a:pt x="0" y="10"/>
                  <a:pt x="0" y="10"/>
                  <a:pt x="0" y="10"/>
                </a:cubicBezTo>
                <a:cubicBezTo>
                  <a:pt x="189" y="10"/>
                  <a:pt x="189" y="10"/>
                  <a:pt x="189" y="10"/>
                </a:cubicBezTo>
                <a:cubicBezTo>
                  <a:pt x="678" y="1076"/>
                  <a:pt x="678" y="1076"/>
                  <a:pt x="678" y="1076"/>
                </a:cubicBezTo>
                <a:cubicBezTo>
                  <a:pt x="684" y="1076"/>
                  <a:pt x="684" y="1076"/>
                  <a:pt x="684" y="1076"/>
                </a:cubicBezTo>
                <a:cubicBezTo>
                  <a:pt x="1170" y="10"/>
                  <a:pt x="1170" y="10"/>
                  <a:pt x="1170" y="10"/>
                </a:cubicBezTo>
                <a:cubicBezTo>
                  <a:pt x="1358" y="10"/>
                  <a:pt x="1358" y="10"/>
                  <a:pt x="1358" y="10"/>
                </a:cubicBezTo>
                <a:moveTo>
                  <a:pt x="1514" y="1206"/>
                </a:moveTo>
                <a:cubicBezTo>
                  <a:pt x="1690" y="1206"/>
                  <a:pt x="1690" y="1206"/>
                  <a:pt x="1690" y="1206"/>
                </a:cubicBezTo>
                <a:cubicBezTo>
                  <a:pt x="1690" y="10"/>
                  <a:pt x="1690" y="10"/>
                  <a:pt x="1690" y="10"/>
                </a:cubicBezTo>
                <a:cubicBezTo>
                  <a:pt x="1514" y="10"/>
                  <a:pt x="1514" y="10"/>
                  <a:pt x="1514" y="10"/>
                </a:cubicBezTo>
                <a:lnTo>
                  <a:pt x="1514" y="1206"/>
                </a:lnTo>
                <a:close/>
                <a:moveTo>
                  <a:pt x="3288" y="1206"/>
                </a:moveTo>
                <a:cubicBezTo>
                  <a:pt x="3288" y="10"/>
                  <a:pt x="3288" y="10"/>
                  <a:pt x="3288" y="10"/>
                </a:cubicBezTo>
                <a:cubicBezTo>
                  <a:pt x="3112" y="10"/>
                  <a:pt x="3112" y="10"/>
                  <a:pt x="3112" y="10"/>
                </a:cubicBezTo>
                <a:cubicBezTo>
                  <a:pt x="3112" y="1076"/>
                  <a:pt x="3112" y="1076"/>
                  <a:pt x="3112" y="1076"/>
                </a:cubicBezTo>
                <a:cubicBezTo>
                  <a:pt x="3108" y="1076"/>
                  <a:pt x="3108" y="1076"/>
                  <a:pt x="3108" y="1076"/>
                </a:cubicBezTo>
                <a:cubicBezTo>
                  <a:pt x="2215" y="10"/>
                  <a:pt x="2215" y="10"/>
                  <a:pt x="2215" y="10"/>
                </a:cubicBezTo>
                <a:cubicBezTo>
                  <a:pt x="1947" y="10"/>
                  <a:pt x="1947" y="10"/>
                  <a:pt x="1947" y="10"/>
                </a:cubicBezTo>
                <a:cubicBezTo>
                  <a:pt x="1947" y="1206"/>
                  <a:pt x="1947" y="1206"/>
                  <a:pt x="1947" y="1206"/>
                </a:cubicBezTo>
                <a:cubicBezTo>
                  <a:pt x="2123" y="1206"/>
                  <a:pt x="2123" y="1206"/>
                  <a:pt x="2123" y="1206"/>
                </a:cubicBezTo>
                <a:cubicBezTo>
                  <a:pt x="2123" y="148"/>
                  <a:pt x="2123" y="148"/>
                  <a:pt x="2123" y="148"/>
                </a:cubicBezTo>
                <a:cubicBezTo>
                  <a:pt x="2127" y="148"/>
                  <a:pt x="2127" y="148"/>
                  <a:pt x="2127" y="148"/>
                </a:cubicBezTo>
                <a:cubicBezTo>
                  <a:pt x="3021" y="1206"/>
                  <a:pt x="3021" y="1206"/>
                  <a:pt x="3021" y="1206"/>
                </a:cubicBezTo>
                <a:cubicBezTo>
                  <a:pt x="3288" y="1206"/>
                  <a:pt x="3288" y="1206"/>
                  <a:pt x="3288" y="1206"/>
                </a:cubicBezTo>
                <a:moveTo>
                  <a:pt x="5255" y="532"/>
                </a:moveTo>
                <a:cubicBezTo>
                  <a:pt x="5255" y="147"/>
                  <a:pt x="5255" y="147"/>
                  <a:pt x="5255" y="147"/>
                </a:cubicBezTo>
                <a:cubicBezTo>
                  <a:pt x="6078" y="147"/>
                  <a:pt x="6078" y="147"/>
                  <a:pt x="6078" y="147"/>
                </a:cubicBezTo>
                <a:cubicBezTo>
                  <a:pt x="6078" y="10"/>
                  <a:pt x="6078" y="10"/>
                  <a:pt x="6078" y="10"/>
                </a:cubicBezTo>
                <a:cubicBezTo>
                  <a:pt x="5078" y="10"/>
                  <a:pt x="5078" y="10"/>
                  <a:pt x="5078" y="10"/>
                </a:cubicBezTo>
                <a:cubicBezTo>
                  <a:pt x="5078" y="1206"/>
                  <a:pt x="5078" y="1206"/>
                  <a:pt x="5078" y="1206"/>
                </a:cubicBezTo>
                <a:cubicBezTo>
                  <a:pt x="6078" y="1206"/>
                  <a:pt x="6078" y="1206"/>
                  <a:pt x="6078" y="1206"/>
                </a:cubicBezTo>
                <a:cubicBezTo>
                  <a:pt x="6078" y="1069"/>
                  <a:pt x="6078" y="1069"/>
                  <a:pt x="6078" y="1069"/>
                </a:cubicBezTo>
                <a:cubicBezTo>
                  <a:pt x="5255" y="1069"/>
                  <a:pt x="5255" y="1069"/>
                  <a:pt x="5255" y="1069"/>
                </a:cubicBezTo>
                <a:cubicBezTo>
                  <a:pt x="5255" y="653"/>
                  <a:pt x="5255" y="653"/>
                  <a:pt x="5255" y="653"/>
                </a:cubicBezTo>
                <a:cubicBezTo>
                  <a:pt x="6043" y="653"/>
                  <a:pt x="6043" y="653"/>
                  <a:pt x="6043" y="653"/>
                </a:cubicBezTo>
                <a:cubicBezTo>
                  <a:pt x="6043" y="532"/>
                  <a:pt x="6043" y="532"/>
                  <a:pt x="6043" y="532"/>
                </a:cubicBezTo>
                <a:cubicBezTo>
                  <a:pt x="5255" y="532"/>
                  <a:pt x="5255" y="532"/>
                  <a:pt x="5255" y="532"/>
                </a:cubicBezTo>
                <a:moveTo>
                  <a:pt x="4825" y="608"/>
                </a:moveTo>
                <a:cubicBezTo>
                  <a:pt x="4153" y="608"/>
                  <a:pt x="4153" y="608"/>
                  <a:pt x="4153" y="608"/>
                </a:cubicBezTo>
                <a:cubicBezTo>
                  <a:pt x="4153" y="745"/>
                  <a:pt x="4153" y="745"/>
                  <a:pt x="4153" y="745"/>
                </a:cubicBezTo>
                <a:cubicBezTo>
                  <a:pt x="4648" y="745"/>
                  <a:pt x="4648" y="745"/>
                  <a:pt x="4648" y="745"/>
                </a:cubicBezTo>
                <a:cubicBezTo>
                  <a:pt x="4648" y="876"/>
                  <a:pt x="4648" y="876"/>
                  <a:pt x="4648" y="876"/>
                </a:cubicBezTo>
                <a:cubicBezTo>
                  <a:pt x="4648" y="1046"/>
                  <a:pt x="4582" y="1088"/>
                  <a:pt x="4273" y="1088"/>
                </a:cubicBezTo>
                <a:cubicBezTo>
                  <a:pt x="4107" y="1088"/>
                  <a:pt x="4107" y="1088"/>
                  <a:pt x="4107" y="1088"/>
                </a:cubicBezTo>
                <a:cubicBezTo>
                  <a:pt x="3817" y="1088"/>
                  <a:pt x="3717" y="1022"/>
                  <a:pt x="3717" y="817"/>
                </a:cubicBezTo>
                <a:cubicBezTo>
                  <a:pt x="3717" y="433"/>
                  <a:pt x="3717" y="433"/>
                  <a:pt x="3717" y="433"/>
                </a:cubicBezTo>
                <a:cubicBezTo>
                  <a:pt x="3717" y="194"/>
                  <a:pt x="3767" y="129"/>
                  <a:pt x="4103" y="129"/>
                </a:cubicBezTo>
                <a:cubicBezTo>
                  <a:pt x="4321" y="129"/>
                  <a:pt x="4321" y="129"/>
                  <a:pt x="4321" y="129"/>
                </a:cubicBezTo>
                <a:cubicBezTo>
                  <a:pt x="4574" y="129"/>
                  <a:pt x="4644" y="176"/>
                  <a:pt x="4644" y="291"/>
                </a:cubicBezTo>
                <a:cubicBezTo>
                  <a:pt x="4644" y="359"/>
                  <a:pt x="4644" y="359"/>
                  <a:pt x="4644" y="359"/>
                </a:cubicBezTo>
                <a:cubicBezTo>
                  <a:pt x="4820" y="359"/>
                  <a:pt x="4820" y="359"/>
                  <a:pt x="4820" y="359"/>
                </a:cubicBezTo>
                <a:cubicBezTo>
                  <a:pt x="4820" y="267"/>
                  <a:pt x="4820" y="267"/>
                  <a:pt x="4820" y="267"/>
                </a:cubicBezTo>
                <a:cubicBezTo>
                  <a:pt x="4820" y="74"/>
                  <a:pt x="4640" y="0"/>
                  <a:pt x="4406" y="0"/>
                </a:cubicBezTo>
                <a:cubicBezTo>
                  <a:pt x="3997" y="0"/>
                  <a:pt x="3997" y="0"/>
                  <a:pt x="3997" y="0"/>
                </a:cubicBezTo>
                <a:cubicBezTo>
                  <a:pt x="3732" y="0"/>
                  <a:pt x="3541" y="93"/>
                  <a:pt x="3541" y="417"/>
                </a:cubicBezTo>
                <a:cubicBezTo>
                  <a:pt x="3541" y="787"/>
                  <a:pt x="3541" y="787"/>
                  <a:pt x="3541" y="787"/>
                </a:cubicBezTo>
                <a:cubicBezTo>
                  <a:pt x="3541" y="1157"/>
                  <a:pt x="3723" y="1216"/>
                  <a:pt x="4138" y="1216"/>
                </a:cubicBezTo>
                <a:cubicBezTo>
                  <a:pt x="4308" y="1216"/>
                  <a:pt x="4308" y="1216"/>
                  <a:pt x="4308" y="1216"/>
                </a:cubicBezTo>
                <a:cubicBezTo>
                  <a:pt x="4661" y="1216"/>
                  <a:pt x="4825" y="1149"/>
                  <a:pt x="4825" y="868"/>
                </a:cubicBezTo>
                <a:cubicBezTo>
                  <a:pt x="4825" y="608"/>
                  <a:pt x="4825" y="608"/>
                  <a:pt x="4825" y="60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dirty="0"/>
          </a:p>
        </p:txBody>
      </p:sp>
      <p:sp>
        <p:nvSpPr>
          <p:cNvPr id="25" name="Slide Number Placeholder 24">
            <a:extLst>
              <a:ext uri="{FF2B5EF4-FFF2-40B4-BE49-F238E27FC236}">
                <a16:creationId xmlns:a16="http://schemas.microsoft.com/office/drawing/2014/main" id="{D55033FE-52CD-F55D-EA8A-A2A8784C841B}"/>
              </a:ext>
            </a:extLst>
          </p:cNvPr>
          <p:cNvSpPr>
            <a:spLocks noGrp="1"/>
          </p:cNvSpPr>
          <p:nvPr>
            <p:ph type="sldNum" sz="quarter" idx="24"/>
          </p:nvPr>
        </p:nvSpPr>
        <p:spPr/>
        <p:txBody>
          <a:bodyPr/>
          <a:lstStyle/>
          <a:p>
            <a:fld id="{68468C2E-472A-43C3-926E-5A5CF00B7762}" type="slidenum">
              <a:rPr lang="sv-SE" smtClean="0"/>
              <a:pPr/>
              <a:t>13</a:t>
            </a:fld>
            <a:endParaRPr lang="sv-SE" dirty="0"/>
          </a:p>
        </p:txBody>
      </p:sp>
    </p:spTree>
    <p:extLst>
      <p:ext uri="{BB962C8B-B14F-4D97-AF65-F5344CB8AC3E}">
        <p14:creationId xmlns:p14="http://schemas.microsoft.com/office/powerpoint/2010/main" val="1594714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1000"/>
                                        <p:tgtEl>
                                          <p:spTgt spid="12">
                                            <p:txEl>
                                              <p:pRg st="0" end="0"/>
                                            </p:txEl>
                                          </p:spTgt>
                                        </p:tgtEl>
                                      </p:cBhvr>
                                    </p:animEffect>
                                    <p:anim calcmode="lin" valueType="num">
                                      <p:cBhvr>
                                        <p:cTn id="13"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2">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fade">
                                      <p:cBhvr>
                                        <p:cTn id="17" dur="1000"/>
                                        <p:tgtEl>
                                          <p:spTgt spid="12">
                                            <p:txEl>
                                              <p:pRg st="1" end="1"/>
                                            </p:txEl>
                                          </p:spTgt>
                                        </p:tgtEl>
                                      </p:cBhvr>
                                    </p:animEffect>
                                    <p:anim calcmode="lin" valueType="num">
                                      <p:cBhvr>
                                        <p:cTn id="18"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12">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fade">
                                      <p:cBhvr>
                                        <p:cTn id="22" dur="1000"/>
                                        <p:tgtEl>
                                          <p:spTgt spid="12">
                                            <p:txEl>
                                              <p:pRg st="2" end="2"/>
                                            </p:txEl>
                                          </p:spTgt>
                                        </p:tgtEl>
                                      </p:cBhvr>
                                    </p:animEffect>
                                    <p:anim calcmode="lin" valueType="num">
                                      <p:cBhvr>
                                        <p:cTn id="23"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5">
                                            <p:txEl>
                                              <p:pRg st="0" end="0"/>
                                            </p:txEl>
                                          </p:spTgt>
                                        </p:tgtEl>
                                        <p:attrNameLst>
                                          <p:attrName>style.visibility</p:attrName>
                                        </p:attrNameLst>
                                      </p:cBhvr>
                                      <p:to>
                                        <p:strVal val="visible"/>
                                      </p:to>
                                    </p:set>
                                    <p:animEffect transition="in" filter="barn(inVertical)">
                                      <p:cBhvr>
                                        <p:cTn id="29" dur="500"/>
                                        <p:tgtEl>
                                          <p:spTgt spid="1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3">
                                            <p:txEl>
                                              <p:pRg st="0" end="0"/>
                                            </p:txEl>
                                          </p:spTgt>
                                        </p:tgtEl>
                                        <p:attrNameLst>
                                          <p:attrName>style.visibility</p:attrName>
                                        </p:attrNameLst>
                                      </p:cBhvr>
                                      <p:to>
                                        <p:strVal val="visible"/>
                                      </p:to>
                                    </p:set>
                                    <p:animEffect transition="in" filter="fade">
                                      <p:cBhvr>
                                        <p:cTn id="34" dur="1000"/>
                                        <p:tgtEl>
                                          <p:spTgt spid="13">
                                            <p:txEl>
                                              <p:pRg st="0" end="0"/>
                                            </p:txEl>
                                          </p:spTgt>
                                        </p:tgtEl>
                                      </p:cBhvr>
                                    </p:animEffect>
                                    <p:anim calcmode="lin" valueType="num">
                                      <p:cBhvr>
                                        <p:cTn id="35"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6"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3">
                                            <p:txEl>
                                              <p:pRg st="1" end="1"/>
                                            </p:txEl>
                                          </p:spTgt>
                                        </p:tgtEl>
                                        <p:attrNameLst>
                                          <p:attrName>style.visibility</p:attrName>
                                        </p:attrNameLst>
                                      </p:cBhvr>
                                      <p:to>
                                        <p:strVal val="visible"/>
                                      </p:to>
                                    </p:set>
                                    <p:animEffect transition="in" filter="fade">
                                      <p:cBhvr>
                                        <p:cTn id="39" dur="1000"/>
                                        <p:tgtEl>
                                          <p:spTgt spid="13">
                                            <p:txEl>
                                              <p:pRg st="1" end="1"/>
                                            </p:txEl>
                                          </p:spTgt>
                                        </p:tgtEl>
                                      </p:cBhvr>
                                    </p:animEffect>
                                    <p:anim calcmode="lin" valueType="num">
                                      <p:cBhvr>
                                        <p:cTn id="40"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41"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3">
                                            <p:txEl>
                                              <p:pRg st="2" end="2"/>
                                            </p:txEl>
                                          </p:spTgt>
                                        </p:tgtEl>
                                        <p:attrNameLst>
                                          <p:attrName>style.visibility</p:attrName>
                                        </p:attrNameLst>
                                      </p:cBhvr>
                                      <p:to>
                                        <p:strVal val="visible"/>
                                      </p:to>
                                    </p:set>
                                    <p:animEffect transition="in" filter="fade">
                                      <p:cBhvr>
                                        <p:cTn id="44" dur="1000"/>
                                        <p:tgtEl>
                                          <p:spTgt spid="13">
                                            <p:txEl>
                                              <p:pRg st="2" end="2"/>
                                            </p:txEl>
                                          </p:spTgt>
                                        </p:tgtEl>
                                      </p:cBhvr>
                                    </p:animEffect>
                                    <p:anim calcmode="lin" valueType="num">
                                      <p:cBhvr>
                                        <p:cTn id="45"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6"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3">
                                            <p:txEl>
                                              <p:pRg st="3" end="3"/>
                                            </p:txEl>
                                          </p:spTgt>
                                        </p:tgtEl>
                                        <p:attrNameLst>
                                          <p:attrName>style.visibility</p:attrName>
                                        </p:attrNameLst>
                                      </p:cBhvr>
                                      <p:to>
                                        <p:strVal val="visible"/>
                                      </p:to>
                                    </p:set>
                                    <p:animEffect transition="in" filter="fade">
                                      <p:cBhvr>
                                        <p:cTn id="49" dur="1000"/>
                                        <p:tgtEl>
                                          <p:spTgt spid="13">
                                            <p:txEl>
                                              <p:pRg st="3" end="3"/>
                                            </p:txEl>
                                          </p:spTgt>
                                        </p:tgtEl>
                                      </p:cBhvr>
                                    </p:animEffect>
                                    <p:anim calcmode="lin" valueType="num">
                                      <p:cBhvr>
                                        <p:cTn id="50"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51"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3">
                                            <p:txEl>
                                              <p:pRg st="4" end="4"/>
                                            </p:txEl>
                                          </p:spTgt>
                                        </p:tgtEl>
                                        <p:attrNameLst>
                                          <p:attrName>style.visibility</p:attrName>
                                        </p:attrNameLst>
                                      </p:cBhvr>
                                      <p:to>
                                        <p:strVal val="visible"/>
                                      </p:to>
                                    </p:set>
                                    <p:animEffect transition="in" filter="fade">
                                      <p:cBhvr>
                                        <p:cTn id="54" dur="1000"/>
                                        <p:tgtEl>
                                          <p:spTgt spid="13">
                                            <p:txEl>
                                              <p:pRg st="4" end="4"/>
                                            </p:txEl>
                                          </p:spTgt>
                                        </p:tgtEl>
                                      </p:cBhvr>
                                    </p:animEffect>
                                    <p:anim calcmode="lin" valueType="num">
                                      <p:cBhvr>
                                        <p:cTn id="55"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6" dur="1000" fill="hold"/>
                                        <p:tgtEl>
                                          <p:spTgt spid="13">
                                            <p:txEl>
                                              <p:pRg st="4" end="4"/>
                                            </p:txEl>
                                          </p:spTgt>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13">
                                            <p:txEl>
                                              <p:pRg st="5" end="5"/>
                                            </p:txEl>
                                          </p:spTgt>
                                        </p:tgtEl>
                                        <p:attrNameLst>
                                          <p:attrName>style.visibility</p:attrName>
                                        </p:attrNameLst>
                                      </p:cBhvr>
                                      <p:to>
                                        <p:strVal val="visible"/>
                                      </p:to>
                                    </p:set>
                                    <p:animEffect transition="in" filter="fade">
                                      <p:cBhvr>
                                        <p:cTn id="59" dur="1000"/>
                                        <p:tgtEl>
                                          <p:spTgt spid="13">
                                            <p:txEl>
                                              <p:pRg st="5" end="5"/>
                                            </p:txEl>
                                          </p:spTgt>
                                        </p:tgtEl>
                                      </p:cBhvr>
                                    </p:animEffect>
                                    <p:anim calcmode="lin" valueType="num">
                                      <p:cBhvr>
                                        <p:cTn id="60" dur="1000" fill="hold"/>
                                        <p:tgtEl>
                                          <p:spTgt spid="13">
                                            <p:txEl>
                                              <p:pRg st="5" end="5"/>
                                            </p:txEl>
                                          </p:spTgt>
                                        </p:tgtEl>
                                        <p:attrNameLst>
                                          <p:attrName>ppt_x</p:attrName>
                                        </p:attrNameLst>
                                      </p:cBhvr>
                                      <p:tavLst>
                                        <p:tav tm="0">
                                          <p:val>
                                            <p:strVal val="#ppt_x"/>
                                          </p:val>
                                        </p:tav>
                                        <p:tav tm="100000">
                                          <p:val>
                                            <p:strVal val="#ppt_x"/>
                                          </p:val>
                                        </p:tav>
                                      </p:tavLst>
                                    </p:anim>
                                    <p:anim calcmode="lin" valueType="num">
                                      <p:cBhvr>
                                        <p:cTn id="61" dur="1000" fill="hold"/>
                                        <p:tgtEl>
                                          <p:spTgt spid="13">
                                            <p:txEl>
                                              <p:pRg st="5" end="5"/>
                                            </p:txEl>
                                          </p:spTgt>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13">
                                            <p:txEl>
                                              <p:pRg st="6" end="6"/>
                                            </p:txEl>
                                          </p:spTgt>
                                        </p:tgtEl>
                                        <p:attrNameLst>
                                          <p:attrName>style.visibility</p:attrName>
                                        </p:attrNameLst>
                                      </p:cBhvr>
                                      <p:to>
                                        <p:strVal val="visible"/>
                                      </p:to>
                                    </p:set>
                                    <p:animEffect transition="in" filter="fade">
                                      <p:cBhvr>
                                        <p:cTn id="64" dur="1000"/>
                                        <p:tgtEl>
                                          <p:spTgt spid="13">
                                            <p:txEl>
                                              <p:pRg st="6" end="6"/>
                                            </p:txEl>
                                          </p:spTgt>
                                        </p:tgtEl>
                                      </p:cBhvr>
                                    </p:animEffect>
                                    <p:anim calcmode="lin" valueType="num">
                                      <p:cBhvr>
                                        <p:cTn id="65" dur="1000" fill="hold"/>
                                        <p:tgtEl>
                                          <p:spTgt spid="13">
                                            <p:txEl>
                                              <p:pRg st="6" end="6"/>
                                            </p:txEl>
                                          </p:spTgt>
                                        </p:tgtEl>
                                        <p:attrNameLst>
                                          <p:attrName>ppt_x</p:attrName>
                                        </p:attrNameLst>
                                      </p:cBhvr>
                                      <p:tavLst>
                                        <p:tav tm="0">
                                          <p:val>
                                            <p:strVal val="#ppt_x"/>
                                          </p:val>
                                        </p:tav>
                                        <p:tav tm="100000">
                                          <p:val>
                                            <p:strVal val="#ppt_x"/>
                                          </p:val>
                                        </p:tav>
                                      </p:tavLst>
                                    </p:anim>
                                    <p:anim calcmode="lin" valueType="num">
                                      <p:cBhvr>
                                        <p:cTn id="66" dur="1000" fill="hold"/>
                                        <p:tgtEl>
                                          <p:spTgt spid="13">
                                            <p:txEl>
                                              <p:pRg st="6" end="6"/>
                                            </p:txEl>
                                          </p:spTgt>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13">
                                            <p:txEl>
                                              <p:pRg st="7" end="7"/>
                                            </p:txEl>
                                          </p:spTgt>
                                        </p:tgtEl>
                                        <p:attrNameLst>
                                          <p:attrName>style.visibility</p:attrName>
                                        </p:attrNameLst>
                                      </p:cBhvr>
                                      <p:to>
                                        <p:strVal val="visible"/>
                                      </p:to>
                                    </p:set>
                                    <p:animEffect transition="in" filter="fade">
                                      <p:cBhvr>
                                        <p:cTn id="69" dur="1000"/>
                                        <p:tgtEl>
                                          <p:spTgt spid="13">
                                            <p:txEl>
                                              <p:pRg st="7" end="7"/>
                                            </p:txEl>
                                          </p:spTgt>
                                        </p:tgtEl>
                                      </p:cBhvr>
                                    </p:animEffect>
                                    <p:anim calcmode="lin" valueType="num">
                                      <p:cBhvr>
                                        <p:cTn id="70" dur="1000" fill="hold"/>
                                        <p:tgtEl>
                                          <p:spTgt spid="13">
                                            <p:txEl>
                                              <p:pRg st="7" end="7"/>
                                            </p:txEl>
                                          </p:spTgt>
                                        </p:tgtEl>
                                        <p:attrNameLst>
                                          <p:attrName>ppt_x</p:attrName>
                                        </p:attrNameLst>
                                      </p:cBhvr>
                                      <p:tavLst>
                                        <p:tav tm="0">
                                          <p:val>
                                            <p:strVal val="#ppt_x"/>
                                          </p:val>
                                        </p:tav>
                                        <p:tav tm="100000">
                                          <p:val>
                                            <p:strVal val="#ppt_x"/>
                                          </p:val>
                                        </p:tav>
                                      </p:tavLst>
                                    </p:anim>
                                    <p:anim calcmode="lin" valueType="num">
                                      <p:cBhvr>
                                        <p:cTn id="71" dur="1000" fill="hold"/>
                                        <p:tgtEl>
                                          <p:spTgt spid="13">
                                            <p:txEl>
                                              <p:pRg st="7" end="7"/>
                                            </p:txEl>
                                          </p:spTgt>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13">
                                            <p:txEl>
                                              <p:pRg st="8" end="8"/>
                                            </p:txEl>
                                          </p:spTgt>
                                        </p:tgtEl>
                                        <p:attrNameLst>
                                          <p:attrName>style.visibility</p:attrName>
                                        </p:attrNameLst>
                                      </p:cBhvr>
                                      <p:to>
                                        <p:strVal val="visible"/>
                                      </p:to>
                                    </p:set>
                                    <p:animEffect transition="in" filter="fade">
                                      <p:cBhvr>
                                        <p:cTn id="74" dur="1000"/>
                                        <p:tgtEl>
                                          <p:spTgt spid="13">
                                            <p:txEl>
                                              <p:pRg st="8" end="8"/>
                                            </p:txEl>
                                          </p:spTgt>
                                        </p:tgtEl>
                                      </p:cBhvr>
                                    </p:animEffect>
                                    <p:anim calcmode="lin" valueType="num">
                                      <p:cBhvr>
                                        <p:cTn id="75" dur="1000" fill="hold"/>
                                        <p:tgtEl>
                                          <p:spTgt spid="13">
                                            <p:txEl>
                                              <p:pRg st="8" end="8"/>
                                            </p:txEl>
                                          </p:spTgt>
                                        </p:tgtEl>
                                        <p:attrNameLst>
                                          <p:attrName>ppt_x</p:attrName>
                                        </p:attrNameLst>
                                      </p:cBhvr>
                                      <p:tavLst>
                                        <p:tav tm="0">
                                          <p:val>
                                            <p:strVal val="#ppt_x"/>
                                          </p:val>
                                        </p:tav>
                                        <p:tav tm="100000">
                                          <p:val>
                                            <p:strVal val="#ppt_x"/>
                                          </p:val>
                                        </p:tav>
                                      </p:tavLst>
                                    </p:anim>
                                    <p:anim calcmode="lin" valueType="num">
                                      <p:cBhvr>
                                        <p:cTn id="76" dur="1000" fill="hold"/>
                                        <p:tgtEl>
                                          <p:spTgt spid="13">
                                            <p:txEl>
                                              <p:pRg st="8" end="8"/>
                                            </p:txEl>
                                          </p:spTgt>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13">
                                            <p:txEl>
                                              <p:pRg st="9" end="9"/>
                                            </p:txEl>
                                          </p:spTgt>
                                        </p:tgtEl>
                                        <p:attrNameLst>
                                          <p:attrName>style.visibility</p:attrName>
                                        </p:attrNameLst>
                                      </p:cBhvr>
                                      <p:to>
                                        <p:strVal val="visible"/>
                                      </p:to>
                                    </p:set>
                                    <p:animEffect transition="in" filter="fade">
                                      <p:cBhvr>
                                        <p:cTn id="79" dur="1000"/>
                                        <p:tgtEl>
                                          <p:spTgt spid="13">
                                            <p:txEl>
                                              <p:pRg st="9" end="9"/>
                                            </p:txEl>
                                          </p:spTgt>
                                        </p:tgtEl>
                                      </p:cBhvr>
                                    </p:animEffect>
                                    <p:anim calcmode="lin" valueType="num">
                                      <p:cBhvr>
                                        <p:cTn id="80" dur="1000" fill="hold"/>
                                        <p:tgtEl>
                                          <p:spTgt spid="13">
                                            <p:txEl>
                                              <p:pRg st="9" end="9"/>
                                            </p:txEl>
                                          </p:spTgt>
                                        </p:tgtEl>
                                        <p:attrNameLst>
                                          <p:attrName>ppt_x</p:attrName>
                                        </p:attrNameLst>
                                      </p:cBhvr>
                                      <p:tavLst>
                                        <p:tav tm="0">
                                          <p:val>
                                            <p:strVal val="#ppt_x"/>
                                          </p:val>
                                        </p:tav>
                                        <p:tav tm="100000">
                                          <p:val>
                                            <p:strVal val="#ppt_x"/>
                                          </p:val>
                                        </p:tav>
                                      </p:tavLst>
                                    </p:anim>
                                    <p:anim calcmode="lin" valueType="num">
                                      <p:cBhvr>
                                        <p:cTn id="81" dur="1000" fill="hold"/>
                                        <p:tgtEl>
                                          <p:spTgt spid="13">
                                            <p:txEl>
                                              <p:pRg st="9" end="9"/>
                                            </p:txEl>
                                          </p:spTgt>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13">
                                            <p:txEl>
                                              <p:pRg st="10" end="10"/>
                                            </p:txEl>
                                          </p:spTgt>
                                        </p:tgtEl>
                                        <p:attrNameLst>
                                          <p:attrName>style.visibility</p:attrName>
                                        </p:attrNameLst>
                                      </p:cBhvr>
                                      <p:to>
                                        <p:strVal val="visible"/>
                                      </p:to>
                                    </p:set>
                                    <p:animEffect transition="in" filter="fade">
                                      <p:cBhvr>
                                        <p:cTn id="84" dur="1000"/>
                                        <p:tgtEl>
                                          <p:spTgt spid="13">
                                            <p:txEl>
                                              <p:pRg st="10" end="10"/>
                                            </p:txEl>
                                          </p:spTgt>
                                        </p:tgtEl>
                                      </p:cBhvr>
                                    </p:animEffect>
                                    <p:anim calcmode="lin" valueType="num">
                                      <p:cBhvr>
                                        <p:cTn id="85" dur="1000" fill="hold"/>
                                        <p:tgtEl>
                                          <p:spTgt spid="13">
                                            <p:txEl>
                                              <p:pRg st="10" end="10"/>
                                            </p:txEl>
                                          </p:spTgt>
                                        </p:tgtEl>
                                        <p:attrNameLst>
                                          <p:attrName>ppt_x</p:attrName>
                                        </p:attrNameLst>
                                      </p:cBhvr>
                                      <p:tavLst>
                                        <p:tav tm="0">
                                          <p:val>
                                            <p:strVal val="#ppt_x"/>
                                          </p:val>
                                        </p:tav>
                                        <p:tav tm="100000">
                                          <p:val>
                                            <p:strVal val="#ppt_x"/>
                                          </p:val>
                                        </p:tav>
                                      </p:tavLst>
                                    </p:anim>
                                    <p:anim calcmode="lin" valueType="num">
                                      <p:cBhvr>
                                        <p:cTn id="86" dur="1000" fill="hold"/>
                                        <p:tgtEl>
                                          <p:spTgt spid="13">
                                            <p:txEl>
                                              <p:pRg st="10" end="10"/>
                                            </p:txEl>
                                          </p:spTgt>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0"/>
                                  </p:stCondLst>
                                  <p:childTnLst>
                                    <p:set>
                                      <p:cBhvr>
                                        <p:cTn id="88" dur="1" fill="hold">
                                          <p:stCondLst>
                                            <p:cond delay="0"/>
                                          </p:stCondLst>
                                        </p:cTn>
                                        <p:tgtEl>
                                          <p:spTgt spid="13">
                                            <p:txEl>
                                              <p:pRg st="11" end="11"/>
                                            </p:txEl>
                                          </p:spTgt>
                                        </p:tgtEl>
                                        <p:attrNameLst>
                                          <p:attrName>style.visibility</p:attrName>
                                        </p:attrNameLst>
                                      </p:cBhvr>
                                      <p:to>
                                        <p:strVal val="visible"/>
                                      </p:to>
                                    </p:set>
                                    <p:animEffect transition="in" filter="fade">
                                      <p:cBhvr>
                                        <p:cTn id="89" dur="1000"/>
                                        <p:tgtEl>
                                          <p:spTgt spid="13">
                                            <p:txEl>
                                              <p:pRg st="11" end="11"/>
                                            </p:txEl>
                                          </p:spTgt>
                                        </p:tgtEl>
                                      </p:cBhvr>
                                    </p:animEffect>
                                    <p:anim calcmode="lin" valueType="num">
                                      <p:cBhvr>
                                        <p:cTn id="90" dur="1000" fill="hold"/>
                                        <p:tgtEl>
                                          <p:spTgt spid="13">
                                            <p:txEl>
                                              <p:pRg st="11" end="11"/>
                                            </p:txEl>
                                          </p:spTgt>
                                        </p:tgtEl>
                                        <p:attrNameLst>
                                          <p:attrName>ppt_x</p:attrName>
                                        </p:attrNameLst>
                                      </p:cBhvr>
                                      <p:tavLst>
                                        <p:tav tm="0">
                                          <p:val>
                                            <p:strVal val="#ppt_x"/>
                                          </p:val>
                                        </p:tav>
                                        <p:tav tm="100000">
                                          <p:val>
                                            <p:strVal val="#ppt_x"/>
                                          </p:val>
                                        </p:tav>
                                      </p:tavLst>
                                    </p:anim>
                                    <p:anim calcmode="lin" valueType="num">
                                      <p:cBhvr>
                                        <p:cTn id="91" dur="1000" fill="hold"/>
                                        <p:tgtEl>
                                          <p:spTgt spid="13">
                                            <p:txEl>
                                              <p:pRg st="11" end="11"/>
                                            </p:txEl>
                                          </p:spTgt>
                                        </p:tgtEl>
                                        <p:attrNameLst>
                                          <p:attrName>ppt_y</p:attrName>
                                        </p:attrNameLst>
                                      </p:cBhvr>
                                      <p:tavLst>
                                        <p:tav tm="0">
                                          <p:val>
                                            <p:strVal val="#ppt_y+.1"/>
                                          </p:val>
                                        </p:tav>
                                        <p:tav tm="100000">
                                          <p:val>
                                            <p:strVal val="#ppt_y"/>
                                          </p:val>
                                        </p:tav>
                                      </p:tavLst>
                                    </p:anim>
                                  </p:childTnLst>
                                </p:cTn>
                              </p:par>
                              <p:par>
                                <p:cTn id="92" presetID="42" presetClass="entr" presetSubtype="0" fill="hold" nodeType="withEffect">
                                  <p:stCondLst>
                                    <p:cond delay="0"/>
                                  </p:stCondLst>
                                  <p:childTnLst>
                                    <p:set>
                                      <p:cBhvr>
                                        <p:cTn id="93" dur="1" fill="hold">
                                          <p:stCondLst>
                                            <p:cond delay="0"/>
                                          </p:stCondLst>
                                        </p:cTn>
                                        <p:tgtEl>
                                          <p:spTgt spid="13">
                                            <p:txEl>
                                              <p:pRg st="12" end="12"/>
                                            </p:txEl>
                                          </p:spTgt>
                                        </p:tgtEl>
                                        <p:attrNameLst>
                                          <p:attrName>style.visibility</p:attrName>
                                        </p:attrNameLst>
                                      </p:cBhvr>
                                      <p:to>
                                        <p:strVal val="visible"/>
                                      </p:to>
                                    </p:set>
                                    <p:animEffect transition="in" filter="fade">
                                      <p:cBhvr>
                                        <p:cTn id="94" dur="1000"/>
                                        <p:tgtEl>
                                          <p:spTgt spid="13">
                                            <p:txEl>
                                              <p:pRg st="12" end="12"/>
                                            </p:txEl>
                                          </p:spTgt>
                                        </p:tgtEl>
                                      </p:cBhvr>
                                    </p:animEffect>
                                    <p:anim calcmode="lin" valueType="num">
                                      <p:cBhvr>
                                        <p:cTn id="95" dur="1000" fill="hold"/>
                                        <p:tgtEl>
                                          <p:spTgt spid="13">
                                            <p:txEl>
                                              <p:pRg st="12" end="12"/>
                                            </p:txEl>
                                          </p:spTgt>
                                        </p:tgtEl>
                                        <p:attrNameLst>
                                          <p:attrName>ppt_x</p:attrName>
                                        </p:attrNameLst>
                                      </p:cBhvr>
                                      <p:tavLst>
                                        <p:tav tm="0">
                                          <p:val>
                                            <p:strVal val="#ppt_x"/>
                                          </p:val>
                                        </p:tav>
                                        <p:tav tm="100000">
                                          <p:val>
                                            <p:strVal val="#ppt_x"/>
                                          </p:val>
                                        </p:tav>
                                      </p:tavLst>
                                    </p:anim>
                                    <p:anim calcmode="lin" valueType="num">
                                      <p:cBhvr>
                                        <p:cTn id="96" dur="1000" fill="hold"/>
                                        <p:tgtEl>
                                          <p:spTgt spid="13">
                                            <p:txEl>
                                              <p:pRg st="12" end="12"/>
                                            </p:txEl>
                                          </p:spTgt>
                                        </p:tgtEl>
                                        <p:attrNameLst>
                                          <p:attrName>ppt_y</p:attrName>
                                        </p:attrNameLst>
                                      </p:cBhvr>
                                      <p:tavLst>
                                        <p:tav tm="0">
                                          <p:val>
                                            <p:strVal val="#ppt_y+.1"/>
                                          </p:val>
                                        </p:tav>
                                        <p:tav tm="100000">
                                          <p:val>
                                            <p:strVal val="#ppt_y"/>
                                          </p:val>
                                        </p:tav>
                                      </p:tavLst>
                                    </p:anim>
                                  </p:childTnLst>
                                </p:cTn>
                              </p:par>
                              <p:par>
                                <p:cTn id="97" presetID="42" presetClass="entr" presetSubtype="0" fill="hold" nodeType="withEffect">
                                  <p:stCondLst>
                                    <p:cond delay="0"/>
                                  </p:stCondLst>
                                  <p:childTnLst>
                                    <p:set>
                                      <p:cBhvr>
                                        <p:cTn id="98" dur="1" fill="hold">
                                          <p:stCondLst>
                                            <p:cond delay="0"/>
                                          </p:stCondLst>
                                        </p:cTn>
                                        <p:tgtEl>
                                          <p:spTgt spid="13">
                                            <p:txEl>
                                              <p:pRg st="13" end="13"/>
                                            </p:txEl>
                                          </p:spTgt>
                                        </p:tgtEl>
                                        <p:attrNameLst>
                                          <p:attrName>style.visibility</p:attrName>
                                        </p:attrNameLst>
                                      </p:cBhvr>
                                      <p:to>
                                        <p:strVal val="visible"/>
                                      </p:to>
                                    </p:set>
                                    <p:animEffect transition="in" filter="fade">
                                      <p:cBhvr>
                                        <p:cTn id="99" dur="1000"/>
                                        <p:tgtEl>
                                          <p:spTgt spid="13">
                                            <p:txEl>
                                              <p:pRg st="13" end="13"/>
                                            </p:txEl>
                                          </p:spTgt>
                                        </p:tgtEl>
                                      </p:cBhvr>
                                    </p:animEffect>
                                    <p:anim calcmode="lin" valueType="num">
                                      <p:cBhvr>
                                        <p:cTn id="100" dur="1000" fill="hold"/>
                                        <p:tgtEl>
                                          <p:spTgt spid="13">
                                            <p:txEl>
                                              <p:pRg st="13" end="13"/>
                                            </p:txEl>
                                          </p:spTgt>
                                        </p:tgtEl>
                                        <p:attrNameLst>
                                          <p:attrName>ppt_x</p:attrName>
                                        </p:attrNameLst>
                                      </p:cBhvr>
                                      <p:tavLst>
                                        <p:tav tm="0">
                                          <p:val>
                                            <p:strVal val="#ppt_x"/>
                                          </p:val>
                                        </p:tav>
                                        <p:tav tm="100000">
                                          <p:val>
                                            <p:strVal val="#ppt_x"/>
                                          </p:val>
                                        </p:tav>
                                      </p:tavLst>
                                    </p:anim>
                                    <p:anim calcmode="lin" valueType="num">
                                      <p:cBhvr>
                                        <p:cTn id="101" dur="1000" fill="hold"/>
                                        <p:tgtEl>
                                          <p:spTgt spid="13">
                                            <p:txEl>
                                              <p:pRg st="13" end="13"/>
                                            </p:txEl>
                                          </p:spTgt>
                                        </p:tgtEl>
                                        <p:attrNameLst>
                                          <p:attrName>ppt_y</p:attrName>
                                        </p:attrNameLst>
                                      </p:cBhvr>
                                      <p:tavLst>
                                        <p:tav tm="0">
                                          <p:val>
                                            <p:strVal val="#ppt_y+.1"/>
                                          </p:val>
                                        </p:tav>
                                        <p:tav tm="100000">
                                          <p:val>
                                            <p:strVal val="#ppt_y"/>
                                          </p:val>
                                        </p:tav>
                                      </p:tavLst>
                                    </p:anim>
                                  </p:childTnLst>
                                </p:cTn>
                              </p:par>
                              <p:par>
                                <p:cTn id="102" presetID="42" presetClass="entr" presetSubtype="0" fill="hold" nodeType="withEffect">
                                  <p:stCondLst>
                                    <p:cond delay="0"/>
                                  </p:stCondLst>
                                  <p:childTnLst>
                                    <p:set>
                                      <p:cBhvr>
                                        <p:cTn id="103" dur="1" fill="hold">
                                          <p:stCondLst>
                                            <p:cond delay="0"/>
                                          </p:stCondLst>
                                        </p:cTn>
                                        <p:tgtEl>
                                          <p:spTgt spid="13">
                                            <p:txEl>
                                              <p:pRg st="14" end="14"/>
                                            </p:txEl>
                                          </p:spTgt>
                                        </p:tgtEl>
                                        <p:attrNameLst>
                                          <p:attrName>style.visibility</p:attrName>
                                        </p:attrNameLst>
                                      </p:cBhvr>
                                      <p:to>
                                        <p:strVal val="visible"/>
                                      </p:to>
                                    </p:set>
                                    <p:animEffect transition="in" filter="fade">
                                      <p:cBhvr>
                                        <p:cTn id="104" dur="1000"/>
                                        <p:tgtEl>
                                          <p:spTgt spid="13">
                                            <p:txEl>
                                              <p:pRg st="14" end="14"/>
                                            </p:txEl>
                                          </p:spTgt>
                                        </p:tgtEl>
                                      </p:cBhvr>
                                    </p:animEffect>
                                    <p:anim calcmode="lin" valueType="num">
                                      <p:cBhvr>
                                        <p:cTn id="105" dur="1000" fill="hold"/>
                                        <p:tgtEl>
                                          <p:spTgt spid="13">
                                            <p:txEl>
                                              <p:pRg st="14" end="14"/>
                                            </p:txEl>
                                          </p:spTgt>
                                        </p:tgtEl>
                                        <p:attrNameLst>
                                          <p:attrName>ppt_x</p:attrName>
                                        </p:attrNameLst>
                                      </p:cBhvr>
                                      <p:tavLst>
                                        <p:tav tm="0">
                                          <p:val>
                                            <p:strVal val="#ppt_x"/>
                                          </p:val>
                                        </p:tav>
                                        <p:tav tm="100000">
                                          <p:val>
                                            <p:strVal val="#ppt_x"/>
                                          </p:val>
                                        </p:tav>
                                      </p:tavLst>
                                    </p:anim>
                                    <p:anim calcmode="lin" valueType="num">
                                      <p:cBhvr>
                                        <p:cTn id="106" dur="1000" fill="hold"/>
                                        <p:tgtEl>
                                          <p:spTgt spid="13">
                                            <p:txEl>
                                              <p:pRg st="14" end="14"/>
                                            </p:txEl>
                                          </p:spTgt>
                                        </p:tgtEl>
                                        <p:attrNameLst>
                                          <p:attrName>ppt_y</p:attrName>
                                        </p:attrNameLst>
                                      </p:cBhvr>
                                      <p:tavLst>
                                        <p:tav tm="0">
                                          <p:val>
                                            <p:strVal val="#ppt_y+.1"/>
                                          </p:val>
                                        </p:tav>
                                        <p:tav tm="100000">
                                          <p:val>
                                            <p:strVal val="#ppt_y"/>
                                          </p:val>
                                        </p:tav>
                                      </p:tavLst>
                                    </p:anim>
                                  </p:childTnLst>
                                </p:cTn>
                              </p:par>
                              <p:par>
                                <p:cTn id="107" presetID="42" presetClass="entr" presetSubtype="0" fill="hold" nodeType="withEffect">
                                  <p:stCondLst>
                                    <p:cond delay="0"/>
                                  </p:stCondLst>
                                  <p:childTnLst>
                                    <p:set>
                                      <p:cBhvr>
                                        <p:cTn id="108" dur="1" fill="hold">
                                          <p:stCondLst>
                                            <p:cond delay="0"/>
                                          </p:stCondLst>
                                        </p:cTn>
                                        <p:tgtEl>
                                          <p:spTgt spid="13">
                                            <p:txEl>
                                              <p:pRg st="15" end="15"/>
                                            </p:txEl>
                                          </p:spTgt>
                                        </p:tgtEl>
                                        <p:attrNameLst>
                                          <p:attrName>style.visibility</p:attrName>
                                        </p:attrNameLst>
                                      </p:cBhvr>
                                      <p:to>
                                        <p:strVal val="visible"/>
                                      </p:to>
                                    </p:set>
                                    <p:animEffect transition="in" filter="fade">
                                      <p:cBhvr>
                                        <p:cTn id="109" dur="1000"/>
                                        <p:tgtEl>
                                          <p:spTgt spid="13">
                                            <p:txEl>
                                              <p:pRg st="15" end="15"/>
                                            </p:txEl>
                                          </p:spTgt>
                                        </p:tgtEl>
                                      </p:cBhvr>
                                    </p:animEffect>
                                    <p:anim calcmode="lin" valueType="num">
                                      <p:cBhvr>
                                        <p:cTn id="110" dur="1000" fill="hold"/>
                                        <p:tgtEl>
                                          <p:spTgt spid="13">
                                            <p:txEl>
                                              <p:pRg st="15" end="15"/>
                                            </p:txEl>
                                          </p:spTgt>
                                        </p:tgtEl>
                                        <p:attrNameLst>
                                          <p:attrName>ppt_x</p:attrName>
                                        </p:attrNameLst>
                                      </p:cBhvr>
                                      <p:tavLst>
                                        <p:tav tm="0">
                                          <p:val>
                                            <p:strVal val="#ppt_x"/>
                                          </p:val>
                                        </p:tav>
                                        <p:tav tm="100000">
                                          <p:val>
                                            <p:strVal val="#ppt_x"/>
                                          </p:val>
                                        </p:tav>
                                      </p:tavLst>
                                    </p:anim>
                                    <p:anim calcmode="lin" valueType="num">
                                      <p:cBhvr>
                                        <p:cTn id="111" dur="1000" fill="hold"/>
                                        <p:tgtEl>
                                          <p:spTgt spid="13">
                                            <p:txEl>
                                              <p:pRg st="15" end="15"/>
                                            </p:txEl>
                                          </p:spTgt>
                                        </p:tgtEl>
                                        <p:attrNameLst>
                                          <p:attrName>ppt_y</p:attrName>
                                        </p:attrNameLst>
                                      </p:cBhvr>
                                      <p:tavLst>
                                        <p:tav tm="0">
                                          <p:val>
                                            <p:strVal val="#ppt_y+.1"/>
                                          </p:val>
                                        </p:tav>
                                        <p:tav tm="100000">
                                          <p:val>
                                            <p:strVal val="#ppt_y"/>
                                          </p:val>
                                        </p:tav>
                                      </p:tavLst>
                                    </p:anim>
                                  </p:childTnLst>
                                </p:cTn>
                              </p:par>
                              <p:par>
                                <p:cTn id="112" presetID="42" presetClass="entr" presetSubtype="0" fill="hold" nodeType="withEffect">
                                  <p:stCondLst>
                                    <p:cond delay="0"/>
                                  </p:stCondLst>
                                  <p:childTnLst>
                                    <p:set>
                                      <p:cBhvr>
                                        <p:cTn id="113" dur="1" fill="hold">
                                          <p:stCondLst>
                                            <p:cond delay="0"/>
                                          </p:stCondLst>
                                        </p:cTn>
                                        <p:tgtEl>
                                          <p:spTgt spid="13">
                                            <p:txEl>
                                              <p:pRg st="16" end="16"/>
                                            </p:txEl>
                                          </p:spTgt>
                                        </p:tgtEl>
                                        <p:attrNameLst>
                                          <p:attrName>style.visibility</p:attrName>
                                        </p:attrNameLst>
                                      </p:cBhvr>
                                      <p:to>
                                        <p:strVal val="visible"/>
                                      </p:to>
                                    </p:set>
                                    <p:animEffect transition="in" filter="fade">
                                      <p:cBhvr>
                                        <p:cTn id="114" dur="1000"/>
                                        <p:tgtEl>
                                          <p:spTgt spid="13">
                                            <p:txEl>
                                              <p:pRg st="16" end="16"/>
                                            </p:txEl>
                                          </p:spTgt>
                                        </p:tgtEl>
                                      </p:cBhvr>
                                    </p:animEffect>
                                    <p:anim calcmode="lin" valueType="num">
                                      <p:cBhvr>
                                        <p:cTn id="115" dur="1000" fill="hold"/>
                                        <p:tgtEl>
                                          <p:spTgt spid="13">
                                            <p:txEl>
                                              <p:pRg st="16" end="16"/>
                                            </p:txEl>
                                          </p:spTgt>
                                        </p:tgtEl>
                                        <p:attrNameLst>
                                          <p:attrName>ppt_x</p:attrName>
                                        </p:attrNameLst>
                                      </p:cBhvr>
                                      <p:tavLst>
                                        <p:tav tm="0">
                                          <p:val>
                                            <p:strVal val="#ppt_x"/>
                                          </p:val>
                                        </p:tav>
                                        <p:tav tm="100000">
                                          <p:val>
                                            <p:strVal val="#ppt_x"/>
                                          </p:val>
                                        </p:tav>
                                      </p:tavLst>
                                    </p:anim>
                                    <p:anim calcmode="lin" valueType="num">
                                      <p:cBhvr>
                                        <p:cTn id="116" dur="1000" fill="hold"/>
                                        <p:tgtEl>
                                          <p:spTgt spid="13">
                                            <p:txEl>
                                              <p:pRg st="16" end="16"/>
                                            </p:txEl>
                                          </p:spTgt>
                                        </p:tgtEl>
                                        <p:attrNameLst>
                                          <p:attrName>ppt_y</p:attrName>
                                        </p:attrNameLst>
                                      </p:cBhvr>
                                      <p:tavLst>
                                        <p:tav tm="0">
                                          <p:val>
                                            <p:strVal val="#ppt_y+.1"/>
                                          </p:val>
                                        </p:tav>
                                        <p:tav tm="100000">
                                          <p:val>
                                            <p:strVal val="#ppt_y"/>
                                          </p:val>
                                        </p:tav>
                                      </p:tavLst>
                                    </p:anim>
                                  </p:childTnLst>
                                </p:cTn>
                              </p:par>
                              <p:par>
                                <p:cTn id="117" presetID="42" presetClass="entr" presetSubtype="0" fill="hold" nodeType="withEffect">
                                  <p:stCondLst>
                                    <p:cond delay="0"/>
                                  </p:stCondLst>
                                  <p:childTnLst>
                                    <p:set>
                                      <p:cBhvr>
                                        <p:cTn id="118" dur="1" fill="hold">
                                          <p:stCondLst>
                                            <p:cond delay="0"/>
                                          </p:stCondLst>
                                        </p:cTn>
                                        <p:tgtEl>
                                          <p:spTgt spid="13">
                                            <p:txEl>
                                              <p:pRg st="17" end="17"/>
                                            </p:txEl>
                                          </p:spTgt>
                                        </p:tgtEl>
                                        <p:attrNameLst>
                                          <p:attrName>style.visibility</p:attrName>
                                        </p:attrNameLst>
                                      </p:cBhvr>
                                      <p:to>
                                        <p:strVal val="visible"/>
                                      </p:to>
                                    </p:set>
                                    <p:animEffect transition="in" filter="fade">
                                      <p:cBhvr>
                                        <p:cTn id="119" dur="1000"/>
                                        <p:tgtEl>
                                          <p:spTgt spid="13">
                                            <p:txEl>
                                              <p:pRg st="17" end="17"/>
                                            </p:txEl>
                                          </p:spTgt>
                                        </p:tgtEl>
                                      </p:cBhvr>
                                    </p:animEffect>
                                    <p:anim calcmode="lin" valueType="num">
                                      <p:cBhvr>
                                        <p:cTn id="120" dur="1000" fill="hold"/>
                                        <p:tgtEl>
                                          <p:spTgt spid="13">
                                            <p:txEl>
                                              <p:pRg st="17" end="17"/>
                                            </p:txEl>
                                          </p:spTgt>
                                        </p:tgtEl>
                                        <p:attrNameLst>
                                          <p:attrName>ppt_x</p:attrName>
                                        </p:attrNameLst>
                                      </p:cBhvr>
                                      <p:tavLst>
                                        <p:tav tm="0">
                                          <p:val>
                                            <p:strVal val="#ppt_x"/>
                                          </p:val>
                                        </p:tav>
                                        <p:tav tm="100000">
                                          <p:val>
                                            <p:strVal val="#ppt_x"/>
                                          </p:val>
                                        </p:tav>
                                      </p:tavLst>
                                    </p:anim>
                                    <p:anim calcmode="lin" valueType="num">
                                      <p:cBhvr>
                                        <p:cTn id="121" dur="1000" fill="hold"/>
                                        <p:tgtEl>
                                          <p:spTgt spid="13">
                                            <p:txEl>
                                              <p:pRg st="17" end="17"/>
                                            </p:txEl>
                                          </p:spTgt>
                                        </p:tgtEl>
                                        <p:attrNameLst>
                                          <p:attrName>ppt_y</p:attrName>
                                        </p:attrNameLst>
                                      </p:cBhvr>
                                      <p:tavLst>
                                        <p:tav tm="0">
                                          <p:val>
                                            <p:strVal val="#ppt_y+.1"/>
                                          </p:val>
                                        </p:tav>
                                        <p:tav tm="100000">
                                          <p:val>
                                            <p:strVal val="#ppt_y"/>
                                          </p:val>
                                        </p:tav>
                                      </p:tavLst>
                                    </p:anim>
                                  </p:childTnLst>
                                </p:cTn>
                              </p:par>
                              <p:par>
                                <p:cTn id="122" presetID="42" presetClass="entr" presetSubtype="0" fill="hold" nodeType="withEffect">
                                  <p:stCondLst>
                                    <p:cond delay="0"/>
                                  </p:stCondLst>
                                  <p:childTnLst>
                                    <p:set>
                                      <p:cBhvr>
                                        <p:cTn id="123" dur="1" fill="hold">
                                          <p:stCondLst>
                                            <p:cond delay="0"/>
                                          </p:stCondLst>
                                        </p:cTn>
                                        <p:tgtEl>
                                          <p:spTgt spid="13">
                                            <p:txEl>
                                              <p:pRg st="18" end="18"/>
                                            </p:txEl>
                                          </p:spTgt>
                                        </p:tgtEl>
                                        <p:attrNameLst>
                                          <p:attrName>style.visibility</p:attrName>
                                        </p:attrNameLst>
                                      </p:cBhvr>
                                      <p:to>
                                        <p:strVal val="visible"/>
                                      </p:to>
                                    </p:set>
                                    <p:animEffect transition="in" filter="fade">
                                      <p:cBhvr>
                                        <p:cTn id="124" dur="1000"/>
                                        <p:tgtEl>
                                          <p:spTgt spid="13">
                                            <p:txEl>
                                              <p:pRg st="18" end="18"/>
                                            </p:txEl>
                                          </p:spTgt>
                                        </p:tgtEl>
                                      </p:cBhvr>
                                    </p:animEffect>
                                    <p:anim calcmode="lin" valueType="num">
                                      <p:cBhvr>
                                        <p:cTn id="125" dur="1000" fill="hold"/>
                                        <p:tgtEl>
                                          <p:spTgt spid="13">
                                            <p:txEl>
                                              <p:pRg st="18" end="18"/>
                                            </p:txEl>
                                          </p:spTgt>
                                        </p:tgtEl>
                                        <p:attrNameLst>
                                          <p:attrName>ppt_x</p:attrName>
                                        </p:attrNameLst>
                                      </p:cBhvr>
                                      <p:tavLst>
                                        <p:tav tm="0">
                                          <p:val>
                                            <p:strVal val="#ppt_x"/>
                                          </p:val>
                                        </p:tav>
                                        <p:tav tm="100000">
                                          <p:val>
                                            <p:strVal val="#ppt_x"/>
                                          </p:val>
                                        </p:tav>
                                      </p:tavLst>
                                    </p:anim>
                                    <p:anim calcmode="lin" valueType="num">
                                      <p:cBhvr>
                                        <p:cTn id="126" dur="1000" fill="hold"/>
                                        <p:tgtEl>
                                          <p:spTgt spid="13">
                                            <p:txEl>
                                              <p:pRg st="18" end="18"/>
                                            </p:txEl>
                                          </p:spTgt>
                                        </p:tgtEl>
                                        <p:attrNameLst>
                                          <p:attrName>ppt_y</p:attrName>
                                        </p:attrNameLst>
                                      </p:cBhvr>
                                      <p:tavLst>
                                        <p:tav tm="0">
                                          <p:val>
                                            <p:strVal val="#ppt_y+.1"/>
                                          </p:val>
                                        </p:tav>
                                        <p:tav tm="100000">
                                          <p:val>
                                            <p:strVal val="#ppt_y"/>
                                          </p:val>
                                        </p:tav>
                                      </p:tavLst>
                                    </p:anim>
                                  </p:childTnLst>
                                </p:cTn>
                              </p:par>
                              <p:par>
                                <p:cTn id="127" presetID="42" presetClass="entr" presetSubtype="0" fill="hold" nodeType="withEffect">
                                  <p:stCondLst>
                                    <p:cond delay="0"/>
                                  </p:stCondLst>
                                  <p:childTnLst>
                                    <p:set>
                                      <p:cBhvr>
                                        <p:cTn id="128" dur="1" fill="hold">
                                          <p:stCondLst>
                                            <p:cond delay="0"/>
                                          </p:stCondLst>
                                        </p:cTn>
                                        <p:tgtEl>
                                          <p:spTgt spid="13">
                                            <p:txEl>
                                              <p:pRg st="19" end="19"/>
                                            </p:txEl>
                                          </p:spTgt>
                                        </p:tgtEl>
                                        <p:attrNameLst>
                                          <p:attrName>style.visibility</p:attrName>
                                        </p:attrNameLst>
                                      </p:cBhvr>
                                      <p:to>
                                        <p:strVal val="visible"/>
                                      </p:to>
                                    </p:set>
                                    <p:animEffect transition="in" filter="fade">
                                      <p:cBhvr>
                                        <p:cTn id="129" dur="1000"/>
                                        <p:tgtEl>
                                          <p:spTgt spid="13">
                                            <p:txEl>
                                              <p:pRg st="19" end="19"/>
                                            </p:txEl>
                                          </p:spTgt>
                                        </p:tgtEl>
                                      </p:cBhvr>
                                    </p:animEffect>
                                    <p:anim calcmode="lin" valueType="num">
                                      <p:cBhvr>
                                        <p:cTn id="130" dur="1000" fill="hold"/>
                                        <p:tgtEl>
                                          <p:spTgt spid="13">
                                            <p:txEl>
                                              <p:pRg st="19" end="19"/>
                                            </p:txEl>
                                          </p:spTgt>
                                        </p:tgtEl>
                                        <p:attrNameLst>
                                          <p:attrName>ppt_x</p:attrName>
                                        </p:attrNameLst>
                                      </p:cBhvr>
                                      <p:tavLst>
                                        <p:tav tm="0">
                                          <p:val>
                                            <p:strVal val="#ppt_x"/>
                                          </p:val>
                                        </p:tav>
                                        <p:tav tm="100000">
                                          <p:val>
                                            <p:strVal val="#ppt_x"/>
                                          </p:val>
                                        </p:tav>
                                      </p:tavLst>
                                    </p:anim>
                                    <p:anim calcmode="lin" valueType="num">
                                      <p:cBhvr>
                                        <p:cTn id="131" dur="1000" fill="hold"/>
                                        <p:tgtEl>
                                          <p:spTgt spid="13">
                                            <p:txEl>
                                              <p:pRg st="19" end="19"/>
                                            </p:txEl>
                                          </p:spTgt>
                                        </p:tgtEl>
                                        <p:attrNameLst>
                                          <p:attrName>ppt_y</p:attrName>
                                        </p:attrNameLst>
                                      </p:cBhvr>
                                      <p:tavLst>
                                        <p:tav tm="0">
                                          <p:val>
                                            <p:strVal val="#ppt_y+.1"/>
                                          </p:val>
                                        </p:tav>
                                        <p:tav tm="100000">
                                          <p:val>
                                            <p:strVal val="#ppt_y"/>
                                          </p:val>
                                        </p:tav>
                                      </p:tavLst>
                                    </p:anim>
                                  </p:childTnLst>
                                </p:cTn>
                              </p:par>
                              <p:par>
                                <p:cTn id="132" presetID="42" presetClass="entr" presetSubtype="0" fill="hold" nodeType="withEffect">
                                  <p:stCondLst>
                                    <p:cond delay="0"/>
                                  </p:stCondLst>
                                  <p:childTnLst>
                                    <p:set>
                                      <p:cBhvr>
                                        <p:cTn id="133" dur="1" fill="hold">
                                          <p:stCondLst>
                                            <p:cond delay="0"/>
                                          </p:stCondLst>
                                        </p:cTn>
                                        <p:tgtEl>
                                          <p:spTgt spid="13">
                                            <p:txEl>
                                              <p:pRg st="20" end="20"/>
                                            </p:txEl>
                                          </p:spTgt>
                                        </p:tgtEl>
                                        <p:attrNameLst>
                                          <p:attrName>style.visibility</p:attrName>
                                        </p:attrNameLst>
                                      </p:cBhvr>
                                      <p:to>
                                        <p:strVal val="visible"/>
                                      </p:to>
                                    </p:set>
                                    <p:animEffect transition="in" filter="fade">
                                      <p:cBhvr>
                                        <p:cTn id="134" dur="1000"/>
                                        <p:tgtEl>
                                          <p:spTgt spid="13">
                                            <p:txEl>
                                              <p:pRg st="20" end="20"/>
                                            </p:txEl>
                                          </p:spTgt>
                                        </p:tgtEl>
                                      </p:cBhvr>
                                    </p:animEffect>
                                    <p:anim calcmode="lin" valueType="num">
                                      <p:cBhvr>
                                        <p:cTn id="135" dur="1000" fill="hold"/>
                                        <p:tgtEl>
                                          <p:spTgt spid="13">
                                            <p:txEl>
                                              <p:pRg st="20" end="20"/>
                                            </p:txEl>
                                          </p:spTgt>
                                        </p:tgtEl>
                                        <p:attrNameLst>
                                          <p:attrName>ppt_x</p:attrName>
                                        </p:attrNameLst>
                                      </p:cBhvr>
                                      <p:tavLst>
                                        <p:tav tm="0">
                                          <p:val>
                                            <p:strVal val="#ppt_x"/>
                                          </p:val>
                                        </p:tav>
                                        <p:tav tm="100000">
                                          <p:val>
                                            <p:strVal val="#ppt_x"/>
                                          </p:val>
                                        </p:tav>
                                      </p:tavLst>
                                    </p:anim>
                                    <p:anim calcmode="lin" valueType="num">
                                      <p:cBhvr>
                                        <p:cTn id="136" dur="1000" fill="hold"/>
                                        <p:tgtEl>
                                          <p:spTgt spid="13">
                                            <p:txEl>
                                              <p:pRg st="20" end="20"/>
                                            </p:txEl>
                                          </p:spTgt>
                                        </p:tgtEl>
                                        <p:attrNameLst>
                                          <p:attrName>ppt_y</p:attrName>
                                        </p:attrNameLst>
                                      </p:cBhvr>
                                      <p:tavLst>
                                        <p:tav tm="0">
                                          <p:val>
                                            <p:strVal val="#ppt_y+.1"/>
                                          </p:val>
                                        </p:tav>
                                        <p:tav tm="100000">
                                          <p:val>
                                            <p:strVal val="#ppt_y"/>
                                          </p:val>
                                        </p:tav>
                                      </p:tavLst>
                                    </p:anim>
                                  </p:childTnLst>
                                </p:cTn>
                              </p:par>
                              <p:par>
                                <p:cTn id="137" presetID="42" presetClass="entr" presetSubtype="0" fill="hold" nodeType="withEffect">
                                  <p:stCondLst>
                                    <p:cond delay="0"/>
                                  </p:stCondLst>
                                  <p:childTnLst>
                                    <p:set>
                                      <p:cBhvr>
                                        <p:cTn id="138" dur="1" fill="hold">
                                          <p:stCondLst>
                                            <p:cond delay="0"/>
                                          </p:stCondLst>
                                        </p:cTn>
                                        <p:tgtEl>
                                          <p:spTgt spid="13">
                                            <p:txEl>
                                              <p:pRg st="21" end="21"/>
                                            </p:txEl>
                                          </p:spTgt>
                                        </p:tgtEl>
                                        <p:attrNameLst>
                                          <p:attrName>style.visibility</p:attrName>
                                        </p:attrNameLst>
                                      </p:cBhvr>
                                      <p:to>
                                        <p:strVal val="visible"/>
                                      </p:to>
                                    </p:set>
                                    <p:animEffect transition="in" filter="fade">
                                      <p:cBhvr>
                                        <p:cTn id="139" dur="1000"/>
                                        <p:tgtEl>
                                          <p:spTgt spid="13">
                                            <p:txEl>
                                              <p:pRg st="21" end="21"/>
                                            </p:txEl>
                                          </p:spTgt>
                                        </p:tgtEl>
                                      </p:cBhvr>
                                    </p:animEffect>
                                    <p:anim calcmode="lin" valueType="num">
                                      <p:cBhvr>
                                        <p:cTn id="140" dur="1000" fill="hold"/>
                                        <p:tgtEl>
                                          <p:spTgt spid="13">
                                            <p:txEl>
                                              <p:pRg st="21" end="21"/>
                                            </p:txEl>
                                          </p:spTgt>
                                        </p:tgtEl>
                                        <p:attrNameLst>
                                          <p:attrName>ppt_x</p:attrName>
                                        </p:attrNameLst>
                                      </p:cBhvr>
                                      <p:tavLst>
                                        <p:tav tm="0">
                                          <p:val>
                                            <p:strVal val="#ppt_x"/>
                                          </p:val>
                                        </p:tav>
                                        <p:tav tm="100000">
                                          <p:val>
                                            <p:strVal val="#ppt_x"/>
                                          </p:val>
                                        </p:tav>
                                      </p:tavLst>
                                    </p:anim>
                                    <p:anim calcmode="lin" valueType="num">
                                      <p:cBhvr>
                                        <p:cTn id="141" dur="1000" fill="hold"/>
                                        <p:tgtEl>
                                          <p:spTgt spid="13">
                                            <p:txEl>
                                              <p:pRg st="21" end="21"/>
                                            </p:txEl>
                                          </p:spTgt>
                                        </p:tgtEl>
                                        <p:attrNameLst>
                                          <p:attrName>ppt_y</p:attrName>
                                        </p:attrNameLst>
                                      </p:cBhvr>
                                      <p:tavLst>
                                        <p:tav tm="0">
                                          <p:val>
                                            <p:strVal val="#ppt_y+.1"/>
                                          </p:val>
                                        </p:tav>
                                        <p:tav tm="100000">
                                          <p:val>
                                            <p:strVal val="#ppt_y"/>
                                          </p:val>
                                        </p:tav>
                                      </p:tavLst>
                                    </p:anim>
                                  </p:childTnLst>
                                </p:cTn>
                              </p:par>
                              <p:par>
                                <p:cTn id="142" presetID="42" presetClass="entr" presetSubtype="0" fill="hold" nodeType="withEffect">
                                  <p:stCondLst>
                                    <p:cond delay="0"/>
                                  </p:stCondLst>
                                  <p:childTnLst>
                                    <p:set>
                                      <p:cBhvr>
                                        <p:cTn id="143" dur="1" fill="hold">
                                          <p:stCondLst>
                                            <p:cond delay="0"/>
                                          </p:stCondLst>
                                        </p:cTn>
                                        <p:tgtEl>
                                          <p:spTgt spid="13">
                                            <p:txEl>
                                              <p:pRg st="22" end="22"/>
                                            </p:txEl>
                                          </p:spTgt>
                                        </p:tgtEl>
                                        <p:attrNameLst>
                                          <p:attrName>style.visibility</p:attrName>
                                        </p:attrNameLst>
                                      </p:cBhvr>
                                      <p:to>
                                        <p:strVal val="visible"/>
                                      </p:to>
                                    </p:set>
                                    <p:animEffect transition="in" filter="fade">
                                      <p:cBhvr>
                                        <p:cTn id="144" dur="1000"/>
                                        <p:tgtEl>
                                          <p:spTgt spid="13">
                                            <p:txEl>
                                              <p:pRg st="22" end="22"/>
                                            </p:txEl>
                                          </p:spTgt>
                                        </p:tgtEl>
                                      </p:cBhvr>
                                    </p:animEffect>
                                    <p:anim calcmode="lin" valueType="num">
                                      <p:cBhvr>
                                        <p:cTn id="145" dur="1000" fill="hold"/>
                                        <p:tgtEl>
                                          <p:spTgt spid="13">
                                            <p:txEl>
                                              <p:pRg st="22" end="22"/>
                                            </p:txEl>
                                          </p:spTgt>
                                        </p:tgtEl>
                                        <p:attrNameLst>
                                          <p:attrName>ppt_x</p:attrName>
                                        </p:attrNameLst>
                                      </p:cBhvr>
                                      <p:tavLst>
                                        <p:tav tm="0">
                                          <p:val>
                                            <p:strVal val="#ppt_x"/>
                                          </p:val>
                                        </p:tav>
                                        <p:tav tm="100000">
                                          <p:val>
                                            <p:strVal val="#ppt_x"/>
                                          </p:val>
                                        </p:tav>
                                      </p:tavLst>
                                    </p:anim>
                                    <p:anim calcmode="lin" valueType="num">
                                      <p:cBhvr>
                                        <p:cTn id="146" dur="1000" fill="hold"/>
                                        <p:tgtEl>
                                          <p:spTgt spid="13">
                                            <p:txEl>
                                              <p:pRg st="22" end="22"/>
                                            </p:txEl>
                                          </p:spTgt>
                                        </p:tgtEl>
                                        <p:attrNameLst>
                                          <p:attrName>ppt_y</p:attrName>
                                        </p:attrNameLst>
                                      </p:cBhvr>
                                      <p:tavLst>
                                        <p:tav tm="0">
                                          <p:val>
                                            <p:strVal val="#ppt_y+.1"/>
                                          </p:val>
                                        </p:tav>
                                        <p:tav tm="100000">
                                          <p:val>
                                            <p:strVal val="#ppt_y"/>
                                          </p:val>
                                        </p:tav>
                                      </p:tavLst>
                                    </p:anim>
                                  </p:childTnLst>
                                </p:cTn>
                              </p:par>
                              <p:par>
                                <p:cTn id="147" presetID="42" presetClass="entr" presetSubtype="0" fill="hold" nodeType="withEffect">
                                  <p:stCondLst>
                                    <p:cond delay="0"/>
                                  </p:stCondLst>
                                  <p:childTnLst>
                                    <p:set>
                                      <p:cBhvr>
                                        <p:cTn id="148" dur="1" fill="hold">
                                          <p:stCondLst>
                                            <p:cond delay="0"/>
                                          </p:stCondLst>
                                        </p:cTn>
                                        <p:tgtEl>
                                          <p:spTgt spid="13">
                                            <p:txEl>
                                              <p:pRg st="23" end="23"/>
                                            </p:txEl>
                                          </p:spTgt>
                                        </p:tgtEl>
                                        <p:attrNameLst>
                                          <p:attrName>style.visibility</p:attrName>
                                        </p:attrNameLst>
                                      </p:cBhvr>
                                      <p:to>
                                        <p:strVal val="visible"/>
                                      </p:to>
                                    </p:set>
                                    <p:animEffect transition="in" filter="fade">
                                      <p:cBhvr>
                                        <p:cTn id="149" dur="1000"/>
                                        <p:tgtEl>
                                          <p:spTgt spid="13">
                                            <p:txEl>
                                              <p:pRg st="23" end="23"/>
                                            </p:txEl>
                                          </p:spTgt>
                                        </p:tgtEl>
                                      </p:cBhvr>
                                    </p:animEffect>
                                    <p:anim calcmode="lin" valueType="num">
                                      <p:cBhvr>
                                        <p:cTn id="150" dur="1000" fill="hold"/>
                                        <p:tgtEl>
                                          <p:spTgt spid="13">
                                            <p:txEl>
                                              <p:pRg st="23" end="23"/>
                                            </p:txEl>
                                          </p:spTgt>
                                        </p:tgtEl>
                                        <p:attrNameLst>
                                          <p:attrName>ppt_x</p:attrName>
                                        </p:attrNameLst>
                                      </p:cBhvr>
                                      <p:tavLst>
                                        <p:tav tm="0">
                                          <p:val>
                                            <p:strVal val="#ppt_x"/>
                                          </p:val>
                                        </p:tav>
                                        <p:tav tm="100000">
                                          <p:val>
                                            <p:strVal val="#ppt_x"/>
                                          </p:val>
                                        </p:tav>
                                      </p:tavLst>
                                    </p:anim>
                                    <p:anim calcmode="lin" valueType="num">
                                      <p:cBhvr>
                                        <p:cTn id="151" dur="1000" fill="hold"/>
                                        <p:tgtEl>
                                          <p:spTgt spid="13">
                                            <p:txEl>
                                              <p:pRg st="23" end="23"/>
                                            </p:txEl>
                                          </p:spTgt>
                                        </p:tgtEl>
                                        <p:attrNameLst>
                                          <p:attrName>ppt_y</p:attrName>
                                        </p:attrNameLst>
                                      </p:cBhvr>
                                      <p:tavLst>
                                        <p:tav tm="0">
                                          <p:val>
                                            <p:strVal val="#ppt_y+.1"/>
                                          </p:val>
                                        </p:tav>
                                        <p:tav tm="100000">
                                          <p:val>
                                            <p:strVal val="#ppt_y"/>
                                          </p:val>
                                        </p:tav>
                                      </p:tavLst>
                                    </p:anim>
                                  </p:childTnLst>
                                </p:cTn>
                              </p:par>
                              <p:par>
                                <p:cTn id="152" presetID="42" presetClass="entr" presetSubtype="0" fill="hold" nodeType="withEffect">
                                  <p:stCondLst>
                                    <p:cond delay="0"/>
                                  </p:stCondLst>
                                  <p:childTnLst>
                                    <p:set>
                                      <p:cBhvr>
                                        <p:cTn id="153" dur="1" fill="hold">
                                          <p:stCondLst>
                                            <p:cond delay="0"/>
                                          </p:stCondLst>
                                        </p:cTn>
                                        <p:tgtEl>
                                          <p:spTgt spid="13">
                                            <p:txEl>
                                              <p:pRg st="24" end="24"/>
                                            </p:txEl>
                                          </p:spTgt>
                                        </p:tgtEl>
                                        <p:attrNameLst>
                                          <p:attrName>style.visibility</p:attrName>
                                        </p:attrNameLst>
                                      </p:cBhvr>
                                      <p:to>
                                        <p:strVal val="visible"/>
                                      </p:to>
                                    </p:set>
                                    <p:animEffect transition="in" filter="fade">
                                      <p:cBhvr>
                                        <p:cTn id="154" dur="1000"/>
                                        <p:tgtEl>
                                          <p:spTgt spid="13">
                                            <p:txEl>
                                              <p:pRg st="24" end="24"/>
                                            </p:txEl>
                                          </p:spTgt>
                                        </p:tgtEl>
                                      </p:cBhvr>
                                    </p:animEffect>
                                    <p:anim calcmode="lin" valueType="num">
                                      <p:cBhvr>
                                        <p:cTn id="155" dur="1000" fill="hold"/>
                                        <p:tgtEl>
                                          <p:spTgt spid="13">
                                            <p:txEl>
                                              <p:pRg st="24" end="24"/>
                                            </p:txEl>
                                          </p:spTgt>
                                        </p:tgtEl>
                                        <p:attrNameLst>
                                          <p:attrName>ppt_x</p:attrName>
                                        </p:attrNameLst>
                                      </p:cBhvr>
                                      <p:tavLst>
                                        <p:tav tm="0">
                                          <p:val>
                                            <p:strVal val="#ppt_x"/>
                                          </p:val>
                                        </p:tav>
                                        <p:tav tm="100000">
                                          <p:val>
                                            <p:strVal val="#ppt_x"/>
                                          </p:val>
                                        </p:tav>
                                      </p:tavLst>
                                    </p:anim>
                                    <p:anim calcmode="lin" valueType="num">
                                      <p:cBhvr>
                                        <p:cTn id="156" dur="1000" fill="hold"/>
                                        <p:tgtEl>
                                          <p:spTgt spid="13">
                                            <p:txEl>
                                              <p:pRg st="24" end="24"/>
                                            </p:txEl>
                                          </p:spTgt>
                                        </p:tgtEl>
                                        <p:attrNameLst>
                                          <p:attrName>ppt_y</p:attrName>
                                        </p:attrNameLst>
                                      </p:cBhvr>
                                      <p:tavLst>
                                        <p:tav tm="0">
                                          <p:val>
                                            <p:strVal val="#ppt_y+.1"/>
                                          </p:val>
                                        </p:tav>
                                        <p:tav tm="100000">
                                          <p:val>
                                            <p:strVal val="#ppt_y"/>
                                          </p:val>
                                        </p:tav>
                                      </p:tavLst>
                                    </p:anim>
                                  </p:childTnLst>
                                </p:cTn>
                              </p:par>
                              <p:par>
                                <p:cTn id="157" presetID="42" presetClass="entr" presetSubtype="0" fill="hold" nodeType="withEffect">
                                  <p:stCondLst>
                                    <p:cond delay="0"/>
                                  </p:stCondLst>
                                  <p:childTnLst>
                                    <p:set>
                                      <p:cBhvr>
                                        <p:cTn id="158" dur="1" fill="hold">
                                          <p:stCondLst>
                                            <p:cond delay="0"/>
                                          </p:stCondLst>
                                        </p:cTn>
                                        <p:tgtEl>
                                          <p:spTgt spid="13">
                                            <p:txEl>
                                              <p:pRg st="25" end="25"/>
                                            </p:txEl>
                                          </p:spTgt>
                                        </p:tgtEl>
                                        <p:attrNameLst>
                                          <p:attrName>style.visibility</p:attrName>
                                        </p:attrNameLst>
                                      </p:cBhvr>
                                      <p:to>
                                        <p:strVal val="visible"/>
                                      </p:to>
                                    </p:set>
                                    <p:animEffect transition="in" filter="fade">
                                      <p:cBhvr>
                                        <p:cTn id="159" dur="1000"/>
                                        <p:tgtEl>
                                          <p:spTgt spid="13">
                                            <p:txEl>
                                              <p:pRg st="25" end="25"/>
                                            </p:txEl>
                                          </p:spTgt>
                                        </p:tgtEl>
                                      </p:cBhvr>
                                    </p:animEffect>
                                    <p:anim calcmode="lin" valueType="num">
                                      <p:cBhvr>
                                        <p:cTn id="160" dur="1000" fill="hold"/>
                                        <p:tgtEl>
                                          <p:spTgt spid="13">
                                            <p:txEl>
                                              <p:pRg st="25" end="25"/>
                                            </p:txEl>
                                          </p:spTgt>
                                        </p:tgtEl>
                                        <p:attrNameLst>
                                          <p:attrName>ppt_x</p:attrName>
                                        </p:attrNameLst>
                                      </p:cBhvr>
                                      <p:tavLst>
                                        <p:tav tm="0">
                                          <p:val>
                                            <p:strVal val="#ppt_x"/>
                                          </p:val>
                                        </p:tav>
                                        <p:tav tm="100000">
                                          <p:val>
                                            <p:strVal val="#ppt_x"/>
                                          </p:val>
                                        </p:tav>
                                      </p:tavLst>
                                    </p:anim>
                                    <p:anim calcmode="lin" valueType="num">
                                      <p:cBhvr>
                                        <p:cTn id="161" dur="1000" fill="hold"/>
                                        <p:tgtEl>
                                          <p:spTgt spid="13">
                                            <p:txEl>
                                              <p:pRg st="25" end="2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nsertedImage">
            <a:extLst>
              <a:ext uri="{FF2B5EF4-FFF2-40B4-BE49-F238E27FC236}">
                <a16:creationId xmlns:a16="http://schemas.microsoft.com/office/drawing/2014/main" id="{061366CB-A45F-C51C-6A44-9DDE2C8F510E}"/>
              </a:ext>
            </a:extLst>
          </p:cNvPr>
          <p:cNvPicPr>
            <a:picLocks noGrp="1"/>
          </p:cNvPicPr>
          <p:nvPr>
            <p:ph type="pic" sz="quarter" idx="21"/>
          </p:nvPr>
        </p:nvPicPr>
        <p:blipFill>
          <a:blip r:embed="rId2"/>
          <a:srcRect t="7796" b="7796"/>
          <a:stretch>
            <a:fillRect/>
          </a:stretch>
        </p:blipFill>
        <p:spPr/>
      </p:pic>
      <p:sp>
        <p:nvSpPr>
          <p:cNvPr id="14" name="Text Placeholder 13">
            <a:extLst>
              <a:ext uri="{FF2B5EF4-FFF2-40B4-BE49-F238E27FC236}">
                <a16:creationId xmlns:a16="http://schemas.microsoft.com/office/drawing/2014/main" id="{5CB85F9E-7298-114B-ED67-E82FED05DDA3}"/>
              </a:ext>
            </a:extLst>
          </p:cNvPr>
          <p:cNvSpPr>
            <a:spLocks noGrp="1"/>
          </p:cNvSpPr>
          <p:nvPr>
            <p:ph type="body" sz="quarter" idx="16"/>
          </p:nvPr>
        </p:nvSpPr>
        <p:spPr/>
        <p:txBody>
          <a:bodyPr/>
          <a:lstStyle/>
          <a:p>
            <a:r>
              <a:rPr lang="sv-SE" sz="1600" b="1" dirty="0">
                <a:solidFill>
                  <a:schemeClr val="tx1"/>
                </a:solidFill>
              </a:rPr>
              <a:t>Ett vanligt AB</a:t>
            </a:r>
            <a:endParaRPr lang="sv-SE" sz="1600" kern="0" dirty="0">
              <a:solidFill>
                <a:schemeClr val="tx1"/>
              </a:solidFill>
            </a:endParaRPr>
          </a:p>
        </p:txBody>
      </p:sp>
      <p:sp>
        <p:nvSpPr>
          <p:cNvPr id="12" name="Content Placeholder 11">
            <a:extLst>
              <a:ext uri="{FF2B5EF4-FFF2-40B4-BE49-F238E27FC236}">
                <a16:creationId xmlns:a16="http://schemas.microsoft.com/office/drawing/2014/main" id="{F4CCBD06-C87A-FF57-54CC-9E3332599719}"/>
              </a:ext>
            </a:extLst>
          </p:cNvPr>
          <p:cNvSpPr>
            <a:spLocks noGrp="1"/>
          </p:cNvSpPr>
          <p:nvPr>
            <p:ph sz="quarter" idx="14"/>
          </p:nvPr>
        </p:nvSpPr>
        <p:spPr>
          <a:xfrm>
            <a:off x="1631949" y="2780479"/>
            <a:ext cx="4320614" cy="3096446"/>
          </a:xfrm>
        </p:spPr>
        <p:txBody>
          <a:bodyPr/>
          <a:lstStyle/>
          <a:p>
            <a:pPr marL="285750" indent="-285750">
              <a:buFont typeface="Arial" panose="020B0604020202020204" pitchFamily="34" charset="0"/>
              <a:buChar char="•"/>
              <a:defRPr/>
            </a:pPr>
            <a:r>
              <a:rPr lang="sv-SE" sz="1400" kern="0" dirty="0">
                <a:solidFill>
                  <a:schemeClr val="tx1"/>
                </a:solidFill>
              </a:rPr>
              <a:t>Styrelsen ska fortlöpande bedöma den ekonomiska situationen, vilket innebär att</a:t>
            </a:r>
          </a:p>
          <a:p>
            <a:pPr marL="681750" lvl="1" indent="-285750">
              <a:buFont typeface="Arial" panose="020B0604020202020204" pitchFamily="34" charset="0"/>
              <a:buChar char="•"/>
              <a:defRPr/>
            </a:pPr>
            <a:r>
              <a:rPr lang="sv-SE" sz="1400" kern="0" dirty="0">
                <a:solidFill>
                  <a:schemeClr val="tx1"/>
                </a:solidFill>
              </a:rPr>
              <a:t>VD rapporterar om utvecklingen av bolagets egna kapital och</a:t>
            </a:r>
          </a:p>
          <a:p>
            <a:pPr marL="681750" lvl="1" indent="-285750">
              <a:buFont typeface="Arial" panose="020B0604020202020204" pitchFamily="34" charset="0"/>
              <a:buChar char="•"/>
              <a:defRPr/>
            </a:pPr>
            <a:r>
              <a:rPr lang="sv-SE" sz="1400" kern="0" dirty="0">
                <a:solidFill>
                  <a:schemeClr val="tx1"/>
                </a:solidFill>
              </a:rPr>
              <a:t>Styrelsen ansvarar för att kontrollera att bolagets egna kapital inte understiger hälften av aktiekapitalet (25 kap 13 § ABL)</a:t>
            </a:r>
          </a:p>
        </p:txBody>
      </p:sp>
      <p:sp>
        <p:nvSpPr>
          <p:cNvPr id="15" name="Text Placeholder 14">
            <a:extLst>
              <a:ext uri="{FF2B5EF4-FFF2-40B4-BE49-F238E27FC236}">
                <a16:creationId xmlns:a16="http://schemas.microsoft.com/office/drawing/2014/main" id="{B0DA80D7-2AA3-5638-EAA9-D2811C3FD86C}"/>
              </a:ext>
            </a:extLst>
          </p:cNvPr>
          <p:cNvSpPr>
            <a:spLocks noGrp="1"/>
          </p:cNvSpPr>
          <p:nvPr>
            <p:ph type="body" sz="quarter" idx="17"/>
          </p:nvPr>
        </p:nvSpPr>
        <p:spPr>
          <a:xfrm>
            <a:off x="6240463" y="2348431"/>
            <a:ext cx="5109527" cy="396000"/>
          </a:xfrm>
        </p:spPr>
        <p:txBody>
          <a:bodyPr/>
          <a:lstStyle/>
          <a:p>
            <a:pPr>
              <a:defRPr/>
            </a:pPr>
            <a:r>
              <a:rPr lang="sv-SE" sz="1400" kern="0" dirty="0"/>
              <a:t>E</a:t>
            </a:r>
            <a:r>
              <a:rPr lang="sv-SE" sz="1400" b="1" kern="0" dirty="0"/>
              <a:t>tt försäkringsaktiebolag </a:t>
            </a:r>
            <a:r>
              <a:rPr lang="sv-SE" sz="1400" i="1" kern="0" dirty="0"/>
              <a:t>egen risk och solvensbedömning </a:t>
            </a:r>
            <a:r>
              <a:rPr lang="sv-SE" sz="1400" kern="0" dirty="0"/>
              <a:t>(</a:t>
            </a:r>
            <a:r>
              <a:rPr lang="sv-SE" sz="1400" kern="0" dirty="0" err="1"/>
              <a:t>orsa</a:t>
            </a:r>
            <a:r>
              <a:rPr lang="sv-SE" sz="1400" kern="0" dirty="0"/>
              <a:t>):</a:t>
            </a:r>
          </a:p>
        </p:txBody>
      </p:sp>
      <p:sp>
        <p:nvSpPr>
          <p:cNvPr id="13" name="Content Placeholder 12">
            <a:extLst>
              <a:ext uri="{FF2B5EF4-FFF2-40B4-BE49-F238E27FC236}">
                <a16:creationId xmlns:a16="http://schemas.microsoft.com/office/drawing/2014/main" id="{B8DF56D7-AB3B-802E-689C-EB66F495A3A1}"/>
              </a:ext>
            </a:extLst>
          </p:cNvPr>
          <p:cNvSpPr>
            <a:spLocks noGrp="1"/>
          </p:cNvSpPr>
          <p:nvPr>
            <p:ph sz="quarter" idx="15"/>
          </p:nvPr>
        </p:nvSpPr>
        <p:spPr>
          <a:xfrm>
            <a:off x="6239429" y="2780479"/>
            <a:ext cx="4320432" cy="3096446"/>
          </a:xfrm>
        </p:spPr>
        <p:txBody>
          <a:bodyPr numCol="2"/>
          <a:lstStyle/>
          <a:p>
            <a:pPr marL="285750" indent="-285750">
              <a:spcBef>
                <a:spcPts val="300"/>
              </a:spcBef>
              <a:spcAft>
                <a:spcPts val="0"/>
              </a:spcAft>
              <a:buFont typeface="Arial" panose="020B0604020202020204" pitchFamily="34" charset="0"/>
              <a:buChar char="•"/>
              <a:defRPr/>
            </a:pPr>
            <a:r>
              <a:rPr lang="sv-SE" sz="1400" kern="0" dirty="0"/>
              <a:t>Bedöma kapitalbehovet på lång sikt</a:t>
            </a:r>
          </a:p>
          <a:p>
            <a:pPr marL="285750" indent="-285750">
              <a:spcBef>
                <a:spcPts val="300"/>
              </a:spcBef>
              <a:spcAft>
                <a:spcPts val="0"/>
              </a:spcAft>
              <a:buFont typeface="Arial" panose="020B0604020202020204" pitchFamily="34" charset="0"/>
              <a:buChar char="•"/>
              <a:defRPr/>
            </a:pPr>
            <a:r>
              <a:rPr lang="sv-SE" sz="1400" kern="0" dirty="0"/>
              <a:t>Fastställa riskaptiten och tolerans </a:t>
            </a:r>
          </a:p>
          <a:p>
            <a:pPr marL="285750" indent="-285750">
              <a:spcBef>
                <a:spcPts val="300"/>
              </a:spcBef>
              <a:spcAft>
                <a:spcPts val="0"/>
              </a:spcAft>
              <a:buFont typeface="Arial" panose="020B0604020202020204" pitchFamily="34" charset="0"/>
              <a:buChar char="•"/>
              <a:defRPr/>
            </a:pPr>
            <a:r>
              <a:rPr lang="sv-SE" sz="1400" kern="0" dirty="0"/>
              <a:t>Utvärdera riskprofilen</a:t>
            </a:r>
          </a:p>
          <a:p>
            <a:pPr marL="285750" indent="-285750">
              <a:spcBef>
                <a:spcPts val="300"/>
              </a:spcBef>
              <a:spcAft>
                <a:spcPts val="0"/>
              </a:spcAft>
              <a:buFont typeface="Arial" panose="020B0604020202020204" pitchFamily="34" charset="0"/>
              <a:buChar char="•"/>
              <a:defRPr/>
            </a:pPr>
            <a:r>
              <a:rPr lang="sv-SE" sz="1400" kern="0" dirty="0"/>
              <a:t>Utvärdera SCR-beräkningens relevans</a:t>
            </a:r>
          </a:p>
          <a:p>
            <a:pPr marL="285750" indent="-285750">
              <a:spcBef>
                <a:spcPts val="300"/>
              </a:spcBef>
              <a:spcAft>
                <a:spcPts val="0"/>
              </a:spcAft>
              <a:buFont typeface="Arial" panose="020B0604020202020204" pitchFamily="34" charset="0"/>
              <a:buChar char="•"/>
              <a:defRPr/>
            </a:pPr>
            <a:r>
              <a:rPr lang="sv-SE" sz="1400" kern="0" dirty="0"/>
              <a:t>Beakta </a:t>
            </a:r>
            <a:r>
              <a:rPr lang="sv-SE" sz="1400" i="1" kern="0" dirty="0"/>
              <a:t>alla </a:t>
            </a:r>
            <a:r>
              <a:rPr lang="sv-SE" sz="1400" kern="0" dirty="0"/>
              <a:t>risker</a:t>
            </a:r>
          </a:p>
          <a:p>
            <a:pPr marL="285750" indent="-285750">
              <a:spcBef>
                <a:spcPts val="300"/>
              </a:spcBef>
              <a:spcAft>
                <a:spcPts val="0"/>
              </a:spcAft>
              <a:buFont typeface="Arial" panose="020B0604020202020204" pitchFamily="34" charset="0"/>
              <a:buChar char="•"/>
              <a:defRPr/>
            </a:pPr>
            <a:r>
              <a:rPr lang="sv-SE" sz="1400" kern="0" dirty="0"/>
              <a:t>Kritiskt granska riskanalyser</a:t>
            </a:r>
          </a:p>
          <a:p>
            <a:pPr marL="285750" indent="-285750">
              <a:spcBef>
                <a:spcPts val="300"/>
              </a:spcBef>
              <a:spcAft>
                <a:spcPts val="0"/>
              </a:spcAft>
              <a:buFont typeface="Arial" panose="020B0604020202020204" pitchFamily="34" charset="0"/>
              <a:buChar char="•"/>
              <a:defRPr/>
            </a:pPr>
            <a:r>
              <a:rPr lang="sv-SE" sz="1400" kern="0" dirty="0"/>
              <a:t>Använda alternativa värderingsmetoder </a:t>
            </a:r>
          </a:p>
          <a:p>
            <a:pPr marL="285750" indent="-285750">
              <a:spcBef>
                <a:spcPts val="300"/>
              </a:spcBef>
              <a:spcAft>
                <a:spcPts val="0"/>
              </a:spcAft>
              <a:buFont typeface="Arial" panose="020B0604020202020204" pitchFamily="34" charset="0"/>
              <a:buChar char="•"/>
              <a:defRPr/>
            </a:pPr>
            <a:endParaRPr lang="sv-SE" sz="1400" kern="0" dirty="0"/>
          </a:p>
          <a:p>
            <a:pPr marL="285750" indent="-285750">
              <a:spcBef>
                <a:spcPts val="300"/>
              </a:spcBef>
              <a:spcAft>
                <a:spcPts val="0"/>
              </a:spcAft>
              <a:buFont typeface="Arial" panose="020B0604020202020204" pitchFamily="34" charset="0"/>
              <a:buChar char="•"/>
              <a:defRPr/>
            </a:pPr>
            <a:r>
              <a:rPr lang="sv-SE" sz="1400" kern="0" dirty="0"/>
              <a:t>Besluta om beräkningsprocesser, stresstester och scenarioanalyser</a:t>
            </a:r>
          </a:p>
          <a:p>
            <a:pPr marL="285750" indent="-285750">
              <a:spcBef>
                <a:spcPts val="300"/>
              </a:spcBef>
              <a:spcAft>
                <a:spcPts val="0"/>
              </a:spcAft>
              <a:buFont typeface="Arial" panose="020B0604020202020204" pitchFamily="34" charset="0"/>
              <a:buChar char="•"/>
              <a:defRPr/>
            </a:pPr>
            <a:r>
              <a:rPr lang="sv-SE" sz="1400" kern="0" dirty="0"/>
              <a:t>Använda ORSA i affärsbeslut och affärsstrategi</a:t>
            </a:r>
          </a:p>
        </p:txBody>
      </p:sp>
      <p:sp>
        <p:nvSpPr>
          <p:cNvPr id="10" name="Title 9">
            <a:extLst>
              <a:ext uri="{FF2B5EF4-FFF2-40B4-BE49-F238E27FC236}">
                <a16:creationId xmlns:a16="http://schemas.microsoft.com/office/drawing/2014/main" id="{ED002C51-DFBB-066C-5CA5-755A13564DDE}"/>
              </a:ext>
            </a:extLst>
          </p:cNvPr>
          <p:cNvSpPr>
            <a:spLocks noGrp="1"/>
          </p:cNvSpPr>
          <p:nvPr>
            <p:ph type="title"/>
          </p:nvPr>
        </p:nvSpPr>
        <p:spPr>
          <a:xfrm>
            <a:off x="1643380" y="1266825"/>
            <a:ext cx="8928100" cy="714893"/>
          </a:xfrm>
        </p:spPr>
        <p:txBody>
          <a:bodyPr>
            <a:noAutofit/>
          </a:bodyPr>
          <a:lstStyle/>
          <a:p>
            <a:r>
              <a:rPr lang="sv-SE" sz="2900" dirty="0"/>
              <a:t>4. Styrelsen ska löpande</a:t>
            </a:r>
            <a:br>
              <a:rPr lang="sv-SE" sz="2900" dirty="0"/>
            </a:br>
            <a:r>
              <a:rPr lang="sv-SE" sz="2900" dirty="0"/>
              <a:t>utvärdera och bedöma företagets risker och solvens  </a:t>
            </a:r>
          </a:p>
        </p:txBody>
      </p:sp>
      <p:sp>
        <p:nvSpPr>
          <p:cNvPr id="19" name="Vinge">
            <a:extLst>
              <a:ext uri="{FF2B5EF4-FFF2-40B4-BE49-F238E27FC236}">
                <a16:creationId xmlns:a16="http://schemas.microsoft.com/office/drawing/2014/main" id="{6654DCAE-D376-ED33-793D-5CD569A19B51}"/>
              </a:ext>
            </a:extLst>
          </p:cNvPr>
          <p:cNvSpPr>
            <a:spLocks noEditPoints="1"/>
          </p:cNvSpPr>
          <p:nvPr/>
        </p:nvSpPr>
        <p:spPr bwMode="auto">
          <a:xfrm>
            <a:off x="334963" y="6405563"/>
            <a:ext cx="720725" cy="144462"/>
          </a:xfrm>
          <a:custGeom>
            <a:avLst/>
            <a:gdLst>
              <a:gd name="T0" fmla="*/ 1358 w 6078"/>
              <a:gd name="T1" fmla="*/ 10 h 1216"/>
              <a:gd name="T2" fmla="*/ 795 w 6078"/>
              <a:gd name="T3" fmla="*/ 1206 h 1216"/>
              <a:gd name="T4" fmla="*/ 568 w 6078"/>
              <a:gd name="T5" fmla="*/ 1206 h 1216"/>
              <a:gd name="T6" fmla="*/ 0 w 6078"/>
              <a:gd name="T7" fmla="*/ 10 h 1216"/>
              <a:gd name="T8" fmla="*/ 189 w 6078"/>
              <a:gd name="T9" fmla="*/ 10 h 1216"/>
              <a:gd name="T10" fmla="*/ 678 w 6078"/>
              <a:gd name="T11" fmla="*/ 1076 h 1216"/>
              <a:gd name="T12" fmla="*/ 684 w 6078"/>
              <a:gd name="T13" fmla="*/ 1076 h 1216"/>
              <a:gd name="T14" fmla="*/ 1170 w 6078"/>
              <a:gd name="T15" fmla="*/ 10 h 1216"/>
              <a:gd name="T16" fmla="*/ 1358 w 6078"/>
              <a:gd name="T17" fmla="*/ 10 h 1216"/>
              <a:gd name="T18" fmla="*/ 1514 w 6078"/>
              <a:gd name="T19" fmla="*/ 1206 h 1216"/>
              <a:gd name="T20" fmla="*/ 1690 w 6078"/>
              <a:gd name="T21" fmla="*/ 1206 h 1216"/>
              <a:gd name="T22" fmla="*/ 1690 w 6078"/>
              <a:gd name="T23" fmla="*/ 10 h 1216"/>
              <a:gd name="T24" fmla="*/ 1514 w 6078"/>
              <a:gd name="T25" fmla="*/ 10 h 1216"/>
              <a:gd name="T26" fmla="*/ 1514 w 6078"/>
              <a:gd name="T27" fmla="*/ 1206 h 1216"/>
              <a:gd name="T28" fmla="*/ 3288 w 6078"/>
              <a:gd name="T29" fmla="*/ 1206 h 1216"/>
              <a:gd name="T30" fmla="*/ 3288 w 6078"/>
              <a:gd name="T31" fmla="*/ 10 h 1216"/>
              <a:gd name="T32" fmla="*/ 3112 w 6078"/>
              <a:gd name="T33" fmla="*/ 10 h 1216"/>
              <a:gd name="T34" fmla="*/ 3112 w 6078"/>
              <a:gd name="T35" fmla="*/ 1076 h 1216"/>
              <a:gd name="T36" fmla="*/ 3108 w 6078"/>
              <a:gd name="T37" fmla="*/ 1076 h 1216"/>
              <a:gd name="T38" fmla="*/ 2215 w 6078"/>
              <a:gd name="T39" fmla="*/ 10 h 1216"/>
              <a:gd name="T40" fmla="*/ 1947 w 6078"/>
              <a:gd name="T41" fmla="*/ 10 h 1216"/>
              <a:gd name="T42" fmla="*/ 1947 w 6078"/>
              <a:gd name="T43" fmla="*/ 1206 h 1216"/>
              <a:gd name="T44" fmla="*/ 2123 w 6078"/>
              <a:gd name="T45" fmla="*/ 1206 h 1216"/>
              <a:gd name="T46" fmla="*/ 2123 w 6078"/>
              <a:gd name="T47" fmla="*/ 148 h 1216"/>
              <a:gd name="T48" fmla="*/ 2127 w 6078"/>
              <a:gd name="T49" fmla="*/ 148 h 1216"/>
              <a:gd name="T50" fmla="*/ 3021 w 6078"/>
              <a:gd name="T51" fmla="*/ 1206 h 1216"/>
              <a:gd name="T52" fmla="*/ 3288 w 6078"/>
              <a:gd name="T53" fmla="*/ 1206 h 1216"/>
              <a:gd name="T54" fmla="*/ 5255 w 6078"/>
              <a:gd name="T55" fmla="*/ 532 h 1216"/>
              <a:gd name="T56" fmla="*/ 5255 w 6078"/>
              <a:gd name="T57" fmla="*/ 147 h 1216"/>
              <a:gd name="T58" fmla="*/ 6078 w 6078"/>
              <a:gd name="T59" fmla="*/ 147 h 1216"/>
              <a:gd name="T60" fmla="*/ 6078 w 6078"/>
              <a:gd name="T61" fmla="*/ 10 h 1216"/>
              <a:gd name="T62" fmla="*/ 5078 w 6078"/>
              <a:gd name="T63" fmla="*/ 10 h 1216"/>
              <a:gd name="T64" fmla="*/ 5078 w 6078"/>
              <a:gd name="T65" fmla="*/ 1206 h 1216"/>
              <a:gd name="T66" fmla="*/ 6078 w 6078"/>
              <a:gd name="T67" fmla="*/ 1206 h 1216"/>
              <a:gd name="T68" fmla="*/ 6078 w 6078"/>
              <a:gd name="T69" fmla="*/ 1069 h 1216"/>
              <a:gd name="T70" fmla="*/ 5255 w 6078"/>
              <a:gd name="T71" fmla="*/ 1069 h 1216"/>
              <a:gd name="T72" fmla="*/ 5255 w 6078"/>
              <a:gd name="T73" fmla="*/ 653 h 1216"/>
              <a:gd name="T74" fmla="*/ 6043 w 6078"/>
              <a:gd name="T75" fmla="*/ 653 h 1216"/>
              <a:gd name="T76" fmla="*/ 6043 w 6078"/>
              <a:gd name="T77" fmla="*/ 532 h 1216"/>
              <a:gd name="T78" fmla="*/ 5255 w 6078"/>
              <a:gd name="T79" fmla="*/ 532 h 1216"/>
              <a:gd name="T80" fmla="*/ 4825 w 6078"/>
              <a:gd name="T81" fmla="*/ 608 h 1216"/>
              <a:gd name="T82" fmla="*/ 4153 w 6078"/>
              <a:gd name="T83" fmla="*/ 608 h 1216"/>
              <a:gd name="T84" fmla="*/ 4153 w 6078"/>
              <a:gd name="T85" fmla="*/ 745 h 1216"/>
              <a:gd name="T86" fmla="*/ 4648 w 6078"/>
              <a:gd name="T87" fmla="*/ 745 h 1216"/>
              <a:gd name="T88" fmla="*/ 4648 w 6078"/>
              <a:gd name="T89" fmla="*/ 876 h 1216"/>
              <a:gd name="T90" fmla="*/ 4273 w 6078"/>
              <a:gd name="T91" fmla="*/ 1088 h 1216"/>
              <a:gd name="T92" fmla="*/ 4107 w 6078"/>
              <a:gd name="T93" fmla="*/ 1088 h 1216"/>
              <a:gd name="T94" fmla="*/ 3717 w 6078"/>
              <a:gd name="T95" fmla="*/ 817 h 1216"/>
              <a:gd name="T96" fmla="*/ 3717 w 6078"/>
              <a:gd name="T97" fmla="*/ 433 h 1216"/>
              <a:gd name="T98" fmla="*/ 4103 w 6078"/>
              <a:gd name="T99" fmla="*/ 129 h 1216"/>
              <a:gd name="T100" fmla="*/ 4321 w 6078"/>
              <a:gd name="T101" fmla="*/ 129 h 1216"/>
              <a:gd name="T102" fmla="*/ 4644 w 6078"/>
              <a:gd name="T103" fmla="*/ 291 h 1216"/>
              <a:gd name="T104" fmla="*/ 4644 w 6078"/>
              <a:gd name="T105" fmla="*/ 359 h 1216"/>
              <a:gd name="T106" fmla="*/ 4820 w 6078"/>
              <a:gd name="T107" fmla="*/ 359 h 1216"/>
              <a:gd name="T108" fmla="*/ 4820 w 6078"/>
              <a:gd name="T109" fmla="*/ 267 h 1216"/>
              <a:gd name="T110" fmla="*/ 4406 w 6078"/>
              <a:gd name="T111" fmla="*/ 0 h 1216"/>
              <a:gd name="T112" fmla="*/ 3997 w 6078"/>
              <a:gd name="T113" fmla="*/ 0 h 1216"/>
              <a:gd name="T114" fmla="*/ 3541 w 6078"/>
              <a:gd name="T115" fmla="*/ 417 h 1216"/>
              <a:gd name="T116" fmla="*/ 3541 w 6078"/>
              <a:gd name="T117" fmla="*/ 787 h 1216"/>
              <a:gd name="T118" fmla="*/ 4138 w 6078"/>
              <a:gd name="T119" fmla="*/ 1216 h 1216"/>
              <a:gd name="T120" fmla="*/ 4308 w 6078"/>
              <a:gd name="T121" fmla="*/ 1216 h 1216"/>
              <a:gd name="T122" fmla="*/ 4825 w 6078"/>
              <a:gd name="T123" fmla="*/ 868 h 1216"/>
              <a:gd name="T124" fmla="*/ 4825 w 6078"/>
              <a:gd name="T125" fmla="*/ 608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078" h="1216">
                <a:moveTo>
                  <a:pt x="1358" y="10"/>
                </a:moveTo>
                <a:cubicBezTo>
                  <a:pt x="795" y="1206"/>
                  <a:pt x="795" y="1206"/>
                  <a:pt x="795" y="1206"/>
                </a:cubicBezTo>
                <a:cubicBezTo>
                  <a:pt x="568" y="1206"/>
                  <a:pt x="568" y="1206"/>
                  <a:pt x="568" y="1206"/>
                </a:cubicBezTo>
                <a:cubicBezTo>
                  <a:pt x="0" y="10"/>
                  <a:pt x="0" y="10"/>
                  <a:pt x="0" y="10"/>
                </a:cubicBezTo>
                <a:cubicBezTo>
                  <a:pt x="189" y="10"/>
                  <a:pt x="189" y="10"/>
                  <a:pt x="189" y="10"/>
                </a:cubicBezTo>
                <a:cubicBezTo>
                  <a:pt x="678" y="1076"/>
                  <a:pt x="678" y="1076"/>
                  <a:pt x="678" y="1076"/>
                </a:cubicBezTo>
                <a:cubicBezTo>
                  <a:pt x="684" y="1076"/>
                  <a:pt x="684" y="1076"/>
                  <a:pt x="684" y="1076"/>
                </a:cubicBezTo>
                <a:cubicBezTo>
                  <a:pt x="1170" y="10"/>
                  <a:pt x="1170" y="10"/>
                  <a:pt x="1170" y="10"/>
                </a:cubicBezTo>
                <a:cubicBezTo>
                  <a:pt x="1358" y="10"/>
                  <a:pt x="1358" y="10"/>
                  <a:pt x="1358" y="10"/>
                </a:cubicBezTo>
                <a:moveTo>
                  <a:pt x="1514" y="1206"/>
                </a:moveTo>
                <a:cubicBezTo>
                  <a:pt x="1690" y="1206"/>
                  <a:pt x="1690" y="1206"/>
                  <a:pt x="1690" y="1206"/>
                </a:cubicBezTo>
                <a:cubicBezTo>
                  <a:pt x="1690" y="10"/>
                  <a:pt x="1690" y="10"/>
                  <a:pt x="1690" y="10"/>
                </a:cubicBezTo>
                <a:cubicBezTo>
                  <a:pt x="1514" y="10"/>
                  <a:pt x="1514" y="10"/>
                  <a:pt x="1514" y="10"/>
                </a:cubicBezTo>
                <a:lnTo>
                  <a:pt x="1514" y="1206"/>
                </a:lnTo>
                <a:close/>
                <a:moveTo>
                  <a:pt x="3288" y="1206"/>
                </a:moveTo>
                <a:cubicBezTo>
                  <a:pt x="3288" y="10"/>
                  <a:pt x="3288" y="10"/>
                  <a:pt x="3288" y="10"/>
                </a:cubicBezTo>
                <a:cubicBezTo>
                  <a:pt x="3112" y="10"/>
                  <a:pt x="3112" y="10"/>
                  <a:pt x="3112" y="10"/>
                </a:cubicBezTo>
                <a:cubicBezTo>
                  <a:pt x="3112" y="1076"/>
                  <a:pt x="3112" y="1076"/>
                  <a:pt x="3112" y="1076"/>
                </a:cubicBezTo>
                <a:cubicBezTo>
                  <a:pt x="3108" y="1076"/>
                  <a:pt x="3108" y="1076"/>
                  <a:pt x="3108" y="1076"/>
                </a:cubicBezTo>
                <a:cubicBezTo>
                  <a:pt x="2215" y="10"/>
                  <a:pt x="2215" y="10"/>
                  <a:pt x="2215" y="10"/>
                </a:cubicBezTo>
                <a:cubicBezTo>
                  <a:pt x="1947" y="10"/>
                  <a:pt x="1947" y="10"/>
                  <a:pt x="1947" y="10"/>
                </a:cubicBezTo>
                <a:cubicBezTo>
                  <a:pt x="1947" y="1206"/>
                  <a:pt x="1947" y="1206"/>
                  <a:pt x="1947" y="1206"/>
                </a:cubicBezTo>
                <a:cubicBezTo>
                  <a:pt x="2123" y="1206"/>
                  <a:pt x="2123" y="1206"/>
                  <a:pt x="2123" y="1206"/>
                </a:cubicBezTo>
                <a:cubicBezTo>
                  <a:pt x="2123" y="148"/>
                  <a:pt x="2123" y="148"/>
                  <a:pt x="2123" y="148"/>
                </a:cubicBezTo>
                <a:cubicBezTo>
                  <a:pt x="2127" y="148"/>
                  <a:pt x="2127" y="148"/>
                  <a:pt x="2127" y="148"/>
                </a:cubicBezTo>
                <a:cubicBezTo>
                  <a:pt x="3021" y="1206"/>
                  <a:pt x="3021" y="1206"/>
                  <a:pt x="3021" y="1206"/>
                </a:cubicBezTo>
                <a:cubicBezTo>
                  <a:pt x="3288" y="1206"/>
                  <a:pt x="3288" y="1206"/>
                  <a:pt x="3288" y="1206"/>
                </a:cubicBezTo>
                <a:moveTo>
                  <a:pt x="5255" y="532"/>
                </a:moveTo>
                <a:cubicBezTo>
                  <a:pt x="5255" y="147"/>
                  <a:pt x="5255" y="147"/>
                  <a:pt x="5255" y="147"/>
                </a:cubicBezTo>
                <a:cubicBezTo>
                  <a:pt x="6078" y="147"/>
                  <a:pt x="6078" y="147"/>
                  <a:pt x="6078" y="147"/>
                </a:cubicBezTo>
                <a:cubicBezTo>
                  <a:pt x="6078" y="10"/>
                  <a:pt x="6078" y="10"/>
                  <a:pt x="6078" y="10"/>
                </a:cubicBezTo>
                <a:cubicBezTo>
                  <a:pt x="5078" y="10"/>
                  <a:pt x="5078" y="10"/>
                  <a:pt x="5078" y="10"/>
                </a:cubicBezTo>
                <a:cubicBezTo>
                  <a:pt x="5078" y="1206"/>
                  <a:pt x="5078" y="1206"/>
                  <a:pt x="5078" y="1206"/>
                </a:cubicBezTo>
                <a:cubicBezTo>
                  <a:pt x="6078" y="1206"/>
                  <a:pt x="6078" y="1206"/>
                  <a:pt x="6078" y="1206"/>
                </a:cubicBezTo>
                <a:cubicBezTo>
                  <a:pt x="6078" y="1069"/>
                  <a:pt x="6078" y="1069"/>
                  <a:pt x="6078" y="1069"/>
                </a:cubicBezTo>
                <a:cubicBezTo>
                  <a:pt x="5255" y="1069"/>
                  <a:pt x="5255" y="1069"/>
                  <a:pt x="5255" y="1069"/>
                </a:cubicBezTo>
                <a:cubicBezTo>
                  <a:pt x="5255" y="653"/>
                  <a:pt x="5255" y="653"/>
                  <a:pt x="5255" y="653"/>
                </a:cubicBezTo>
                <a:cubicBezTo>
                  <a:pt x="6043" y="653"/>
                  <a:pt x="6043" y="653"/>
                  <a:pt x="6043" y="653"/>
                </a:cubicBezTo>
                <a:cubicBezTo>
                  <a:pt x="6043" y="532"/>
                  <a:pt x="6043" y="532"/>
                  <a:pt x="6043" y="532"/>
                </a:cubicBezTo>
                <a:cubicBezTo>
                  <a:pt x="5255" y="532"/>
                  <a:pt x="5255" y="532"/>
                  <a:pt x="5255" y="532"/>
                </a:cubicBezTo>
                <a:moveTo>
                  <a:pt x="4825" y="608"/>
                </a:moveTo>
                <a:cubicBezTo>
                  <a:pt x="4153" y="608"/>
                  <a:pt x="4153" y="608"/>
                  <a:pt x="4153" y="608"/>
                </a:cubicBezTo>
                <a:cubicBezTo>
                  <a:pt x="4153" y="745"/>
                  <a:pt x="4153" y="745"/>
                  <a:pt x="4153" y="745"/>
                </a:cubicBezTo>
                <a:cubicBezTo>
                  <a:pt x="4648" y="745"/>
                  <a:pt x="4648" y="745"/>
                  <a:pt x="4648" y="745"/>
                </a:cubicBezTo>
                <a:cubicBezTo>
                  <a:pt x="4648" y="876"/>
                  <a:pt x="4648" y="876"/>
                  <a:pt x="4648" y="876"/>
                </a:cubicBezTo>
                <a:cubicBezTo>
                  <a:pt x="4648" y="1046"/>
                  <a:pt x="4582" y="1088"/>
                  <a:pt x="4273" y="1088"/>
                </a:cubicBezTo>
                <a:cubicBezTo>
                  <a:pt x="4107" y="1088"/>
                  <a:pt x="4107" y="1088"/>
                  <a:pt x="4107" y="1088"/>
                </a:cubicBezTo>
                <a:cubicBezTo>
                  <a:pt x="3817" y="1088"/>
                  <a:pt x="3717" y="1022"/>
                  <a:pt x="3717" y="817"/>
                </a:cubicBezTo>
                <a:cubicBezTo>
                  <a:pt x="3717" y="433"/>
                  <a:pt x="3717" y="433"/>
                  <a:pt x="3717" y="433"/>
                </a:cubicBezTo>
                <a:cubicBezTo>
                  <a:pt x="3717" y="194"/>
                  <a:pt x="3767" y="129"/>
                  <a:pt x="4103" y="129"/>
                </a:cubicBezTo>
                <a:cubicBezTo>
                  <a:pt x="4321" y="129"/>
                  <a:pt x="4321" y="129"/>
                  <a:pt x="4321" y="129"/>
                </a:cubicBezTo>
                <a:cubicBezTo>
                  <a:pt x="4574" y="129"/>
                  <a:pt x="4644" y="176"/>
                  <a:pt x="4644" y="291"/>
                </a:cubicBezTo>
                <a:cubicBezTo>
                  <a:pt x="4644" y="359"/>
                  <a:pt x="4644" y="359"/>
                  <a:pt x="4644" y="359"/>
                </a:cubicBezTo>
                <a:cubicBezTo>
                  <a:pt x="4820" y="359"/>
                  <a:pt x="4820" y="359"/>
                  <a:pt x="4820" y="359"/>
                </a:cubicBezTo>
                <a:cubicBezTo>
                  <a:pt x="4820" y="267"/>
                  <a:pt x="4820" y="267"/>
                  <a:pt x="4820" y="267"/>
                </a:cubicBezTo>
                <a:cubicBezTo>
                  <a:pt x="4820" y="74"/>
                  <a:pt x="4640" y="0"/>
                  <a:pt x="4406" y="0"/>
                </a:cubicBezTo>
                <a:cubicBezTo>
                  <a:pt x="3997" y="0"/>
                  <a:pt x="3997" y="0"/>
                  <a:pt x="3997" y="0"/>
                </a:cubicBezTo>
                <a:cubicBezTo>
                  <a:pt x="3732" y="0"/>
                  <a:pt x="3541" y="93"/>
                  <a:pt x="3541" y="417"/>
                </a:cubicBezTo>
                <a:cubicBezTo>
                  <a:pt x="3541" y="787"/>
                  <a:pt x="3541" y="787"/>
                  <a:pt x="3541" y="787"/>
                </a:cubicBezTo>
                <a:cubicBezTo>
                  <a:pt x="3541" y="1157"/>
                  <a:pt x="3723" y="1216"/>
                  <a:pt x="4138" y="1216"/>
                </a:cubicBezTo>
                <a:cubicBezTo>
                  <a:pt x="4308" y="1216"/>
                  <a:pt x="4308" y="1216"/>
                  <a:pt x="4308" y="1216"/>
                </a:cubicBezTo>
                <a:cubicBezTo>
                  <a:pt x="4661" y="1216"/>
                  <a:pt x="4825" y="1149"/>
                  <a:pt x="4825" y="868"/>
                </a:cubicBezTo>
                <a:cubicBezTo>
                  <a:pt x="4825" y="608"/>
                  <a:pt x="4825" y="608"/>
                  <a:pt x="4825" y="60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dirty="0"/>
          </a:p>
        </p:txBody>
      </p:sp>
      <p:sp>
        <p:nvSpPr>
          <p:cNvPr id="2" name="Slide Number Placeholder 1">
            <a:extLst>
              <a:ext uri="{FF2B5EF4-FFF2-40B4-BE49-F238E27FC236}">
                <a16:creationId xmlns:a16="http://schemas.microsoft.com/office/drawing/2014/main" id="{D8CACB51-0CD6-F2FA-B8EF-A67E0391FD63}"/>
              </a:ext>
            </a:extLst>
          </p:cNvPr>
          <p:cNvSpPr>
            <a:spLocks noGrp="1"/>
          </p:cNvSpPr>
          <p:nvPr>
            <p:ph type="sldNum" sz="quarter" idx="24"/>
          </p:nvPr>
        </p:nvSpPr>
        <p:spPr/>
        <p:txBody>
          <a:bodyPr/>
          <a:lstStyle/>
          <a:p>
            <a:fld id="{68468C2E-472A-43C3-926E-5A5CF00B7762}" type="slidenum">
              <a:rPr lang="sv-SE" smtClean="0"/>
              <a:pPr/>
              <a:t>14</a:t>
            </a:fld>
            <a:endParaRPr lang="sv-SE" dirty="0"/>
          </a:p>
        </p:txBody>
      </p:sp>
    </p:spTree>
    <p:extLst>
      <p:ext uri="{BB962C8B-B14F-4D97-AF65-F5344CB8AC3E}">
        <p14:creationId xmlns:p14="http://schemas.microsoft.com/office/powerpoint/2010/main" val="380176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1000"/>
                                        <p:tgtEl>
                                          <p:spTgt spid="12">
                                            <p:txEl>
                                              <p:pRg st="0" end="0"/>
                                            </p:txEl>
                                          </p:spTgt>
                                        </p:tgtEl>
                                      </p:cBhvr>
                                    </p:animEffect>
                                    <p:anim calcmode="lin" valueType="num">
                                      <p:cBhvr>
                                        <p:cTn id="13"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animEffect transition="in" filter="fade">
                                      <p:cBhvr>
                                        <p:cTn id="19" dur="1000"/>
                                        <p:tgtEl>
                                          <p:spTgt spid="12">
                                            <p:txEl>
                                              <p:pRg st="1" end="1"/>
                                            </p:txEl>
                                          </p:spTgt>
                                        </p:tgtEl>
                                      </p:cBhvr>
                                    </p:animEffect>
                                    <p:anim calcmode="lin" valueType="num">
                                      <p:cBhvr>
                                        <p:cTn id="20"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xEl>
                                              <p:pRg st="2" end="2"/>
                                            </p:txEl>
                                          </p:spTgt>
                                        </p:tgtEl>
                                        <p:attrNameLst>
                                          <p:attrName>style.visibility</p:attrName>
                                        </p:attrNameLst>
                                      </p:cBhvr>
                                      <p:to>
                                        <p:strVal val="visible"/>
                                      </p:to>
                                    </p:set>
                                    <p:animEffect transition="in" filter="fade">
                                      <p:cBhvr>
                                        <p:cTn id="26" dur="1000"/>
                                        <p:tgtEl>
                                          <p:spTgt spid="12">
                                            <p:txEl>
                                              <p:pRg st="2" end="2"/>
                                            </p:txEl>
                                          </p:spTgt>
                                        </p:tgtEl>
                                      </p:cBhvr>
                                    </p:animEffect>
                                    <p:anim calcmode="lin" valueType="num">
                                      <p:cBhvr>
                                        <p:cTn id="27"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5">
                                            <p:txEl>
                                              <p:pRg st="0" end="0"/>
                                            </p:txEl>
                                          </p:spTgt>
                                        </p:tgtEl>
                                        <p:attrNameLst>
                                          <p:attrName>style.visibility</p:attrName>
                                        </p:attrNameLst>
                                      </p:cBhvr>
                                      <p:to>
                                        <p:strVal val="visible"/>
                                      </p:to>
                                    </p:set>
                                    <p:animEffect transition="in" filter="barn(inVertical)">
                                      <p:cBhvr>
                                        <p:cTn id="33" dur="500"/>
                                        <p:tgtEl>
                                          <p:spTgt spid="15">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3">
                                            <p:txEl>
                                              <p:pRg st="0" end="0"/>
                                            </p:txEl>
                                          </p:spTgt>
                                        </p:tgtEl>
                                        <p:attrNameLst>
                                          <p:attrName>style.visibility</p:attrName>
                                        </p:attrNameLst>
                                      </p:cBhvr>
                                      <p:to>
                                        <p:strVal val="visible"/>
                                      </p:to>
                                    </p:set>
                                    <p:animEffect transition="in" filter="fade">
                                      <p:cBhvr>
                                        <p:cTn id="38" dur="1000"/>
                                        <p:tgtEl>
                                          <p:spTgt spid="13">
                                            <p:txEl>
                                              <p:pRg st="0" end="0"/>
                                            </p:txEl>
                                          </p:spTgt>
                                        </p:tgtEl>
                                      </p:cBhvr>
                                    </p:animEffect>
                                    <p:anim calcmode="lin" valueType="num">
                                      <p:cBhvr>
                                        <p:cTn id="3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3">
                                            <p:txEl>
                                              <p:pRg st="1" end="1"/>
                                            </p:txEl>
                                          </p:spTgt>
                                        </p:tgtEl>
                                        <p:attrNameLst>
                                          <p:attrName>style.visibility</p:attrName>
                                        </p:attrNameLst>
                                      </p:cBhvr>
                                      <p:to>
                                        <p:strVal val="visible"/>
                                      </p:to>
                                    </p:set>
                                    <p:animEffect transition="in" filter="fade">
                                      <p:cBhvr>
                                        <p:cTn id="43" dur="1000"/>
                                        <p:tgtEl>
                                          <p:spTgt spid="13">
                                            <p:txEl>
                                              <p:pRg st="1" end="1"/>
                                            </p:txEl>
                                          </p:spTgt>
                                        </p:tgtEl>
                                      </p:cBhvr>
                                    </p:animEffect>
                                    <p:anim calcmode="lin" valueType="num">
                                      <p:cBhvr>
                                        <p:cTn id="4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3">
                                            <p:txEl>
                                              <p:pRg st="2" end="2"/>
                                            </p:txEl>
                                          </p:spTgt>
                                        </p:tgtEl>
                                        <p:attrNameLst>
                                          <p:attrName>style.visibility</p:attrName>
                                        </p:attrNameLst>
                                      </p:cBhvr>
                                      <p:to>
                                        <p:strVal val="visible"/>
                                      </p:to>
                                    </p:set>
                                    <p:animEffect transition="in" filter="fade">
                                      <p:cBhvr>
                                        <p:cTn id="48" dur="1000"/>
                                        <p:tgtEl>
                                          <p:spTgt spid="13">
                                            <p:txEl>
                                              <p:pRg st="2" end="2"/>
                                            </p:txEl>
                                          </p:spTgt>
                                        </p:tgtEl>
                                      </p:cBhvr>
                                    </p:animEffect>
                                    <p:anim calcmode="lin" valueType="num">
                                      <p:cBhvr>
                                        <p:cTn id="4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13">
                                            <p:txEl>
                                              <p:pRg st="3" end="3"/>
                                            </p:txEl>
                                          </p:spTgt>
                                        </p:tgtEl>
                                        <p:attrNameLst>
                                          <p:attrName>style.visibility</p:attrName>
                                        </p:attrNameLst>
                                      </p:cBhvr>
                                      <p:to>
                                        <p:strVal val="visible"/>
                                      </p:to>
                                    </p:set>
                                    <p:animEffect transition="in" filter="fade">
                                      <p:cBhvr>
                                        <p:cTn id="53" dur="1000"/>
                                        <p:tgtEl>
                                          <p:spTgt spid="13">
                                            <p:txEl>
                                              <p:pRg st="3" end="3"/>
                                            </p:txEl>
                                          </p:spTgt>
                                        </p:tgtEl>
                                      </p:cBhvr>
                                    </p:animEffect>
                                    <p:anim calcmode="lin" valueType="num">
                                      <p:cBhvr>
                                        <p:cTn id="5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5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13">
                                            <p:txEl>
                                              <p:pRg st="4" end="4"/>
                                            </p:txEl>
                                          </p:spTgt>
                                        </p:tgtEl>
                                        <p:attrNameLst>
                                          <p:attrName>style.visibility</p:attrName>
                                        </p:attrNameLst>
                                      </p:cBhvr>
                                      <p:to>
                                        <p:strVal val="visible"/>
                                      </p:to>
                                    </p:set>
                                    <p:animEffect transition="in" filter="fade">
                                      <p:cBhvr>
                                        <p:cTn id="58" dur="1000"/>
                                        <p:tgtEl>
                                          <p:spTgt spid="13">
                                            <p:txEl>
                                              <p:pRg st="4" end="4"/>
                                            </p:txEl>
                                          </p:spTgt>
                                        </p:tgtEl>
                                      </p:cBhvr>
                                    </p:animEffect>
                                    <p:anim calcmode="lin" valueType="num">
                                      <p:cBhvr>
                                        <p:cTn id="5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60" dur="1000" fill="hold"/>
                                        <p:tgtEl>
                                          <p:spTgt spid="13">
                                            <p:txEl>
                                              <p:pRg st="4" end="4"/>
                                            </p:txEl>
                                          </p:spTgt>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13">
                                            <p:txEl>
                                              <p:pRg st="5" end="5"/>
                                            </p:txEl>
                                          </p:spTgt>
                                        </p:tgtEl>
                                        <p:attrNameLst>
                                          <p:attrName>style.visibility</p:attrName>
                                        </p:attrNameLst>
                                      </p:cBhvr>
                                      <p:to>
                                        <p:strVal val="visible"/>
                                      </p:to>
                                    </p:set>
                                    <p:animEffect transition="in" filter="fade">
                                      <p:cBhvr>
                                        <p:cTn id="63" dur="1000"/>
                                        <p:tgtEl>
                                          <p:spTgt spid="13">
                                            <p:txEl>
                                              <p:pRg st="5" end="5"/>
                                            </p:txEl>
                                          </p:spTgt>
                                        </p:tgtEl>
                                      </p:cBhvr>
                                    </p:animEffect>
                                    <p:anim calcmode="lin" valueType="num">
                                      <p:cBhvr>
                                        <p:cTn id="64" dur="1000" fill="hold"/>
                                        <p:tgtEl>
                                          <p:spTgt spid="13">
                                            <p:txEl>
                                              <p:pRg st="5" end="5"/>
                                            </p:txEl>
                                          </p:spTgt>
                                        </p:tgtEl>
                                        <p:attrNameLst>
                                          <p:attrName>ppt_x</p:attrName>
                                        </p:attrNameLst>
                                      </p:cBhvr>
                                      <p:tavLst>
                                        <p:tav tm="0">
                                          <p:val>
                                            <p:strVal val="#ppt_x"/>
                                          </p:val>
                                        </p:tav>
                                        <p:tav tm="100000">
                                          <p:val>
                                            <p:strVal val="#ppt_x"/>
                                          </p:val>
                                        </p:tav>
                                      </p:tavLst>
                                    </p:anim>
                                    <p:anim calcmode="lin" valueType="num">
                                      <p:cBhvr>
                                        <p:cTn id="65" dur="1000" fill="hold"/>
                                        <p:tgtEl>
                                          <p:spTgt spid="13">
                                            <p:txEl>
                                              <p:pRg st="5" end="5"/>
                                            </p:txEl>
                                          </p:spTgt>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13">
                                            <p:txEl>
                                              <p:pRg st="6" end="6"/>
                                            </p:txEl>
                                          </p:spTgt>
                                        </p:tgtEl>
                                        <p:attrNameLst>
                                          <p:attrName>style.visibility</p:attrName>
                                        </p:attrNameLst>
                                      </p:cBhvr>
                                      <p:to>
                                        <p:strVal val="visible"/>
                                      </p:to>
                                    </p:set>
                                    <p:animEffect transition="in" filter="fade">
                                      <p:cBhvr>
                                        <p:cTn id="68" dur="1000"/>
                                        <p:tgtEl>
                                          <p:spTgt spid="13">
                                            <p:txEl>
                                              <p:pRg st="6" end="6"/>
                                            </p:txEl>
                                          </p:spTgt>
                                        </p:tgtEl>
                                      </p:cBhvr>
                                    </p:animEffect>
                                    <p:anim calcmode="lin" valueType="num">
                                      <p:cBhvr>
                                        <p:cTn id="69" dur="1000" fill="hold"/>
                                        <p:tgtEl>
                                          <p:spTgt spid="13">
                                            <p:txEl>
                                              <p:pRg st="6" end="6"/>
                                            </p:txEl>
                                          </p:spTgt>
                                        </p:tgtEl>
                                        <p:attrNameLst>
                                          <p:attrName>ppt_x</p:attrName>
                                        </p:attrNameLst>
                                      </p:cBhvr>
                                      <p:tavLst>
                                        <p:tav tm="0">
                                          <p:val>
                                            <p:strVal val="#ppt_x"/>
                                          </p:val>
                                        </p:tav>
                                        <p:tav tm="100000">
                                          <p:val>
                                            <p:strVal val="#ppt_x"/>
                                          </p:val>
                                        </p:tav>
                                      </p:tavLst>
                                    </p:anim>
                                    <p:anim calcmode="lin" valueType="num">
                                      <p:cBhvr>
                                        <p:cTn id="70" dur="1000" fill="hold"/>
                                        <p:tgtEl>
                                          <p:spTgt spid="13">
                                            <p:txEl>
                                              <p:pRg st="6" end="6"/>
                                            </p:txEl>
                                          </p:spTgt>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13">
                                            <p:txEl>
                                              <p:pRg st="8" end="8"/>
                                            </p:txEl>
                                          </p:spTgt>
                                        </p:tgtEl>
                                        <p:attrNameLst>
                                          <p:attrName>style.visibility</p:attrName>
                                        </p:attrNameLst>
                                      </p:cBhvr>
                                      <p:to>
                                        <p:strVal val="visible"/>
                                      </p:to>
                                    </p:set>
                                    <p:animEffect transition="in" filter="fade">
                                      <p:cBhvr>
                                        <p:cTn id="73" dur="1000"/>
                                        <p:tgtEl>
                                          <p:spTgt spid="13">
                                            <p:txEl>
                                              <p:pRg st="8" end="8"/>
                                            </p:txEl>
                                          </p:spTgt>
                                        </p:tgtEl>
                                      </p:cBhvr>
                                    </p:animEffect>
                                    <p:anim calcmode="lin" valueType="num">
                                      <p:cBhvr>
                                        <p:cTn id="74" dur="1000" fill="hold"/>
                                        <p:tgtEl>
                                          <p:spTgt spid="13">
                                            <p:txEl>
                                              <p:pRg st="8" end="8"/>
                                            </p:txEl>
                                          </p:spTgt>
                                        </p:tgtEl>
                                        <p:attrNameLst>
                                          <p:attrName>ppt_x</p:attrName>
                                        </p:attrNameLst>
                                      </p:cBhvr>
                                      <p:tavLst>
                                        <p:tav tm="0">
                                          <p:val>
                                            <p:strVal val="#ppt_x"/>
                                          </p:val>
                                        </p:tav>
                                        <p:tav tm="100000">
                                          <p:val>
                                            <p:strVal val="#ppt_x"/>
                                          </p:val>
                                        </p:tav>
                                      </p:tavLst>
                                    </p:anim>
                                    <p:anim calcmode="lin" valueType="num">
                                      <p:cBhvr>
                                        <p:cTn id="75" dur="1000" fill="hold"/>
                                        <p:tgtEl>
                                          <p:spTgt spid="13">
                                            <p:txEl>
                                              <p:pRg st="8" end="8"/>
                                            </p:txEl>
                                          </p:spTgt>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0"/>
                                  </p:stCondLst>
                                  <p:childTnLst>
                                    <p:set>
                                      <p:cBhvr>
                                        <p:cTn id="77" dur="1" fill="hold">
                                          <p:stCondLst>
                                            <p:cond delay="0"/>
                                          </p:stCondLst>
                                        </p:cTn>
                                        <p:tgtEl>
                                          <p:spTgt spid="13">
                                            <p:txEl>
                                              <p:pRg st="9" end="9"/>
                                            </p:txEl>
                                          </p:spTgt>
                                        </p:tgtEl>
                                        <p:attrNameLst>
                                          <p:attrName>style.visibility</p:attrName>
                                        </p:attrNameLst>
                                      </p:cBhvr>
                                      <p:to>
                                        <p:strVal val="visible"/>
                                      </p:to>
                                    </p:set>
                                    <p:animEffect transition="in" filter="fade">
                                      <p:cBhvr>
                                        <p:cTn id="78" dur="1000"/>
                                        <p:tgtEl>
                                          <p:spTgt spid="13">
                                            <p:txEl>
                                              <p:pRg st="9" end="9"/>
                                            </p:txEl>
                                          </p:spTgt>
                                        </p:tgtEl>
                                      </p:cBhvr>
                                    </p:animEffect>
                                    <p:anim calcmode="lin" valueType="num">
                                      <p:cBhvr>
                                        <p:cTn id="79" dur="1000" fill="hold"/>
                                        <p:tgtEl>
                                          <p:spTgt spid="13">
                                            <p:txEl>
                                              <p:pRg st="9" end="9"/>
                                            </p:txEl>
                                          </p:spTgt>
                                        </p:tgtEl>
                                        <p:attrNameLst>
                                          <p:attrName>ppt_x</p:attrName>
                                        </p:attrNameLst>
                                      </p:cBhvr>
                                      <p:tavLst>
                                        <p:tav tm="0">
                                          <p:val>
                                            <p:strVal val="#ppt_x"/>
                                          </p:val>
                                        </p:tav>
                                        <p:tav tm="100000">
                                          <p:val>
                                            <p:strVal val="#ppt_x"/>
                                          </p:val>
                                        </p:tav>
                                      </p:tavLst>
                                    </p:anim>
                                    <p:anim calcmode="lin" valueType="num">
                                      <p:cBhvr>
                                        <p:cTn id="80" dur="1000" fill="hold"/>
                                        <p:tgtEl>
                                          <p:spTgt spid="1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AF1EF"/>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AEB8EE0-F54C-61AC-FA96-CDA6E2710532}"/>
              </a:ext>
            </a:extLst>
          </p:cNvPr>
          <p:cNvSpPr>
            <a:spLocks noGrp="1"/>
          </p:cNvSpPr>
          <p:nvPr>
            <p:ph type="title"/>
          </p:nvPr>
        </p:nvSpPr>
        <p:spPr>
          <a:xfrm>
            <a:off x="1631950" y="621149"/>
            <a:ext cx="8928100" cy="714893"/>
          </a:xfrm>
          <a:ln w="12700">
            <a:noFill/>
          </a:ln>
        </p:spPr>
        <p:txBody>
          <a:bodyPr>
            <a:normAutofit fontScale="90000"/>
          </a:bodyPr>
          <a:lstStyle/>
          <a:p>
            <a:r>
              <a:rPr lang="sv-SE" dirty="0"/>
              <a:t>5. De centrala funktionerna är</a:t>
            </a:r>
            <a:r>
              <a:rPr lang="sv-SE" dirty="0">
                <a:solidFill>
                  <a:srgbClr val="C00000"/>
                </a:solidFill>
              </a:rPr>
              <a:t> </a:t>
            </a:r>
            <a:r>
              <a:rPr lang="sv-SE" i="1" dirty="0">
                <a:solidFill>
                  <a:srgbClr val="C00000"/>
                </a:solidFill>
              </a:rPr>
              <a:t>inte</a:t>
            </a:r>
            <a:r>
              <a:rPr lang="sv-SE" dirty="0">
                <a:solidFill>
                  <a:srgbClr val="C00000"/>
                </a:solidFill>
              </a:rPr>
              <a:t> </a:t>
            </a:r>
            <a:r>
              <a:rPr lang="sv-SE" dirty="0"/>
              <a:t>bolagsorgan = </a:t>
            </a:r>
            <a:br>
              <a:rPr lang="sv-SE" dirty="0"/>
            </a:br>
            <a:r>
              <a:rPr lang="sv-SE" i="1" dirty="0">
                <a:solidFill>
                  <a:srgbClr val="C00000"/>
                </a:solidFill>
              </a:rPr>
              <a:t>Styrelsen har det yttersta ansvaret</a:t>
            </a:r>
            <a:endParaRPr lang="sv-SE" dirty="0">
              <a:solidFill>
                <a:srgbClr val="C00000"/>
              </a:solidFill>
            </a:endParaRPr>
          </a:p>
        </p:txBody>
      </p:sp>
      <p:sp>
        <p:nvSpPr>
          <p:cNvPr id="6" name="Rounded Rectangle 19">
            <a:extLst>
              <a:ext uri="{FF2B5EF4-FFF2-40B4-BE49-F238E27FC236}">
                <a16:creationId xmlns:a16="http://schemas.microsoft.com/office/drawing/2014/main" id="{FC3603FA-836B-46F7-01FF-C39F63A67BDB}"/>
              </a:ext>
            </a:extLst>
          </p:cNvPr>
          <p:cNvSpPr/>
          <p:nvPr/>
        </p:nvSpPr>
        <p:spPr>
          <a:xfrm>
            <a:off x="4649465" y="1768475"/>
            <a:ext cx="1655763" cy="576263"/>
          </a:xfrm>
          <a:prstGeom prst="roundRect">
            <a:avLst/>
          </a:prstGeom>
          <a:solidFill>
            <a:schemeClr val="accent3">
              <a:lumMod val="75000"/>
            </a:schemeClr>
          </a:solidFill>
          <a:ln w="12700" cap="flat" cmpd="sng" algn="ctr">
            <a:noFill/>
            <a:prstDash val="solid"/>
          </a:ln>
          <a:effectLst/>
          <a:extLst>
            <a:ext uri="{91240B29-F687-4F45-9708-019B960494DF}">
              <a14:hiddenLine xmlns:a14="http://schemas.microsoft.com/office/drawing/2010/main" w="12700" cap="flat" cmpd="sng" algn="ctr">
                <a:solidFill>
                  <a:schemeClr val="bg1"/>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sv-SE" sz="1000" b="1"/>
              <a:t>Bolagstämma</a:t>
            </a:r>
            <a:endParaRPr lang="sv-SE" sz="1000" b="1" dirty="0"/>
          </a:p>
        </p:txBody>
      </p:sp>
      <p:sp>
        <p:nvSpPr>
          <p:cNvPr id="7" name="Rounded Rectangle 20">
            <a:extLst>
              <a:ext uri="{FF2B5EF4-FFF2-40B4-BE49-F238E27FC236}">
                <a16:creationId xmlns:a16="http://schemas.microsoft.com/office/drawing/2014/main" id="{1DFC11C5-210E-7477-931C-A4790B033E5F}"/>
              </a:ext>
            </a:extLst>
          </p:cNvPr>
          <p:cNvSpPr/>
          <p:nvPr/>
        </p:nvSpPr>
        <p:spPr>
          <a:xfrm>
            <a:off x="4649465" y="2852738"/>
            <a:ext cx="1655763" cy="576262"/>
          </a:xfrm>
          <a:prstGeom prst="roundRect">
            <a:avLst/>
          </a:prstGeom>
          <a:solidFill>
            <a:schemeClr val="accent3">
              <a:lumMod val="75000"/>
            </a:schemeClr>
          </a:solidFill>
          <a:ln w="12700" cap="flat" cmpd="sng" algn="ctr">
            <a:noFill/>
            <a:prstDash val="solid"/>
          </a:ln>
          <a:effectLst/>
          <a:extLst>
            <a:ext uri="{91240B29-F687-4F45-9708-019B960494DF}">
              <a14:hiddenLine xmlns:a14="http://schemas.microsoft.com/office/drawing/2010/main" w="12700" cap="flat" cmpd="sng" algn="ctr">
                <a:solidFill>
                  <a:schemeClr val="bg1"/>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sv-SE" sz="1050" b="1"/>
              <a:t>Styrelse</a:t>
            </a:r>
            <a:endParaRPr lang="sv-SE" sz="1050" b="1" dirty="0"/>
          </a:p>
        </p:txBody>
      </p:sp>
      <p:sp>
        <p:nvSpPr>
          <p:cNvPr id="8" name="Rounded Rectangle 21">
            <a:extLst>
              <a:ext uri="{FF2B5EF4-FFF2-40B4-BE49-F238E27FC236}">
                <a16:creationId xmlns:a16="http://schemas.microsoft.com/office/drawing/2014/main" id="{B3BFADC4-F81F-AA9E-DD2F-AA33C5835E9D}"/>
              </a:ext>
            </a:extLst>
          </p:cNvPr>
          <p:cNvSpPr/>
          <p:nvPr/>
        </p:nvSpPr>
        <p:spPr>
          <a:xfrm>
            <a:off x="4641190" y="3903617"/>
            <a:ext cx="1655763" cy="576262"/>
          </a:xfrm>
          <a:prstGeom prst="roundRect">
            <a:avLst/>
          </a:prstGeom>
          <a:solidFill>
            <a:schemeClr val="accent3">
              <a:lumMod val="75000"/>
            </a:schemeClr>
          </a:solidFill>
          <a:ln w="12700" cap="flat" cmpd="sng" algn="ctr">
            <a:noFill/>
            <a:prstDash val="solid"/>
          </a:ln>
          <a:effectLst/>
          <a:extLst>
            <a:ext uri="{91240B29-F687-4F45-9708-019B960494DF}">
              <a14:hiddenLine xmlns:a14="http://schemas.microsoft.com/office/drawing/2010/main" w="12700" cap="flat" cmpd="sng" algn="ctr">
                <a:solidFill>
                  <a:schemeClr val="bg1"/>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sv-SE" sz="1050" b="1"/>
              <a:t>VD</a:t>
            </a:r>
            <a:endParaRPr lang="sv-SE" sz="1050" b="1" dirty="0"/>
          </a:p>
        </p:txBody>
      </p:sp>
      <p:cxnSp>
        <p:nvCxnSpPr>
          <p:cNvPr id="10" name="Elbow Connector 23">
            <a:extLst>
              <a:ext uri="{FF2B5EF4-FFF2-40B4-BE49-F238E27FC236}">
                <a16:creationId xmlns:a16="http://schemas.microsoft.com/office/drawing/2014/main" id="{5FCBAF22-DB3A-5630-1B77-04B1E40A6A8B}"/>
              </a:ext>
            </a:extLst>
          </p:cNvPr>
          <p:cNvCxnSpPr>
            <a:cxnSpLocks/>
            <a:stCxn id="9" idx="0"/>
            <a:endCxn id="6" idx="1"/>
          </p:cNvCxnSpPr>
          <p:nvPr/>
        </p:nvCxnSpPr>
        <p:spPr>
          <a:xfrm rot="5400000" flipH="1" flipV="1">
            <a:off x="3351895" y="1550405"/>
            <a:ext cx="791368" cy="1803772"/>
          </a:xfrm>
          <a:prstGeom prst="bentConnector2">
            <a:avLst/>
          </a:prstGeom>
          <a:ln w="12700">
            <a:solidFill>
              <a:srgbClr val="336633"/>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13FAC75-FF34-443A-ABED-8CC19AD697F1}"/>
              </a:ext>
            </a:extLst>
          </p:cNvPr>
          <p:cNvCxnSpPr/>
          <p:nvPr/>
        </p:nvCxnSpPr>
        <p:spPr>
          <a:xfrm>
            <a:off x="5247953" y="2336800"/>
            <a:ext cx="0" cy="517525"/>
          </a:xfrm>
          <a:prstGeom prst="straightConnector1">
            <a:avLst/>
          </a:prstGeom>
          <a:ln w="12700">
            <a:solidFill>
              <a:srgbClr val="CC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B28ABBF-A31F-82D2-DEBC-28DBCA700FCC}"/>
              </a:ext>
            </a:extLst>
          </p:cNvPr>
          <p:cNvCxnSpPr/>
          <p:nvPr/>
        </p:nvCxnSpPr>
        <p:spPr>
          <a:xfrm flipV="1">
            <a:off x="5571803" y="2344738"/>
            <a:ext cx="0" cy="503237"/>
          </a:xfrm>
          <a:prstGeom prst="straightConnector1">
            <a:avLst/>
          </a:prstGeom>
          <a:ln w="12700">
            <a:solidFill>
              <a:srgbClr val="336633"/>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8C8531E-2284-7340-184C-BE892D2ACD23}"/>
              </a:ext>
            </a:extLst>
          </p:cNvPr>
          <p:cNvCxnSpPr>
            <a:cxnSpLocks/>
            <a:stCxn id="20" idx="1"/>
          </p:cNvCxnSpPr>
          <p:nvPr/>
        </p:nvCxnSpPr>
        <p:spPr>
          <a:xfrm flipH="1" flipV="1">
            <a:off x="6266454" y="4183247"/>
            <a:ext cx="590255" cy="0"/>
          </a:xfrm>
          <a:prstGeom prst="straightConnector1">
            <a:avLst/>
          </a:prstGeom>
          <a:ln w="12700">
            <a:solidFill>
              <a:srgbClr val="336633"/>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38">
            <a:extLst>
              <a:ext uri="{FF2B5EF4-FFF2-40B4-BE49-F238E27FC236}">
                <a16:creationId xmlns:a16="http://schemas.microsoft.com/office/drawing/2014/main" id="{F651F0A4-9285-4BFF-A6E4-A9E7C69C4AC4}"/>
              </a:ext>
            </a:extLst>
          </p:cNvPr>
          <p:cNvCxnSpPr>
            <a:cxnSpLocks/>
          </p:cNvCxnSpPr>
          <p:nvPr/>
        </p:nvCxnSpPr>
        <p:spPr>
          <a:xfrm>
            <a:off x="3217666" y="3405337"/>
            <a:ext cx="1423267" cy="647357"/>
          </a:xfrm>
          <a:prstGeom prst="bentConnector3">
            <a:avLst>
              <a:gd name="adj1" fmla="val 2087"/>
            </a:avLst>
          </a:prstGeom>
          <a:ln w="12700">
            <a:solidFill>
              <a:srgbClr val="CC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Elbow Connector 31">
            <a:extLst>
              <a:ext uri="{FF2B5EF4-FFF2-40B4-BE49-F238E27FC236}">
                <a16:creationId xmlns:a16="http://schemas.microsoft.com/office/drawing/2014/main" id="{89A1CA85-D9CE-7FBB-70CE-83B623D7A3BC}"/>
              </a:ext>
            </a:extLst>
          </p:cNvPr>
          <p:cNvCxnSpPr>
            <a:cxnSpLocks/>
            <a:stCxn id="8" idx="1"/>
            <a:endCxn id="9" idx="2"/>
          </p:cNvCxnSpPr>
          <p:nvPr/>
        </p:nvCxnSpPr>
        <p:spPr>
          <a:xfrm rot="10800000">
            <a:off x="2845694" y="3424238"/>
            <a:ext cx="1795497" cy="767510"/>
          </a:xfrm>
          <a:prstGeom prst="bentConnector2">
            <a:avLst/>
          </a:prstGeom>
          <a:ln w="12700">
            <a:solidFill>
              <a:srgbClr val="336633"/>
            </a:solidFill>
            <a:tailEnd type="arrow"/>
          </a:ln>
        </p:spPr>
        <p:style>
          <a:lnRef idx="1">
            <a:schemeClr val="accent1"/>
          </a:lnRef>
          <a:fillRef idx="0">
            <a:schemeClr val="accent1"/>
          </a:fillRef>
          <a:effectRef idx="0">
            <a:schemeClr val="accent1"/>
          </a:effectRef>
          <a:fontRef idx="minor">
            <a:schemeClr val="tx1"/>
          </a:fontRef>
        </p:style>
      </p:cxnSp>
      <p:sp>
        <p:nvSpPr>
          <p:cNvPr id="17" name="Rounded Rectangle 32">
            <a:extLst>
              <a:ext uri="{FF2B5EF4-FFF2-40B4-BE49-F238E27FC236}">
                <a16:creationId xmlns:a16="http://schemas.microsoft.com/office/drawing/2014/main" id="{4F539166-84FE-A3ED-9C22-C56979DB2E10}"/>
              </a:ext>
            </a:extLst>
          </p:cNvPr>
          <p:cNvSpPr/>
          <p:nvPr/>
        </p:nvSpPr>
        <p:spPr>
          <a:xfrm>
            <a:off x="6869336" y="5001312"/>
            <a:ext cx="1657350" cy="576262"/>
          </a:xfrm>
          <a:prstGeom prst="roundRect">
            <a:avLst/>
          </a:prstGeom>
          <a:solidFill>
            <a:schemeClr val="accent3">
              <a:lumMod val="50000"/>
            </a:schemeClr>
          </a:solidFill>
          <a:ln w="12700" cap="flat" cmpd="sng" algn="ctr">
            <a:noFill/>
            <a:prstDash val="solid"/>
          </a:ln>
          <a:effectLst/>
          <a:extLst>
            <a:ext uri="{91240B29-F687-4F45-9708-019B960494DF}">
              <a14:hiddenLine xmlns:a14="http://schemas.microsoft.com/office/drawing/2010/main" w="12700" cap="flat" cmpd="sng" algn="ctr">
                <a:solidFill>
                  <a:schemeClr val="bg1"/>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sv-SE" sz="1050" b="1"/>
              <a:t>Compliance</a:t>
            </a:r>
            <a:endParaRPr lang="sv-SE" sz="1050" b="1" dirty="0"/>
          </a:p>
        </p:txBody>
      </p:sp>
      <p:cxnSp>
        <p:nvCxnSpPr>
          <p:cNvPr id="18" name="Straight Arrow Connector 17">
            <a:extLst>
              <a:ext uri="{FF2B5EF4-FFF2-40B4-BE49-F238E27FC236}">
                <a16:creationId xmlns:a16="http://schemas.microsoft.com/office/drawing/2014/main" id="{3B229FEB-6535-CAA6-1E2D-AC508D79CF0D}"/>
              </a:ext>
            </a:extLst>
          </p:cNvPr>
          <p:cNvCxnSpPr>
            <a:cxnSpLocks/>
          </p:cNvCxnSpPr>
          <p:nvPr/>
        </p:nvCxnSpPr>
        <p:spPr>
          <a:xfrm>
            <a:off x="5269386" y="3431308"/>
            <a:ext cx="0" cy="479588"/>
          </a:xfrm>
          <a:prstGeom prst="straightConnector1">
            <a:avLst/>
          </a:prstGeom>
          <a:ln w="12700">
            <a:solidFill>
              <a:srgbClr val="CC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31BE160-0EF6-904D-5819-CAFE22130352}"/>
              </a:ext>
            </a:extLst>
          </p:cNvPr>
          <p:cNvCxnSpPr>
            <a:cxnSpLocks/>
          </p:cNvCxnSpPr>
          <p:nvPr/>
        </p:nvCxnSpPr>
        <p:spPr>
          <a:xfrm flipH="1" flipV="1">
            <a:off x="3673574" y="3223127"/>
            <a:ext cx="975891" cy="4762"/>
          </a:xfrm>
          <a:prstGeom prst="straightConnector1">
            <a:avLst/>
          </a:prstGeom>
          <a:ln w="12700">
            <a:solidFill>
              <a:srgbClr val="336633"/>
            </a:solidFill>
            <a:tailEnd type="arrow"/>
          </a:ln>
        </p:spPr>
        <p:style>
          <a:lnRef idx="1">
            <a:schemeClr val="accent1"/>
          </a:lnRef>
          <a:fillRef idx="0">
            <a:schemeClr val="accent1"/>
          </a:fillRef>
          <a:effectRef idx="0">
            <a:schemeClr val="accent1"/>
          </a:effectRef>
          <a:fontRef idx="minor">
            <a:schemeClr val="tx1"/>
          </a:fontRef>
        </p:style>
      </p:cxnSp>
      <p:sp>
        <p:nvSpPr>
          <p:cNvPr id="20" name="Rounded Rectangle 71">
            <a:extLst>
              <a:ext uri="{FF2B5EF4-FFF2-40B4-BE49-F238E27FC236}">
                <a16:creationId xmlns:a16="http://schemas.microsoft.com/office/drawing/2014/main" id="{16C41C2E-053D-A0E5-9BEE-1F7EBFC9D901}"/>
              </a:ext>
            </a:extLst>
          </p:cNvPr>
          <p:cNvSpPr/>
          <p:nvPr/>
        </p:nvSpPr>
        <p:spPr>
          <a:xfrm>
            <a:off x="6856709" y="3899122"/>
            <a:ext cx="1655762" cy="576262"/>
          </a:xfrm>
          <a:prstGeom prst="roundRect">
            <a:avLst/>
          </a:prstGeom>
          <a:solidFill>
            <a:schemeClr val="accent3">
              <a:lumMod val="50000"/>
            </a:schemeClr>
          </a:solidFill>
          <a:ln w="12700" cap="flat" cmpd="sng" algn="ctr">
            <a:noFill/>
            <a:prstDash val="solid"/>
          </a:ln>
          <a:effectLst/>
          <a:extLst>
            <a:ext uri="{91240B29-F687-4F45-9708-019B960494DF}">
              <a14:hiddenLine xmlns:a14="http://schemas.microsoft.com/office/drawing/2010/main" w="12700" cap="flat" cmpd="sng" algn="ctr">
                <a:solidFill>
                  <a:schemeClr val="bg1"/>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sv-SE" sz="1050" b="1" dirty="0"/>
              <a:t>Riskhantering</a:t>
            </a:r>
          </a:p>
        </p:txBody>
      </p:sp>
      <p:sp>
        <p:nvSpPr>
          <p:cNvPr id="21" name="Rounded Rectangle 72">
            <a:extLst>
              <a:ext uri="{FF2B5EF4-FFF2-40B4-BE49-F238E27FC236}">
                <a16:creationId xmlns:a16="http://schemas.microsoft.com/office/drawing/2014/main" id="{BF692CC3-5F75-14F3-9A3C-2480DCB9C3E1}"/>
              </a:ext>
            </a:extLst>
          </p:cNvPr>
          <p:cNvSpPr/>
          <p:nvPr/>
        </p:nvSpPr>
        <p:spPr>
          <a:xfrm>
            <a:off x="6856709" y="6102350"/>
            <a:ext cx="1655763" cy="576262"/>
          </a:xfrm>
          <a:prstGeom prst="roundRect">
            <a:avLst/>
          </a:prstGeom>
          <a:solidFill>
            <a:schemeClr val="accent3">
              <a:lumMod val="50000"/>
            </a:schemeClr>
          </a:solidFill>
          <a:ln w="12700" cap="flat" cmpd="sng" algn="ctr">
            <a:noFill/>
            <a:prstDash val="solid"/>
          </a:ln>
          <a:effectLst/>
          <a:extLst>
            <a:ext uri="{91240B29-F687-4F45-9708-019B960494DF}">
              <a14:hiddenLine xmlns:a14="http://schemas.microsoft.com/office/drawing/2010/main" w="12700" cap="flat" cmpd="sng" algn="ctr">
                <a:solidFill>
                  <a:schemeClr val="bg1"/>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sv-SE" sz="1050" b="1"/>
              <a:t>Aktuarie</a:t>
            </a:r>
            <a:endParaRPr lang="sv-SE" sz="1050" b="1" dirty="0"/>
          </a:p>
        </p:txBody>
      </p:sp>
      <p:sp>
        <p:nvSpPr>
          <p:cNvPr id="22" name="Rounded Rectangle 45">
            <a:extLst>
              <a:ext uri="{FF2B5EF4-FFF2-40B4-BE49-F238E27FC236}">
                <a16:creationId xmlns:a16="http://schemas.microsoft.com/office/drawing/2014/main" id="{35F572A0-0FB7-C1E4-2547-D2EEB605E21A}"/>
              </a:ext>
            </a:extLst>
          </p:cNvPr>
          <p:cNvSpPr/>
          <p:nvPr/>
        </p:nvSpPr>
        <p:spPr>
          <a:xfrm>
            <a:off x="6849740" y="2857047"/>
            <a:ext cx="1647650" cy="613462"/>
          </a:xfrm>
          <a:prstGeom prst="roundRect">
            <a:avLst/>
          </a:prstGeom>
          <a:solidFill>
            <a:schemeClr val="accent3">
              <a:lumMod val="50000"/>
            </a:schemeClr>
          </a:solidFill>
          <a:ln w="12700" cap="flat" cmpd="sng" algn="ctr">
            <a:noFill/>
            <a:prstDash val="solid"/>
          </a:ln>
          <a:effectLst/>
          <a:extLst>
            <a:ext uri="{91240B29-F687-4F45-9708-019B960494DF}">
              <a14:hiddenLine xmlns:a14="http://schemas.microsoft.com/office/drawing/2010/main" w="12700" cap="flat" cmpd="sng" algn="ctr">
                <a:solidFill>
                  <a:schemeClr val="bg1"/>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sv-SE" sz="1050" b="1" dirty="0"/>
              <a:t>Internrevision</a:t>
            </a:r>
          </a:p>
        </p:txBody>
      </p:sp>
      <p:cxnSp>
        <p:nvCxnSpPr>
          <p:cNvPr id="23" name="Straight Arrow Connector 22">
            <a:extLst>
              <a:ext uri="{FF2B5EF4-FFF2-40B4-BE49-F238E27FC236}">
                <a16:creationId xmlns:a16="http://schemas.microsoft.com/office/drawing/2014/main" id="{EC4969AC-37F2-EFE1-CD83-C4EAB634DC8B}"/>
              </a:ext>
            </a:extLst>
          </p:cNvPr>
          <p:cNvCxnSpPr>
            <a:cxnSpLocks/>
          </p:cNvCxnSpPr>
          <p:nvPr/>
        </p:nvCxnSpPr>
        <p:spPr>
          <a:xfrm flipH="1">
            <a:off x="6296953" y="3223127"/>
            <a:ext cx="552787" cy="0"/>
          </a:xfrm>
          <a:prstGeom prst="straightConnector1">
            <a:avLst/>
          </a:prstGeom>
          <a:ln w="12700">
            <a:solidFill>
              <a:srgbClr val="336633"/>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F1D212D-FF0F-2D99-8749-483B64241A49}"/>
              </a:ext>
            </a:extLst>
          </p:cNvPr>
          <p:cNvCxnSpPr>
            <a:cxnSpLocks/>
          </p:cNvCxnSpPr>
          <p:nvPr/>
        </p:nvCxnSpPr>
        <p:spPr>
          <a:xfrm flipH="1" flipV="1">
            <a:off x="5601767" y="3436281"/>
            <a:ext cx="0" cy="474615"/>
          </a:xfrm>
          <a:prstGeom prst="straightConnector1">
            <a:avLst/>
          </a:prstGeom>
          <a:ln w="12700">
            <a:solidFill>
              <a:srgbClr val="336633"/>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1CFCE10-1974-B1C4-FE8D-F8EC2FC40F9C}"/>
              </a:ext>
            </a:extLst>
          </p:cNvPr>
          <p:cNvCxnSpPr/>
          <p:nvPr/>
        </p:nvCxnSpPr>
        <p:spPr>
          <a:xfrm>
            <a:off x="6629475" y="3223127"/>
            <a:ext cx="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68703FA-0DE9-7705-F01F-F2C9B6709625}"/>
              </a:ext>
            </a:extLst>
          </p:cNvPr>
          <p:cNvCxnSpPr/>
          <p:nvPr/>
        </p:nvCxnSpPr>
        <p:spPr>
          <a:xfrm flipV="1">
            <a:off x="6573346" y="3223127"/>
            <a:ext cx="0" cy="96012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A964AB6-A706-CC42-EF10-CDA037DAE7F7}"/>
              </a:ext>
            </a:extLst>
          </p:cNvPr>
          <p:cNvCxnSpPr>
            <a:cxnSpLocks/>
          </p:cNvCxnSpPr>
          <p:nvPr/>
        </p:nvCxnSpPr>
        <p:spPr>
          <a:xfrm>
            <a:off x="6573346" y="4178752"/>
            <a:ext cx="0" cy="2211729"/>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D44CEFE-44AB-9444-4E83-CAC86EFAB9BA}"/>
              </a:ext>
            </a:extLst>
          </p:cNvPr>
          <p:cNvCxnSpPr>
            <a:cxnSpLocks/>
            <a:endCxn id="21" idx="1"/>
          </p:cNvCxnSpPr>
          <p:nvPr/>
        </p:nvCxnSpPr>
        <p:spPr>
          <a:xfrm>
            <a:off x="6573346" y="6390481"/>
            <a:ext cx="283363"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33D5CED-B667-6172-51DD-4D3B34ECB88D}"/>
              </a:ext>
            </a:extLst>
          </p:cNvPr>
          <p:cNvCxnSpPr>
            <a:cxnSpLocks/>
          </p:cNvCxnSpPr>
          <p:nvPr/>
        </p:nvCxnSpPr>
        <p:spPr>
          <a:xfrm>
            <a:off x="6573346" y="5283886"/>
            <a:ext cx="29599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018117A9-BD98-1A3C-739C-BF1F89247C09}"/>
              </a:ext>
            </a:extLst>
          </p:cNvPr>
          <p:cNvCxnSpPr>
            <a:cxnSpLocks/>
          </p:cNvCxnSpPr>
          <p:nvPr/>
        </p:nvCxnSpPr>
        <p:spPr>
          <a:xfrm>
            <a:off x="3646380" y="3012471"/>
            <a:ext cx="1003085" cy="0"/>
          </a:xfrm>
          <a:prstGeom prst="straightConnector1">
            <a:avLst/>
          </a:prstGeom>
          <a:ln w="12700">
            <a:solidFill>
              <a:srgbClr val="CC0000"/>
            </a:solidFill>
            <a:tailEnd type="arrow"/>
          </a:ln>
        </p:spPr>
        <p:style>
          <a:lnRef idx="1">
            <a:schemeClr val="accent1"/>
          </a:lnRef>
          <a:fillRef idx="0">
            <a:schemeClr val="accent1"/>
          </a:fillRef>
          <a:effectRef idx="0">
            <a:schemeClr val="accent1"/>
          </a:effectRef>
          <a:fontRef idx="minor">
            <a:schemeClr val="tx1"/>
          </a:fontRef>
        </p:style>
      </p:cxnSp>
      <p:sp>
        <p:nvSpPr>
          <p:cNvPr id="9" name="Rounded Rectangle 22">
            <a:extLst>
              <a:ext uri="{FF2B5EF4-FFF2-40B4-BE49-F238E27FC236}">
                <a16:creationId xmlns:a16="http://schemas.microsoft.com/office/drawing/2014/main" id="{F5F1D337-E09C-0C50-7D1D-06272E8219CB}"/>
              </a:ext>
            </a:extLst>
          </p:cNvPr>
          <p:cNvSpPr/>
          <p:nvPr/>
        </p:nvSpPr>
        <p:spPr>
          <a:xfrm>
            <a:off x="2017812" y="2847975"/>
            <a:ext cx="1655762" cy="576263"/>
          </a:xfrm>
          <a:prstGeom prst="roundRect">
            <a:avLst/>
          </a:prstGeom>
          <a:solidFill>
            <a:schemeClr val="accent3">
              <a:lumMod val="75000"/>
            </a:schemeClr>
          </a:solidFill>
          <a:ln w="12700" cap="flat" cmpd="sng" algn="ctr">
            <a:noFill/>
            <a:prstDash val="solid"/>
          </a:ln>
          <a:effectLst/>
          <a:extLst>
            <a:ext uri="{91240B29-F687-4F45-9708-019B960494DF}">
              <a14:hiddenLine xmlns:a14="http://schemas.microsoft.com/office/drawing/2010/main" w="12700" cap="flat" cmpd="sng" algn="ctr">
                <a:solidFill>
                  <a:schemeClr val="bg1"/>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sv-SE" sz="1050" b="1"/>
              <a:t>Extern revision</a:t>
            </a:r>
            <a:endParaRPr lang="sv-SE" sz="1050" b="1" dirty="0"/>
          </a:p>
        </p:txBody>
      </p:sp>
      <p:sp>
        <p:nvSpPr>
          <p:cNvPr id="41" name="Slide Number Placeholder 40">
            <a:extLst>
              <a:ext uri="{FF2B5EF4-FFF2-40B4-BE49-F238E27FC236}">
                <a16:creationId xmlns:a16="http://schemas.microsoft.com/office/drawing/2014/main" id="{C1925922-DC60-D950-1E3C-5B91AFE440DC}"/>
              </a:ext>
            </a:extLst>
          </p:cNvPr>
          <p:cNvSpPr>
            <a:spLocks noGrp="1"/>
          </p:cNvSpPr>
          <p:nvPr>
            <p:ph type="sldNum" sz="quarter" idx="17"/>
          </p:nvPr>
        </p:nvSpPr>
        <p:spPr/>
        <p:txBody>
          <a:bodyPr/>
          <a:lstStyle/>
          <a:p>
            <a:fld id="{68468C2E-472A-43C3-926E-5A5CF00B7762}" type="slidenum">
              <a:rPr lang="sv-SE" smtClean="0"/>
              <a:pPr/>
              <a:t>15</a:t>
            </a:fld>
            <a:endParaRPr lang="sv-SE" dirty="0"/>
          </a:p>
        </p:txBody>
      </p:sp>
    </p:spTree>
    <p:extLst>
      <p:ext uri="{BB962C8B-B14F-4D97-AF65-F5344CB8AC3E}">
        <p14:creationId xmlns:p14="http://schemas.microsoft.com/office/powerpoint/2010/main" val="9599537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AF1EF"/>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33BA92-F2CA-06C0-0CE1-06B24BA36E9D}"/>
              </a:ext>
            </a:extLst>
          </p:cNvPr>
          <p:cNvSpPr>
            <a:spLocks noGrp="1"/>
          </p:cNvSpPr>
          <p:nvPr>
            <p:ph type="body" sz="quarter" idx="14"/>
          </p:nvPr>
        </p:nvSpPr>
        <p:spPr/>
        <p:txBody>
          <a:bodyPr/>
          <a:lstStyle/>
          <a:p>
            <a:r>
              <a:rPr lang="sv-SE" i="0" dirty="0"/>
              <a:t>Solvens II-direktivet, artikel 40</a:t>
            </a:r>
          </a:p>
        </p:txBody>
      </p:sp>
      <p:sp>
        <p:nvSpPr>
          <p:cNvPr id="3" name="Content Placeholder 2">
            <a:extLst>
              <a:ext uri="{FF2B5EF4-FFF2-40B4-BE49-F238E27FC236}">
                <a16:creationId xmlns:a16="http://schemas.microsoft.com/office/drawing/2014/main" id="{86F8A06E-7CC2-43DF-01C1-10303119D4FA}"/>
              </a:ext>
            </a:extLst>
          </p:cNvPr>
          <p:cNvSpPr>
            <a:spLocks noGrp="1"/>
          </p:cNvSpPr>
          <p:nvPr>
            <p:ph sz="quarter" idx="13"/>
          </p:nvPr>
        </p:nvSpPr>
        <p:spPr>
          <a:xfrm>
            <a:off x="1631950" y="2429510"/>
            <a:ext cx="8928100" cy="3527425"/>
          </a:xfrm>
        </p:spPr>
        <p:txBody>
          <a:bodyPr/>
          <a:lstStyle/>
          <a:p>
            <a:pPr marL="0" indent="0" algn="ctr">
              <a:lnSpc>
                <a:spcPct val="150000"/>
              </a:lnSpc>
              <a:buFont typeface="Arial" pitchFamily="34" charset="0"/>
              <a:buNone/>
            </a:pPr>
            <a:r>
              <a:rPr lang="sv-SE" sz="2400" i="1" dirty="0"/>
              <a:t>Medlemsstaterna ska säkerställa att                         försäkringsföretagens förvaltnings-, lednings- eller tillsynsorgan                                             har </a:t>
            </a:r>
            <a:r>
              <a:rPr lang="sv-SE" sz="2400" b="1" i="1" dirty="0"/>
              <a:t>det yttersta ansvaret </a:t>
            </a:r>
            <a:r>
              <a:rPr lang="sv-SE" sz="2400" i="1" dirty="0"/>
              <a:t>för att varje berört företag följer                     de lagar och andra författningar som antas enligt detta direktiv.</a:t>
            </a:r>
          </a:p>
          <a:p>
            <a:pPr marL="0" indent="0" algn="ctr">
              <a:lnSpc>
                <a:spcPct val="150000"/>
              </a:lnSpc>
              <a:buFont typeface="Arial" pitchFamily="34" charset="0"/>
              <a:buNone/>
            </a:pPr>
            <a:endParaRPr lang="sv-SE" i="1" dirty="0">
              <a:solidFill>
                <a:srgbClr val="FF0000"/>
              </a:solidFill>
            </a:endParaRPr>
          </a:p>
          <a:p>
            <a:endParaRPr lang="sv-SE" dirty="0"/>
          </a:p>
        </p:txBody>
      </p:sp>
      <p:sp>
        <p:nvSpPr>
          <p:cNvPr id="4" name="Slide Number Placeholder 3">
            <a:extLst>
              <a:ext uri="{FF2B5EF4-FFF2-40B4-BE49-F238E27FC236}">
                <a16:creationId xmlns:a16="http://schemas.microsoft.com/office/drawing/2014/main" id="{1A5F3102-2202-501C-65DA-D3DFE5B0F4B1}"/>
              </a:ext>
            </a:extLst>
          </p:cNvPr>
          <p:cNvSpPr>
            <a:spLocks noGrp="1"/>
          </p:cNvSpPr>
          <p:nvPr>
            <p:ph type="sldNum" sz="quarter" idx="17"/>
          </p:nvPr>
        </p:nvSpPr>
        <p:spPr/>
        <p:txBody>
          <a:bodyPr/>
          <a:lstStyle/>
          <a:p>
            <a:fld id="{68468C2E-472A-43C3-926E-5A5CF00B7762}" type="slidenum">
              <a:rPr lang="sv-SE" smtClean="0"/>
              <a:pPr/>
              <a:t>16</a:t>
            </a:fld>
            <a:endParaRPr lang="sv-SE" dirty="0"/>
          </a:p>
        </p:txBody>
      </p:sp>
      <p:sp>
        <p:nvSpPr>
          <p:cNvPr id="5" name="Title 4">
            <a:extLst>
              <a:ext uri="{FF2B5EF4-FFF2-40B4-BE49-F238E27FC236}">
                <a16:creationId xmlns:a16="http://schemas.microsoft.com/office/drawing/2014/main" id="{10A8668A-3EC1-97A2-C3AA-A9FACB98EC36}"/>
              </a:ext>
            </a:extLst>
          </p:cNvPr>
          <p:cNvSpPr>
            <a:spLocks noGrp="1"/>
          </p:cNvSpPr>
          <p:nvPr>
            <p:ph type="title"/>
          </p:nvPr>
        </p:nvSpPr>
        <p:spPr/>
        <p:txBody>
          <a:bodyPr>
            <a:normAutofit fontScale="90000"/>
          </a:bodyPr>
          <a:lstStyle/>
          <a:p>
            <a:r>
              <a:rPr lang="sv-SE" dirty="0"/>
              <a:t>Styrelsen har </a:t>
            </a:r>
            <a:r>
              <a:rPr lang="sv-SE" b="1" i="1" dirty="0">
                <a:solidFill>
                  <a:srgbClr val="C00000"/>
                </a:solidFill>
              </a:rPr>
              <a:t>det yttersta ansvaret </a:t>
            </a:r>
            <a:r>
              <a:rPr lang="sv-SE" dirty="0"/>
              <a:t>för att försäkringsföretaget följer lagen</a:t>
            </a:r>
            <a:endParaRPr lang="sv-SE" b="0" dirty="0"/>
          </a:p>
        </p:txBody>
      </p:sp>
      <p:pic>
        <p:nvPicPr>
          <p:cNvPr id="10" name="Picture 9" descr="A black background with a quote&#10;&#10;Description automatically generated">
            <a:extLst>
              <a:ext uri="{FF2B5EF4-FFF2-40B4-BE49-F238E27FC236}">
                <a16:creationId xmlns:a16="http://schemas.microsoft.com/office/drawing/2014/main" id="{F5B55D91-2BF5-B529-08F5-50037F143CEF}"/>
              </a:ext>
            </a:extLst>
          </p:cNvPr>
          <p:cNvPicPr>
            <a:picLocks noChangeAspect="1"/>
          </p:cNvPicPr>
          <p:nvPr/>
        </p:nvPicPr>
        <p:blipFill>
          <a:blip r:embed="rId2"/>
          <a:stretch>
            <a:fillRect/>
          </a:stretch>
        </p:blipFill>
        <p:spPr>
          <a:xfrm>
            <a:off x="-112321" y="1087906"/>
            <a:ext cx="3114532" cy="4430727"/>
          </a:xfrm>
          <a:prstGeom prst="rect">
            <a:avLst/>
          </a:prstGeom>
        </p:spPr>
      </p:pic>
    </p:spTree>
    <p:extLst>
      <p:ext uri="{BB962C8B-B14F-4D97-AF65-F5344CB8AC3E}">
        <p14:creationId xmlns:p14="http://schemas.microsoft.com/office/powerpoint/2010/main" val="34589560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nsertedImage">
            <a:extLst>
              <a:ext uri="{FF2B5EF4-FFF2-40B4-BE49-F238E27FC236}">
                <a16:creationId xmlns:a16="http://schemas.microsoft.com/office/drawing/2014/main" id="{C78623F1-FAD8-CEE0-BA85-6F490F79F63E}"/>
              </a:ext>
            </a:extLst>
          </p:cNvPr>
          <p:cNvPicPr>
            <a:picLocks noGrp="1"/>
          </p:cNvPicPr>
          <p:nvPr>
            <p:ph type="pic" sz="quarter" idx="21"/>
          </p:nvPr>
        </p:nvPicPr>
        <p:blipFill>
          <a:blip r:embed="rId2"/>
          <a:srcRect t="7796" b="7796"/>
          <a:stretch>
            <a:fillRect/>
          </a:stretch>
        </p:blipFill>
        <p:spPr/>
      </p:pic>
      <p:sp>
        <p:nvSpPr>
          <p:cNvPr id="6" name="Title 5">
            <a:extLst>
              <a:ext uri="{FF2B5EF4-FFF2-40B4-BE49-F238E27FC236}">
                <a16:creationId xmlns:a16="http://schemas.microsoft.com/office/drawing/2014/main" id="{BB61F181-5EB1-6088-316E-E25D8E55BEE9}"/>
              </a:ext>
            </a:extLst>
          </p:cNvPr>
          <p:cNvSpPr>
            <a:spLocks noGrp="1"/>
          </p:cNvSpPr>
          <p:nvPr>
            <p:ph type="ctrTitle"/>
          </p:nvPr>
        </p:nvSpPr>
        <p:spPr/>
        <p:txBody>
          <a:bodyPr/>
          <a:lstStyle/>
          <a:p>
            <a:r>
              <a:rPr lang="sv-SE" sz="7200" dirty="0"/>
              <a:t>3. Hur utkrävs ansvaret i ett försäkringsföretag?</a:t>
            </a:r>
            <a:br>
              <a:rPr lang="sv-SE" sz="7200" dirty="0"/>
            </a:br>
            <a:endParaRPr lang="sv-SE" sz="7200" dirty="0"/>
          </a:p>
        </p:txBody>
      </p:sp>
      <p:sp>
        <p:nvSpPr>
          <p:cNvPr id="7" name="Subtitle 6">
            <a:extLst>
              <a:ext uri="{FF2B5EF4-FFF2-40B4-BE49-F238E27FC236}">
                <a16:creationId xmlns:a16="http://schemas.microsoft.com/office/drawing/2014/main" id="{D55F6C18-DB96-C1B5-BAD7-6EC3008724C1}"/>
              </a:ext>
            </a:extLst>
          </p:cNvPr>
          <p:cNvSpPr>
            <a:spLocks noGrp="1"/>
          </p:cNvSpPr>
          <p:nvPr>
            <p:ph type="subTitle" idx="1"/>
          </p:nvPr>
        </p:nvSpPr>
        <p:spPr/>
        <p:txBody>
          <a:bodyPr/>
          <a:lstStyle/>
          <a:p>
            <a:endParaRPr lang="sv-SE"/>
          </a:p>
        </p:txBody>
      </p:sp>
      <p:sp>
        <p:nvSpPr>
          <p:cNvPr id="4" name="Slide Number Placeholder 3">
            <a:extLst>
              <a:ext uri="{FF2B5EF4-FFF2-40B4-BE49-F238E27FC236}">
                <a16:creationId xmlns:a16="http://schemas.microsoft.com/office/drawing/2014/main" id="{FD5F8C70-2AB6-EEAA-E454-4A400DA448D8}"/>
              </a:ext>
            </a:extLst>
          </p:cNvPr>
          <p:cNvSpPr>
            <a:spLocks noGrp="1"/>
          </p:cNvSpPr>
          <p:nvPr>
            <p:ph type="sldNum" sz="quarter" idx="4294967295"/>
          </p:nvPr>
        </p:nvSpPr>
        <p:spPr>
          <a:xfrm>
            <a:off x="11977688" y="6394450"/>
            <a:ext cx="214312" cy="161925"/>
          </a:xfrm>
        </p:spPr>
        <p:txBody>
          <a:bodyPr/>
          <a:lstStyle/>
          <a:p>
            <a:fld id="{68468C2E-472A-43C3-926E-5A5CF00B7762}" type="slidenum">
              <a:rPr lang="sv-SE" smtClean="0"/>
              <a:pPr/>
              <a:t>17</a:t>
            </a:fld>
            <a:endParaRPr lang="sv-SE" dirty="0"/>
          </a:p>
        </p:txBody>
      </p:sp>
    </p:spTree>
    <p:extLst>
      <p:ext uri="{BB962C8B-B14F-4D97-AF65-F5344CB8AC3E}">
        <p14:creationId xmlns:p14="http://schemas.microsoft.com/office/powerpoint/2010/main" val="5830045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nsertedImage">
            <a:extLst>
              <a:ext uri="{FF2B5EF4-FFF2-40B4-BE49-F238E27FC236}">
                <a16:creationId xmlns:a16="http://schemas.microsoft.com/office/drawing/2014/main" id="{38EC4EAA-0B5F-B5FE-937F-006B65D60BE2}"/>
              </a:ext>
            </a:extLst>
          </p:cNvPr>
          <p:cNvPicPr>
            <a:picLocks noGrp="1" noChangeAspect="1"/>
          </p:cNvPicPr>
          <p:nvPr>
            <p:ph type="pic" sz="quarter" idx="13"/>
          </p:nvPr>
        </p:nvPicPr>
        <p:blipFill>
          <a:blip r:embed="rId2"/>
          <a:srcRect l="29823" r="29823"/>
          <a:stretch>
            <a:fillRect/>
          </a:stretch>
        </p:blipFill>
        <p:spPr/>
      </p:pic>
      <p:sp>
        <p:nvSpPr>
          <p:cNvPr id="9" name="Title 8">
            <a:extLst>
              <a:ext uri="{FF2B5EF4-FFF2-40B4-BE49-F238E27FC236}">
                <a16:creationId xmlns:a16="http://schemas.microsoft.com/office/drawing/2014/main" id="{B63D4D68-96D7-E37A-5A19-2017560E68EC}"/>
              </a:ext>
            </a:extLst>
          </p:cNvPr>
          <p:cNvSpPr>
            <a:spLocks noGrp="1"/>
          </p:cNvSpPr>
          <p:nvPr>
            <p:ph type="title"/>
          </p:nvPr>
        </p:nvSpPr>
        <p:spPr/>
        <p:txBody>
          <a:bodyPr>
            <a:normAutofit fontScale="90000"/>
          </a:bodyPr>
          <a:lstStyle/>
          <a:p>
            <a:r>
              <a:rPr lang="en-GB" dirty="0"/>
              <a:t>Hur </a:t>
            </a:r>
            <a:r>
              <a:rPr lang="en-GB" dirty="0" err="1"/>
              <a:t>utkrävs</a:t>
            </a:r>
            <a:r>
              <a:rPr lang="en-GB" dirty="0"/>
              <a:t> </a:t>
            </a:r>
            <a:r>
              <a:rPr lang="en-GB" dirty="0" err="1"/>
              <a:t>ansvaret</a:t>
            </a:r>
            <a:r>
              <a:rPr lang="en-GB" dirty="0"/>
              <a:t> </a:t>
            </a:r>
            <a:r>
              <a:rPr lang="en-GB" dirty="0" err="1"/>
              <a:t>i</a:t>
            </a:r>
            <a:r>
              <a:rPr lang="en-GB" dirty="0"/>
              <a:t> </a:t>
            </a:r>
            <a:r>
              <a:rPr lang="en-GB" dirty="0" err="1"/>
              <a:t>ett</a:t>
            </a:r>
            <a:r>
              <a:rPr lang="en-GB" dirty="0"/>
              <a:t> </a:t>
            </a:r>
            <a:r>
              <a:rPr lang="en-GB" dirty="0" err="1"/>
              <a:t>försäkringsföretag</a:t>
            </a:r>
            <a:r>
              <a:rPr lang="en-GB" dirty="0"/>
              <a:t>?</a:t>
            </a:r>
            <a:endParaRPr lang="sv-SE" dirty="0"/>
          </a:p>
        </p:txBody>
      </p:sp>
      <p:sp>
        <p:nvSpPr>
          <p:cNvPr id="11" name="Text Placeholder 10">
            <a:extLst>
              <a:ext uri="{FF2B5EF4-FFF2-40B4-BE49-F238E27FC236}">
                <a16:creationId xmlns:a16="http://schemas.microsoft.com/office/drawing/2014/main" id="{4476052D-39AA-944D-A2B9-A5DD945A0144}"/>
              </a:ext>
            </a:extLst>
          </p:cNvPr>
          <p:cNvSpPr>
            <a:spLocks noGrp="1"/>
          </p:cNvSpPr>
          <p:nvPr>
            <p:ph type="body" sz="quarter" idx="17"/>
          </p:nvPr>
        </p:nvSpPr>
        <p:spPr/>
        <p:txBody>
          <a:bodyPr/>
          <a:lstStyle/>
          <a:p>
            <a:endParaRPr lang="sv-SE" dirty="0"/>
          </a:p>
        </p:txBody>
      </p:sp>
      <p:sp>
        <p:nvSpPr>
          <p:cNvPr id="12" name="Text Placeholder 11">
            <a:extLst>
              <a:ext uri="{FF2B5EF4-FFF2-40B4-BE49-F238E27FC236}">
                <a16:creationId xmlns:a16="http://schemas.microsoft.com/office/drawing/2014/main" id="{36947D19-409A-B921-44C5-F8DAC9DD5D6C}"/>
              </a:ext>
            </a:extLst>
          </p:cNvPr>
          <p:cNvSpPr>
            <a:spLocks noGrp="1"/>
          </p:cNvSpPr>
          <p:nvPr>
            <p:ph type="body" sz="quarter" idx="18"/>
          </p:nvPr>
        </p:nvSpPr>
        <p:spPr/>
        <p:txBody>
          <a:bodyPr/>
          <a:lstStyle/>
          <a:p>
            <a:pPr marL="342900" indent="-342900">
              <a:buFont typeface="+mj-lt"/>
              <a:buAutoNum type="arabicPeriod"/>
              <a:defRPr/>
            </a:pPr>
            <a:r>
              <a:rPr lang="sv-SE" altLang="sv-SE" sz="2000" dirty="0"/>
              <a:t>Sanktioner  - Finansinspektionen</a:t>
            </a:r>
          </a:p>
          <a:p>
            <a:pPr marL="342900" indent="-342900">
              <a:buFont typeface="+mj-lt"/>
              <a:buAutoNum type="arabicPeriod"/>
              <a:defRPr/>
            </a:pPr>
            <a:r>
              <a:rPr lang="sv-SE" altLang="sv-SE" sz="2000" dirty="0"/>
              <a:t>Ersättningskrav - skadelidande</a:t>
            </a:r>
          </a:p>
          <a:p>
            <a:pPr marL="342900" indent="-342900">
              <a:buFont typeface="+mj-lt"/>
              <a:buAutoNum type="arabicPeriod"/>
              <a:defRPr/>
            </a:pPr>
            <a:r>
              <a:rPr lang="sv-SE" altLang="sv-SE" sz="2000" dirty="0"/>
              <a:t>Straffansvar - åklagarmyndigheten</a:t>
            </a:r>
          </a:p>
          <a:p>
            <a:pPr marL="342900" indent="-342900">
              <a:buFont typeface="+mj-lt"/>
              <a:buAutoNum type="arabicPeriod"/>
              <a:defRPr/>
            </a:pPr>
            <a:endParaRPr lang="sv-SE" altLang="sv-SE" sz="2000" dirty="0"/>
          </a:p>
          <a:p>
            <a:endParaRPr lang="sv-SE" sz="2000" dirty="0"/>
          </a:p>
        </p:txBody>
      </p:sp>
      <p:sp>
        <p:nvSpPr>
          <p:cNvPr id="15" name="Slide Number Placeholder 14">
            <a:extLst>
              <a:ext uri="{FF2B5EF4-FFF2-40B4-BE49-F238E27FC236}">
                <a16:creationId xmlns:a16="http://schemas.microsoft.com/office/drawing/2014/main" id="{F23EF5EA-585A-997A-1166-9CD59BCE140C}"/>
              </a:ext>
            </a:extLst>
          </p:cNvPr>
          <p:cNvSpPr>
            <a:spLocks noGrp="1"/>
          </p:cNvSpPr>
          <p:nvPr>
            <p:ph type="sldNum" sz="quarter" idx="21"/>
          </p:nvPr>
        </p:nvSpPr>
        <p:spPr/>
        <p:txBody>
          <a:bodyPr/>
          <a:lstStyle/>
          <a:p>
            <a:fld id="{68468C2E-472A-43C3-926E-5A5CF00B7762}" type="slidenum">
              <a:rPr lang="sv-SE" smtClean="0"/>
              <a:pPr/>
              <a:t>18</a:t>
            </a:fld>
            <a:endParaRPr lang="sv-SE" dirty="0"/>
          </a:p>
        </p:txBody>
      </p:sp>
    </p:spTree>
    <p:extLst>
      <p:ext uri="{BB962C8B-B14F-4D97-AF65-F5344CB8AC3E}">
        <p14:creationId xmlns:p14="http://schemas.microsoft.com/office/powerpoint/2010/main" val="17108925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nsertedImage">
            <a:extLst>
              <a:ext uri="{FF2B5EF4-FFF2-40B4-BE49-F238E27FC236}">
                <a16:creationId xmlns:a16="http://schemas.microsoft.com/office/drawing/2014/main" id="{28CF220C-2468-64BC-7919-2AB9AAA4E344}"/>
              </a:ext>
            </a:extLst>
          </p:cNvPr>
          <p:cNvPicPr>
            <a:picLocks noGrp="1"/>
          </p:cNvPicPr>
          <p:nvPr>
            <p:ph type="pic" sz="quarter" idx="21"/>
          </p:nvPr>
        </p:nvPicPr>
        <p:blipFill>
          <a:blip r:embed="rId2"/>
          <a:srcRect t="7796" b="7796"/>
          <a:stretch>
            <a:fillRect/>
          </a:stretch>
        </p:blipFill>
        <p:spPr/>
      </p:pic>
      <p:sp>
        <p:nvSpPr>
          <p:cNvPr id="7" name="Title 6">
            <a:extLst>
              <a:ext uri="{FF2B5EF4-FFF2-40B4-BE49-F238E27FC236}">
                <a16:creationId xmlns:a16="http://schemas.microsoft.com/office/drawing/2014/main" id="{EE836DCE-602F-057A-2CE9-9EF834C4B554}"/>
              </a:ext>
            </a:extLst>
          </p:cNvPr>
          <p:cNvSpPr>
            <a:spLocks noGrp="1"/>
          </p:cNvSpPr>
          <p:nvPr>
            <p:ph type="ctrTitle"/>
          </p:nvPr>
        </p:nvSpPr>
        <p:spPr/>
        <p:txBody>
          <a:bodyPr/>
          <a:lstStyle/>
          <a:p>
            <a:r>
              <a:rPr lang="sv-SE" dirty="0"/>
              <a:t>1. Sanktioner</a:t>
            </a:r>
          </a:p>
        </p:txBody>
      </p:sp>
      <p:sp>
        <p:nvSpPr>
          <p:cNvPr id="13" name="Subtitle 12">
            <a:extLst>
              <a:ext uri="{FF2B5EF4-FFF2-40B4-BE49-F238E27FC236}">
                <a16:creationId xmlns:a16="http://schemas.microsoft.com/office/drawing/2014/main" id="{EB94170C-2A64-4134-4583-D4FABF62FD7C}"/>
              </a:ext>
            </a:extLst>
          </p:cNvPr>
          <p:cNvSpPr>
            <a:spLocks noGrp="1"/>
          </p:cNvSpPr>
          <p:nvPr>
            <p:ph type="subTitle" idx="1"/>
          </p:nvPr>
        </p:nvSpPr>
        <p:spPr/>
        <p:txBody>
          <a:bodyPr/>
          <a:lstStyle/>
          <a:p>
            <a:endParaRPr lang="sv-SE"/>
          </a:p>
        </p:txBody>
      </p:sp>
      <p:sp>
        <p:nvSpPr>
          <p:cNvPr id="3" name="Slide Number Placeholder 2">
            <a:extLst>
              <a:ext uri="{FF2B5EF4-FFF2-40B4-BE49-F238E27FC236}">
                <a16:creationId xmlns:a16="http://schemas.microsoft.com/office/drawing/2014/main" id="{20B34A04-66AB-B637-BE1B-5E098B252AD9}"/>
              </a:ext>
            </a:extLst>
          </p:cNvPr>
          <p:cNvSpPr>
            <a:spLocks noGrp="1"/>
          </p:cNvSpPr>
          <p:nvPr>
            <p:ph type="sldNum" sz="quarter" idx="4294967295"/>
          </p:nvPr>
        </p:nvSpPr>
        <p:spPr>
          <a:xfrm>
            <a:off x="11977688" y="6394450"/>
            <a:ext cx="214312" cy="161925"/>
          </a:xfrm>
        </p:spPr>
        <p:txBody>
          <a:bodyPr/>
          <a:lstStyle/>
          <a:p>
            <a:fld id="{68468C2E-472A-43C3-926E-5A5CF00B7762}" type="slidenum">
              <a:rPr lang="sv-SE" smtClean="0"/>
              <a:pPr/>
              <a:t>19</a:t>
            </a:fld>
            <a:endParaRPr lang="sv-SE" dirty="0"/>
          </a:p>
        </p:txBody>
      </p:sp>
      <p:sp>
        <p:nvSpPr>
          <p:cNvPr id="11" name="AutoShape 2" descr="Om webbplatsen | Finansinspektionen">
            <a:extLst>
              <a:ext uri="{FF2B5EF4-FFF2-40B4-BE49-F238E27FC236}">
                <a16:creationId xmlns:a16="http://schemas.microsoft.com/office/drawing/2014/main" id="{CDFD0647-0FE9-E242-AF81-2E37C560AF3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pic>
        <p:nvPicPr>
          <p:cNvPr id="1030" name="Picture 6" descr="Financial Supervisory Authority (Sweden) - Wikipedia">
            <a:extLst>
              <a:ext uri="{FF2B5EF4-FFF2-40B4-BE49-F238E27FC236}">
                <a16:creationId xmlns:a16="http://schemas.microsoft.com/office/drawing/2014/main" id="{214F01EC-8A4E-9E52-7DD0-CFB05C9590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9320" y="3335048"/>
            <a:ext cx="2222059" cy="212939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snabbinspektionen1">
            <a:extLst>
              <a:ext uri="{FF2B5EF4-FFF2-40B4-BE49-F238E27FC236}">
                <a16:creationId xmlns:a16="http://schemas.microsoft.com/office/drawing/2014/main" id="{5544ED50-8ADD-104E-C93B-959A03C3D1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0508" y="3335048"/>
            <a:ext cx="3654641" cy="25536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54965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43DBE9-5BBB-2BCF-3794-6128C623BA6F}"/>
              </a:ext>
            </a:extLst>
          </p:cNvPr>
          <p:cNvSpPr>
            <a:spLocks noGrp="1"/>
          </p:cNvSpPr>
          <p:nvPr>
            <p:ph type="body" sz="quarter" idx="14"/>
          </p:nvPr>
        </p:nvSpPr>
        <p:spPr/>
        <p:txBody>
          <a:bodyPr/>
          <a:lstStyle/>
          <a:p>
            <a:endParaRPr lang="sv-SE"/>
          </a:p>
        </p:txBody>
      </p:sp>
      <p:sp>
        <p:nvSpPr>
          <p:cNvPr id="3" name="Content Placeholder 2">
            <a:extLst>
              <a:ext uri="{FF2B5EF4-FFF2-40B4-BE49-F238E27FC236}">
                <a16:creationId xmlns:a16="http://schemas.microsoft.com/office/drawing/2014/main" id="{ED9DB0C9-EB33-3FF4-47AE-49A543A1496D}"/>
              </a:ext>
            </a:extLst>
          </p:cNvPr>
          <p:cNvSpPr>
            <a:spLocks noGrp="1"/>
          </p:cNvSpPr>
          <p:nvPr>
            <p:ph sz="quarter" idx="13"/>
          </p:nvPr>
        </p:nvSpPr>
        <p:spPr/>
        <p:txBody>
          <a:bodyPr/>
          <a:lstStyle/>
          <a:p>
            <a:r>
              <a:rPr lang="sv-SE" b="1" dirty="0"/>
              <a:t>DET saknas bilder om svartlistning, dvs att FI kan entlediga, ersätta och svartlista ledamöter och ansvariga</a:t>
            </a:r>
          </a:p>
          <a:p>
            <a:r>
              <a:rPr lang="sv-SE" b="1" dirty="0"/>
              <a:t>I tjänstepensionsföretag finns en rapporteringsplikt för ansvariga i centrala funktioner (9 kap. 9 § LTF) </a:t>
            </a:r>
          </a:p>
        </p:txBody>
      </p:sp>
      <p:sp>
        <p:nvSpPr>
          <p:cNvPr id="4" name="Slide Number Placeholder 3">
            <a:extLst>
              <a:ext uri="{FF2B5EF4-FFF2-40B4-BE49-F238E27FC236}">
                <a16:creationId xmlns:a16="http://schemas.microsoft.com/office/drawing/2014/main" id="{3EAA2C3D-8FCA-C1B1-0D11-75F310557250}"/>
              </a:ext>
            </a:extLst>
          </p:cNvPr>
          <p:cNvSpPr>
            <a:spLocks noGrp="1"/>
          </p:cNvSpPr>
          <p:nvPr>
            <p:ph type="sldNum" sz="quarter" idx="17"/>
          </p:nvPr>
        </p:nvSpPr>
        <p:spPr/>
        <p:txBody>
          <a:bodyPr/>
          <a:lstStyle/>
          <a:p>
            <a:fld id="{68468C2E-472A-43C3-926E-5A5CF00B7762}" type="slidenum">
              <a:rPr lang="sv-SE" smtClean="0"/>
              <a:pPr/>
              <a:t>2</a:t>
            </a:fld>
            <a:endParaRPr lang="sv-SE" dirty="0"/>
          </a:p>
        </p:txBody>
      </p:sp>
      <p:sp>
        <p:nvSpPr>
          <p:cNvPr id="5" name="Title 4">
            <a:extLst>
              <a:ext uri="{FF2B5EF4-FFF2-40B4-BE49-F238E27FC236}">
                <a16:creationId xmlns:a16="http://schemas.microsoft.com/office/drawing/2014/main" id="{41339E43-F882-D9E2-E721-15F3C1F4BAC9}"/>
              </a:ext>
            </a:extLst>
          </p:cNvPr>
          <p:cNvSpPr>
            <a:spLocks noGrp="1"/>
          </p:cNvSpPr>
          <p:nvPr>
            <p:ph type="title"/>
          </p:nvPr>
        </p:nvSpPr>
        <p:spPr/>
        <p:txBody>
          <a:bodyPr/>
          <a:lstStyle/>
          <a:p>
            <a:r>
              <a:rPr lang="sv-SE" dirty="0"/>
              <a:t>KOMPLETTERINGAR TILL NÄSTA GÅNG</a:t>
            </a:r>
          </a:p>
        </p:txBody>
      </p:sp>
    </p:spTree>
    <p:extLst>
      <p:ext uri="{BB962C8B-B14F-4D97-AF65-F5344CB8AC3E}">
        <p14:creationId xmlns:p14="http://schemas.microsoft.com/office/powerpoint/2010/main" val="9391748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nsertedImage">
            <a:extLst>
              <a:ext uri="{FF2B5EF4-FFF2-40B4-BE49-F238E27FC236}">
                <a16:creationId xmlns:a16="http://schemas.microsoft.com/office/drawing/2014/main" id="{6A1D58FC-75AF-40D4-24B1-16DA848F8E79}"/>
              </a:ext>
            </a:extLst>
          </p:cNvPr>
          <p:cNvPicPr>
            <a:picLocks noGrp="1"/>
          </p:cNvPicPr>
          <p:nvPr>
            <p:ph type="pic" sz="quarter" idx="21"/>
          </p:nvPr>
        </p:nvPicPr>
        <p:blipFill>
          <a:blip r:embed="rId2"/>
          <a:srcRect t="7796" b="7796"/>
          <a:stretch>
            <a:fillRect/>
          </a:stretch>
        </p:blipFill>
        <p:spPr/>
      </p:pic>
      <p:sp>
        <p:nvSpPr>
          <p:cNvPr id="5" name="Title 4">
            <a:extLst>
              <a:ext uri="{FF2B5EF4-FFF2-40B4-BE49-F238E27FC236}">
                <a16:creationId xmlns:a16="http://schemas.microsoft.com/office/drawing/2014/main" id="{00AFCA23-B0D3-DBEC-9487-77FDE94F9F8C}"/>
              </a:ext>
            </a:extLst>
          </p:cNvPr>
          <p:cNvSpPr>
            <a:spLocks noGrp="1"/>
          </p:cNvSpPr>
          <p:nvPr>
            <p:ph type="ctrTitle"/>
          </p:nvPr>
        </p:nvSpPr>
        <p:spPr/>
        <p:txBody>
          <a:bodyPr/>
          <a:lstStyle/>
          <a:p>
            <a:r>
              <a:rPr lang="sv-SE" dirty="0"/>
              <a:t>1. Sanktioner</a:t>
            </a:r>
          </a:p>
        </p:txBody>
      </p:sp>
      <p:sp>
        <p:nvSpPr>
          <p:cNvPr id="8" name="Subtitle 7">
            <a:extLst>
              <a:ext uri="{FF2B5EF4-FFF2-40B4-BE49-F238E27FC236}">
                <a16:creationId xmlns:a16="http://schemas.microsoft.com/office/drawing/2014/main" id="{5CB633A0-76BB-6979-2AE7-3B0FFBCCDD46}"/>
              </a:ext>
            </a:extLst>
          </p:cNvPr>
          <p:cNvSpPr>
            <a:spLocks noGrp="1"/>
          </p:cNvSpPr>
          <p:nvPr>
            <p:ph type="subTitle" idx="1"/>
          </p:nvPr>
        </p:nvSpPr>
        <p:spPr/>
        <p:txBody>
          <a:bodyPr/>
          <a:lstStyle/>
          <a:p>
            <a:endParaRPr lang="sv-SE"/>
          </a:p>
        </p:txBody>
      </p:sp>
      <p:sp>
        <p:nvSpPr>
          <p:cNvPr id="4" name="Slide Number Placeholder 3">
            <a:extLst>
              <a:ext uri="{FF2B5EF4-FFF2-40B4-BE49-F238E27FC236}">
                <a16:creationId xmlns:a16="http://schemas.microsoft.com/office/drawing/2014/main" id="{7EF12EAF-344A-00CD-484C-E5243B85F180}"/>
              </a:ext>
            </a:extLst>
          </p:cNvPr>
          <p:cNvSpPr>
            <a:spLocks noGrp="1"/>
          </p:cNvSpPr>
          <p:nvPr>
            <p:ph type="sldNum" sz="quarter" idx="4294967295"/>
          </p:nvPr>
        </p:nvSpPr>
        <p:spPr>
          <a:xfrm>
            <a:off x="11977688" y="6394450"/>
            <a:ext cx="214312" cy="161925"/>
          </a:xfrm>
        </p:spPr>
        <p:txBody>
          <a:bodyPr/>
          <a:lstStyle/>
          <a:p>
            <a:fld id="{68468C2E-472A-43C3-926E-5A5CF00B7762}" type="slidenum">
              <a:rPr lang="sv-SE" smtClean="0"/>
              <a:pPr/>
              <a:t>20</a:t>
            </a:fld>
            <a:endParaRPr lang="sv-SE" dirty="0"/>
          </a:p>
        </p:txBody>
      </p:sp>
      <p:pic>
        <p:nvPicPr>
          <p:cNvPr id="6" name="Picture 5" descr="A boat on the water&#10;&#10;Description automatically generated">
            <a:extLst>
              <a:ext uri="{FF2B5EF4-FFF2-40B4-BE49-F238E27FC236}">
                <a16:creationId xmlns:a16="http://schemas.microsoft.com/office/drawing/2014/main" id="{9D182573-342C-E819-467A-1696B53A343B}"/>
              </a:ext>
            </a:extLst>
          </p:cNvPr>
          <p:cNvPicPr>
            <a:picLocks noChangeAspect="1"/>
          </p:cNvPicPr>
          <p:nvPr/>
        </p:nvPicPr>
        <p:blipFill>
          <a:blip r:embed="rId3"/>
          <a:stretch>
            <a:fillRect/>
          </a:stretch>
        </p:blipFill>
        <p:spPr>
          <a:xfrm>
            <a:off x="339229" y="2900461"/>
            <a:ext cx="4874552" cy="36559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498D1BE7-9618-940C-2B70-0E58B6B36908}"/>
              </a:ext>
            </a:extLst>
          </p:cNvPr>
          <p:cNvPicPr>
            <a:picLocks noChangeAspect="1"/>
          </p:cNvPicPr>
          <p:nvPr/>
        </p:nvPicPr>
        <p:blipFill>
          <a:blip r:embed="rId4"/>
          <a:stretch>
            <a:fillRect/>
          </a:stretch>
        </p:blipFill>
        <p:spPr>
          <a:xfrm>
            <a:off x="6590703" y="3336889"/>
            <a:ext cx="1751632" cy="2353755"/>
          </a:xfrm>
          <a:prstGeom prst="rect">
            <a:avLst/>
          </a:prstGeom>
        </p:spPr>
      </p:pic>
    </p:spTree>
    <p:extLst>
      <p:ext uri="{BB962C8B-B14F-4D97-AF65-F5344CB8AC3E}">
        <p14:creationId xmlns:p14="http://schemas.microsoft.com/office/powerpoint/2010/main" val="8637327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sertedImage">
            <a:extLst>
              <a:ext uri="{FF2B5EF4-FFF2-40B4-BE49-F238E27FC236}">
                <a16:creationId xmlns:a16="http://schemas.microsoft.com/office/drawing/2014/main" id="{EE2D9900-5EB9-B077-D432-9363DB4995E8}"/>
              </a:ext>
            </a:extLst>
          </p:cNvPr>
          <p:cNvPicPr>
            <a:picLocks noGrp="1" noChangeAspect="1"/>
          </p:cNvPicPr>
          <p:nvPr>
            <p:ph type="pic" sz="quarter" idx="13"/>
          </p:nvPr>
        </p:nvPicPr>
        <p:blipFill>
          <a:blip r:embed="rId2"/>
          <a:srcRect l="29823" r="29823"/>
          <a:stretch>
            <a:fillRect/>
          </a:stretch>
        </p:blipFill>
        <p:spPr/>
      </p:pic>
      <p:sp>
        <p:nvSpPr>
          <p:cNvPr id="4" name="Slide Number Placeholder 3">
            <a:extLst>
              <a:ext uri="{FF2B5EF4-FFF2-40B4-BE49-F238E27FC236}">
                <a16:creationId xmlns:a16="http://schemas.microsoft.com/office/drawing/2014/main" id="{D1A529B8-F1E5-68A9-BC3F-436922626F1E}"/>
              </a:ext>
            </a:extLst>
          </p:cNvPr>
          <p:cNvSpPr>
            <a:spLocks noGrp="1"/>
          </p:cNvSpPr>
          <p:nvPr>
            <p:ph type="sldNum" sz="quarter" idx="21"/>
          </p:nvPr>
        </p:nvSpPr>
        <p:spPr/>
        <p:txBody>
          <a:bodyPr/>
          <a:lstStyle/>
          <a:p>
            <a:fld id="{68468C2E-472A-43C3-926E-5A5CF00B7762}" type="slidenum">
              <a:rPr lang="sv-SE" smtClean="0"/>
              <a:pPr/>
              <a:t>21</a:t>
            </a:fld>
            <a:endParaRPr lang="sv-SE" dirty="0"/>
          </a:p>
        </p:txBody>
      </p:sp>
      <p:sp>
        <p:nvSpPr>
          <p:cNvPr id="5" name="Title 4">
            <a:extLst>
              <a:ext uri="{FF2B5EF4-FFF2-40B4-BE49-F238E27FC236}">
                <a16:creationId xmlns:a16="http://schemas.microsoft.com/office/drawing/2014/main" id="{1DB8730E-4DED-C7DB-626E-17028FE02865}"/>
              </a:ext>
            </a:extLst>
          </p:cNvPr>
          <p:cNvSpPr>
            <a:spLocks noGrp="1"/>
          </p:cNvSpPr>
          <p:nvPr>
            <p:ph type="title"/>
          </p:nvPr>
        </p:nvSpPr>
        <p:spPr/>
        <p:txBody>
          <a:bodyPr/>
          <a:lstStyle/>
          <a:p>
            <a:r>
              <a:rPr lang="sv-SE" dirty="0"/>
              <a:t>Finansinspektionens tillsyn</a:t>
            </a:r>
          </a:p>
        </p:txBody>
      </p:sp>
      <p:sp>
        <p:nvSpPr>
          <p:cNvPr id="2" name="Text Placeholder 1">
            <a:extLst>
              <a:ext uri="{FF2B5EF4-FFF2-40B4-BE49-F238E27FC236}">
                <a16:creationId xmlns:a16="http://schemas.microsoft.com/office/drawing/2014/main" id="{B9DA4855-9791-6CBC-C07B-CA8819F8A30D}"/>
              </a:ext>
            </a:extLst>
          </p:cNvPr>
          <p:cNvSpPr>
            <a:spLocks noGrp="1"/>
          </p:cNvSpPr>
          <p:nvPr>
            <p:ph type="body" sz="quarter" idx="17"/>
          </p:nvPr>
        </p:nvSpPr>
        <p:spPr/>
        <p:txBody>
          <a:bodyPr/>
          <a:lstStyle/>
          <a:p>
            <a:r>
              <a:rPr lang="sv-SE" dirty="0"/>
              <a:t>Försäkringsföretagen måste medverka aktivt!</a:t>
            </a:r>
          </a:p>
        </p:txBody>
      </p:sp>
      <p:sp>
        <p:nvSpPr>
          <p:cNvPr id="3" name="Content Placeholder 2">
            <a:extLst>
              <a:ext uri="{FF2B5EF4-FFF2-40B4-BE49-F238E27FC236}">
                <a16:creationId xmlns:a16="http://schemas.microsoft.com/office/drawing/2014/main" id="{A6DEAEA8-6BD7-9776-F2BB-6534FE865CE2}"/>
              </a:ext>
            </a:extLst>
          </p:cNvPr>
          <p:cNvSpPr>
            <a:spLocks noGrp="1"/>
          </p:cNvSpPr>
          <p:nvPr>
            <p:ph type="body" sz="quarter" idx="18"/>
          </p:nvPr>
        </p:nvSpPr>
        <p:spPr/>
        <p:txBody>
          <a:bodyPr/>
          <a:lstStyle/>
          <a:p>
            <a:pPr>
              <a:spcBef>
                <a:spcPts val="600"/>
              </a:spcBef>
              <a:buFont typeface="Arial" panose="020B0604020202020204" pitchFamily="34" charset="0"/>
              <a:buChar char="•"/>
            </a:pPr>
            <a:r>
              <a:rPr lang="sv-SE" altLang="sv-SE" sz="1800" b="1" dirty="0"/>
              <a:t>Regelbunden, schemalagd rapportering </a:t>
            </a:r>
          </a:p>
          <a:p>
            <a:pPr>
              <a:spcBef>
                <a:spcPts val="600"/>
              </a:spcBef>
              <a:buFont typeface="Arial" panose="020B0604020202020204" pitchFamily="34" charset="0"/>
              <a:buChar char="•"/>
            </a:pPr>
            <a:r>
              <a:rPr lang="sv-SE" altLang="sv-SE" sz="1800" b="1" dirty="0"/>
              <a:t>Väsentliga händelser rapporteras </a:t>
            </a:r>
            <a:r>
              <a:rPr lang="sv-SE" altLang="sv-SE" sz="1800" b="1" i="1" dirty="0">
                <a:solidFill>
                  <a:srgbClr val="C00000"/>
                </a:solidFill>
              </a:rPr>
              <a:t>utan dröjsmål</a:t>
            </a:r>
          </a:p>
          <a:p>
            <a:pPr>
              <a:spcBef>
                <a:spcPts val="600"/>
              </a:spcBef>
              <a:buFont typeface="Arial" panose="020B0604020202020204" pitchFamily="34" charset="0"/>
              <a:buChar char="•"/>
            </a:pPr>
            <a:r>
              <a:rPr lang="sv-SE" altLang="sv-SE" sz="1800" b="1" dirty="0"/>
              <a:t>Företaget ska </a:t>
            </a:r>
            <a:r>
              <a:rPr lang="sv-SE" altLang="sv-SE" sz="1800" b="1" i="1" dirty="0">
                <a:solidFill>
                  <a:srgbClr val="C00000"/>
                </a:solidFill>
              </a:rPr>
              <a:t>genast</a:t>
            </a:r>
            <a:r>
              <a:rPr lang="sv-SE" altLang="sv-SE" sz="1800" b="1" dirty="0">
                <a:solidFill>
                  <a:srgbClr val="C00000"/>
                </a:solidFill>
              </a:rPr>
              <a:t> </a:t>
            </a:r>
            <a:r>
              <a:rPr lang="sv-SE" altLang="sv-SE" sz="1800" b="1" dirty="0"/>
              <a:t>lämna alla upplysningar som FI begär</a:t>
            </a:r>
            <a:endParaRPr lang="sv-SE" altLang="sv-SE" sz="1800" dirty="0"/>
          </a:p>
          <a:p>
            <a:pPr>
              <a:spcBef>
                <a:spcPts val="600"/>
              </a:spcBef>
              <a:buFont typeface="Arial" panose="020B0604020202020204" pitchFamily="34" charset="0"/>
              <a:buChar char="•"/>
            </a:pPr>
            <a:r>
              <a:rPr lang="sv-SE" altLang="sv-SE" sz="1800" b="1" dirty="0"/>
              <a:t>FI får </a:t>
            </a:r>
            <a:r>
              <a:rPr lang="sv-SE" altLang="sv-SE" sz="1800" b="1" i="1" dirty="0">
                <a:solidFill>
                  <a:srgbClr val="C00000"/>
                </a:solidFill>
              </a:rPr>
              <a:t>när som helst </a:t>
            </a:r>
            <a:r>
              <a:rPr lang="sv-SE" altLang="sv-SE" sz="1800" b="1" dirty="0"/>
              <a:t>göra en platsundersökning</a:t>
            </a:r>
          </a:p>
          <a:p>
            <a:pPr>
              <a:spcBef>
                <a:spcPts val="600"/>
              </a:spcBef>
              <a:buFont typeface="Arial" panose="020B0604020202020204" pitchFamily="34" charset="0"/>
              <a:buChar char="•"/>
            </a:pPr>
            <a:r>
              <a:rPr lang="sv-SE" altLang="sv-SE" sz="1800" b="1" dirty="0">
                <a:solidFill>
                  <a:srgbClr val="C00000"/>
                </a:solidFill>
              </a:rPr>
              <a:t>Revisorn har anmälningsplikt!</a:t>
            </a:r>
          </a:p>
          <a:p>
            <a:pPr>
              <a:spcBef>
                <a:spcPts val="600"/>
              </a:spcBef>
              <a:buFont typeface="Arial" panose="020B0604020202020204" pitchFamily="34" charset="0"/>
              <a:buChar char="•"/>
            </a:pPr>
            <a:endParaRPr lang="sv-SE" altLang="sv-SE" sz="1800" b="1" dirty="0"/>
          </a:p>
        </p:txBody>
      </p:sp>
    </p:spTree>
    <p:extLst>
      <p:ext uri="{BB962C8B-B14F-4D97-AF65-F5344CB8AC3E}">
        <p14:creationId xmlns:p14="http://schemas.microsoft.com/office/powerpoint/2010/main" val="29691876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nsertedImage">
            <a:extLst>
              <a:ext uri="{FF2B5EF4-FFF2-40B4-BE49-F238E27FC236}">
                <a16:creationId xmlns:a16="http://schemas.microsoft.com/office/drawing/2014/main" id="{47F5BF8A-51C4-C55E-E24A-F150344CBEC1}"/>
              </a:ext>
            </a:extLst>
          </p:cNvPr>
          <p:cNvPicPr>
            <a:picLocks noGrp="1"/>
          </p:cNvPicPr>
          <p:nvPr>
            <p:ph type="pic" sz="quarter" idx="18"/>
          </p:nvPr>
        </p:nvPicPr>
        <p:blipFill>
          <a:blip r:embed="rId2"/>
          <a:srcRect t="7796" b="7796"/>
          <a:stretch>
            <a:fillRect/>
          </a:stretch>
        </p:blipFill>
        <p:spPr/>
      </p:pic>
      <p:sp>
        <p:nvSpPr>
          <p:cNvPr id="9" name="Text Placeholder 8">
            <a:extLst>
              <a:ext uri="{FF2B5EF4-FFF2-40B4-BE49-F238E27FC236}">
                <a16:creationId xmlns:a16="http://schemas.microsoft.com/office/drawing/2014/main" id="{3FBE394E-03F5-8073-B219-C9B8C05C2609}"/>
              </a:ext>
            </a:extLst>
          </p:cNvPr>
          <p:cNvSpPr>
            <a:spLocks noGrp="1"/>
          </p:cNvSpPr>
          <p:nvPr>
            <p:ph type="body" sz="quarter" idx="14"/>
          </p:nvPr>
        </p:nvSpPr>
        <p:spPr/>
        <p:txBody>
          <a:bodyPr/>
          <a:lstStyle/>
          <a:p>
            <a:endParaRPr lang="sv-SE"/>
          </a:p>
        </p:txBody>
      </p:sp>
      <p:sp>
        <p:nvSpPr>
          <p:cNvPr id="3" name="Content Placeholder 2">
            <a:extLst>
              <a:ext uri="{FF2B5EF4-FFF2-40B4-BE49-F238E27FC236}">
                <a16:creationId xmlns:a16="http://schemas.microsoft.com/office/drawing/2014/main" id="{2862AC49-084E-C464-53E9-E68DAE5BD72F}"/>
              </a:ext>
            </a:extLst>
          </p:cNvPr>
          <p:cNvSpPr>
            <a:spLocks noGrp="1"/>
          </p:cNvSpPr>
          <p:nvPr>
            <p:ph sz="quarter" idx="13"/>
          </p:nvPr>
        </p:nvSpPr>
        <p:spPr/>
        <p:txBody>
          <a:bodyPr numCol="2" spcCol="360000"/>
          <a:lstStyle/>
          <a:p>
            <a:pPr>
              <a:spcBef>
                <a:spcPts val="0"/>
              </a:spcBef>
              <a:buFont typeface="Arial" panose="020B0604020202020204" pitchFamily="34" charset="0"/>
              <a:buChar char="•"/>
            </a:pPr>
            <a:r>
              <a:rPr lang="sv-SE" altLang="sv-SE" sz="1400" dirty="0"/>
              <a:t>Brister i den övergripande styrningen och kontrollen (9 fall), </a:t>
            </a:r>
          </a:p>
          <a:p>
            <a:pPr>
              <a:spcBef>
                <a:spcPts val="0"/>
              </a:spcBef>
              <a:buFont typeface="Arial" panose="020B0604020202020204" pitchFamily="34" charset="0"/>
              <a:buChar char="•"/>
            </a:pPr>
            <a:r>
              <a:rPr lang="sv-SE" altLang="sv-SE" sz="1400" dirty="0"/>
              <a:t>Bristande organisation av </a:t>
            </a:r>
            <a:r>
              <a:rPr lang="sv-SE" altLang="sv-SE" sz="1400" dirty="0" err="1"/>
              <a:t>compliancefunktionen</a:t>
            </a:r>
            <a:r>
              <a:rPr lang="sv-SE" altLang="sv-SE" sz="1400" dirty="0"/>
              <a:t> (8 fall) </a:t>
            </a:r>
          </a:p>
          <a:p>
            <a:pPr>
              <a:spcBef>
                <a:spcPts val="0"/>
              </a:spcBef>
              <a:buFont typeface="Arial" panose="020B0604020202020204" pitchFamily="34" charset="0"/>
              <a:buChar char="•"/>
            </a:pPr>
            <a:r>
              <a:rPr lang="sv-SE" altLang="sv-SE" sz="1400" dirty="0"/>
              <a:t>Bristande riktlinjer ang. intressekonflikter (7 fall)</a:t>
            </a:r>
          </a:p>
          <a:p>
            <a:pPr>
              <a:spcBef>
                <a:spcPts val="0"/>
              </a:spcBef>
              <a:buFont typeface="Arial" panose="020B0604020202020204" pitchFamily="34" charset="0"/>
              <a:buChar char="•"/>
            </a:pPr>
            <a:r>
              <a:rPr lang="sv-SE" altLang="sv-SE" sz="1400" dirty="0"/>
              <a:t>Bristande placeringsriktlinjer (6 fall)</a:t>
            </a:r>
          </a:p>
          <a:p>
            <a:pPr>
              <a:spcBef>
                <a:spcPts val="0"/>
              </a:spcBef>
              <a:buFont typeface="Arial" panose="020B0604020202020204" pitchFamily="34" charset="0"/>
              <a:buChar char="•"/>
            </a:pPr>
            <a:r>
              <a:rPr lang="sv-SE" altLang="sv-SE" sz="1400" dirty="0"/>
              <a:t>Bristande organisation av internrevisionen  (5 fall)</a:t>
            </a:r>
          </a:p>
          <a:p>
            <a:pPr>
              <a:spcBef>
                <a:spcPts val="0"/>
              </a:spcBef>
              <a:buFont typeface="Arial" panose="020B0604020202020204" pitchFamily="34" charset="0"/>
              <a:buChar char="•"/>
            </a:pPr>
            <a:r>
              <a:rPr lang="sv-SE" altLang="sv-SE" sz="1400" dirty="0"/>
              <a:t>Brister vid outsourcing (5 fall)</a:t>
            </a:r>
          </a:p>
          <a:p>
            <a:pPr>
              <a:spcBef>
                <a:spcPts val="0"/>
              </a:spcBef>
              <a:buFont typeface="Arial" panose="020B0604020202020204" pitchFamily="34" charset="0"/>
              <a:buChar char="•"/>
            </a:pPr>
            <a:r>
              <a:rPr lang="sv-SE" altLang="sv-SE" sz="1400" dirty="0"/>
              <a:t>Brister vid skuldtäckning och förande av skuldtäckningsregister (4 fall)</a:t>
            </a:r>
          </a:p>
          <a:p>
            <a:pPr>
              <a:spcBef>
                <a:spcPts val="0"/>
              </a:spcBef>
              <a:buFont typeface="Arial" panose="020B0604020202020204" pitchFamily="34" charset="0"/>
              <a:buChar char="•"/>
            </a:pPr>
            <a:r>
              <a:rPr lang="sv-SE" altLang="sv-SE" sz="1400" dirty="0"/>
              <a:t>Försummelse att beakta kraven på ägar- och ledningsprövning (4 fall)</a:t>
            </a:r>
          </a:p>
          <a:p>
            <a:pPr>
              <a:spcBef>
                <a:spcPts val="0"/>
              </a:spcBef>
              <a:buFont typeface="Arial" panose="020B0604020202020204" pitchFamily="34" charset="0"/>
              <a:buChar char="•"/>
            </a:pPr>
            <a:r>
              <a:rPr lang="sv-SE" altLang="sv-SE" sz="1400" dirty="0"/>
              <a:t>Bristande försäkringstekniska riktlinjer  (4 fall) samt</a:t>
            </a:r>
          </a:p>
          <a:p>
            <a:pPr>
              <a:spcBef>
                <a:spcPts val="0"/>
              </a:spcBef>
              <a:buFont typeface="Arial" panose="020B0604020202020204" pitchFamily="34" charset="0"/>
              <a:buChar char="•"/>
            </a:pPr>
            <a:r>
              <a:rPr lang="sv-SE" altLang="sv-SE" sz="1400" dirty="0"/>
              <a:t>Brott mot reglerna om värdeöverföringar (3 fall)</a:t>
            </a:r>
          </a:p>
          <a:p>
            <a:pPr>
              <a:spcBef>
                <a:spcPts val="0"/>
              </a:spcBef>
              <a:buFont typeface="Arial" panose="020B0604020202020204" pitchFamily="34" charset="0"/>
              <a:buChar char="•"/>
            </a:pPr>
            <a:endParaRPr lang="sv-SE" altLang="sv-SE" sz="1400" dirty="0"/>
          </a:p>
        </p:txBody>
      </p:sp>
      <p:sp>
        <p:nvSpPr>
          <p:cNvPr id="4" name="Slide Number Placeholder 3">
            <a:extLst>
              <a:ext uri="{FF2B5EF4-FFF2-40B4-BE49-F238E27FC236}">
                <a16:creationId xmlns:a16="http://schemas.microsoft.com/office/drawing/2014/main" id="{FE44E7D6-E821-58D6-C020-BE8808992187}"/>
              </a:ext>
            </a:extLst>
          </p:cNvPr>
          <p:cNvSpPr>
            <a:spLocks noGrp="1"/>
          </p:cNvSpPr>
          <p:nvPr>
            <p:ph type="sldNum" sz="quarter" idx="17"/>
          </p:nvPr>
        </p:nvSpPr>
        <p:spPr/>
        <p:txBody>
          <a:bodyPr/>
          <a:lstStyle/>
          <a:p>
            <a:fld id="{68468C2E-472A-43C3-926E-5A5CF00B7762}" type="slidenum">
              <a:rPr lang="sv-SE" smtClean="0"/>
              <a:pPr/>
              <a:t>22</a:t>
            </a:fld>
            <a:endParaRPr lang="sv-SE" dirty="0"/>
          </a:p>
        </p:txBody>
      </p:sp>
      <p:sp>
        <p:nvSpPr>
          <p:cNvPr id="5" name="Title 4">
            <a:extLst>
              <a:ext uri="{FF2B5EF4-FFF2-40B4-BE49-F238E27FC236}">
                <a16:creationId xmlns:a16="http://schemas.microsoft.com/office/drawing/2014/main" id="{878A5A03-7B54-803D-DEA7-8AE770EF1C36}"/>
              </a:ext>
            </a:extLst>
          </p:cNvPr>
          <p:cNvSpPr>
            <a:spLocks noGrp="1"/>
          </p:cNvSpPr>
          <p:nvPr>
            <p:ph type="title"/>
          </p:nvPr>
        </p:nvSpPr>
        <p:spPr/>
        <p:txBody>
          <a:bodyPr/>
          <a:lstStyle/>
          <a:p>
            <a:r>
              <a:rPr lang="sv-SE" dirty="0"/>
              <a:t>Vad slår FI oftast ned på?</a:t>
            </a:r>
          </a:p>
        </p:txBody>
      </p:sp>
      <p:sp>
        <p:nvSpPr>
          <p:cNvPr id="7" name="TextBox 6">
            <a:extLst>
              <a:ext uri="{FF2B5EF4-FFF2-40B4-BE49-F238E27FC236}">
                <a16:creationId xmlns:a16="http://schemas.microsoft.com/office/drawing/2014/main" id="{6BE17286-C3F9-71D0-6C3F-65CC5137035C}"/>
              </a:ext>
            </a:extLst>
          </p:cNvPr>
          <p:cNvSpPr txBox="1"/>
          <p:nvPr/>
        </p:nvSpPr>
        <p:spPr>
          <a:xfrm>
            <a:off x="6608802" y="3031298"/>
            <a:ext cx="3951248" cy="2547456"/>
          </a:xfrm>
          <a:prstGeom prst="roundRect">
            <a:avLst/>
          </a:prstGeom>
          <a:solidFill>
            <a:srgbClr val="008A64"/>
          </a:solidFill>
        </p:spPr>
        <p:txBody>
          <a:bodyPr wrap="square" lIns="180000" tIns="180000" rIns="216000" bIns="180000">
            <a:spAutoFit/>
          </a:bodyPr>
          <a:lstStyle/>
          <a:p>
            <a:pPr marL="0" indent="0">
              <a:buNone/>
              <a:defRPr/>
            </a:pPr>
            <a:r>
              <a:rPr lang="sv-SE" altLang="sv-SE" sz="2400" b="1" kern="0" dirty="0">
                <a:solidFill>
                  <a:schemeClr val="bg1"/>
                </a:solidFill>
              </a:rPr>
              <a:t>Slutsats: </a:t>
            </a:r>
          </a:p>
          <a:p>
            <a:pPr>
              <a:spcBef>
                <a:spcPts val="300"/>
              </a:spcBef>
              <a:defRPr/>
            </a:pPr>
            <a:r>
              <a:rPr lang="sv-SE" altLang="sv-SE" sz="1800" i="1" kern="0" dirty="0">
                <a:solidFill>
                  <a:schemeClr val="bg1"/>
                </a:solidFill>
              </a:rPr>
              <a:t>Allt handlar om bristande styrning och kontroll</a:t>
            </a:r>
          </a:p>
          <a:p>
            <a:pPr marL="174625" indent="-174625">
              <a:spcBef>
                <a:spcPts val="300"/>
              </a:spcBef>
              <a:buFont typeface="Arial" panose="020B0604020202020204" pitchFamily="34" charset="0"/>
              <a:buChar char="•"/>
              <a:defRPr/>
            </a:pPr>
            <a:r>
              <a:rPr lang="sv-SE" altLang="sv-SE" sz="1800" kern="0" dirty="0">
                <a:solidFill>
                  <a:schemeClr val="bg1"/>
                </a:solidFill>
              </a:rPr>
              <a:t>Prioritera riktlinjerarbete</a:t>
            </a:r>
          </a:p>
          <a:p>
            <a:pPr marL="174625" indent="-174625">
              <a:spcBef>
                <a:spcPts val="300"/>
              </a:spcBef>
              <a:buFont typeface="Arial" panose="020B0604020202020204" pitchFamily="34" charset="0"/>
              <a:buChar char="•"/>
              <a:defRPr/>
            </a:pPr>
            <a:r>
              <a:rPr lang="sv-SE" altLang="sv-SE" kern="0" dirty="0">
                <a:solidFill>
                  <a:schemeClr val="bg1"/>
                </a:solidFill>
              </a:rPr>
              <a:t>D</a:t>
            </a:r>
            <a:r>
              <a:rPr lang="sv-SE" altLang="sv-SE" sz="1800" kern="0" dirty="0">
                <a:solidFill>
                  <a:schemeClr val="bg1"/>
                </a:solidFill>
              </a:rPr>
              <a:t>elegera med omsorg</a:t>
            </a:r>
          </a:p>
          <a:p>
            <a:pPr marL="174625" indent="-174625">
              <a:spcBef>
                <a:spcPts val="300"/>
              </a:spcBef>
              <a:buFont typeface="Arial" panose="020B0604020202020204" pitchFamily="34" charset="0"/>
              <a:buChar char="•"/>
              <a:defRPr/>
            </a:pPr>
            <a:r>
              <a:rPr lang="sv-SE" kern="0" dirty="0">
                <a:solidFill>
                  <a:schemeClr val="bg1"/>
                </a:solidFill>
              </a:rPr>
              <a:t>Släck alla rödljus</a:t>
            </a:r>
            <a:endParaRPr lang="en-GB" sz="2000" kern="0" dirty="0">
              <a:solidFill>
                <a:schemeClr val="bg1"/>
              </a:solidFill>
            </a:endParaRPr>
          </a:p>
        </p:txBody>
      </p:sp>
      <p:sp>
        <p:nvSpPr>
          <p:cNvPr id="13" name="Vinge">
            <a:extLst>
              <a:ext uri="{FF2B5EF4-FFF2-40B4-BE49-F238E27FC236}">
                <a16:creationId xmlns:a16="http://schemas.microsoft.com/office/drawing/2014/main" id="{E87E9211-49A0-E380-9A4E-3219B5245279}"/>
              </a:ext>
            </a:extLst>
          </p:cNvPr>
          <p:cNvSpPr>
            <a:spLocks noEditPoints="1"/>
          </p:cNvSpPr>
          <p:nvPr/>
        </p:nvSpPr>
        <p:spPr bwMode="auto">
          <a:xfrm>
            <a:off x="334963" y="6405563"/>
            <a:ext cx="720725" cy="144462"/>
          </a:xfrm>
          <a:custGeom>
            <a:avLst/>
            <a:gdLst>
              <a:gd name="T0" fmla="*/ 1358 w 6078"/>
              <a:gd name="T1" fmla="*/ 10 h 1216"/>
              <a:gd name="T2" fmla="*/ 795 w 6078"/>
              <a:gd name="T3" fmla="*/ 1206 h 1216"/>
              <a:gd name="T4" fmla="*/ 568 w 6078"/>
              <a:gd name="T5" fmla="*/ 1206 h 1216"/>
              <a:gd name="T6" fmla="*/ 0 w 6078"/>
              <a:gd name="T7" fmla="*/ 10 h 1216"/>
              <a:gd name="T8" fmla="*/ 189 w 6078"/>
              <a:gd name="T9" fmla="*/ 10 h 1216"/>
              <a:gd name="T10" fmla="*/ 678 w 6078"/>
              <a:gd name="T11" fmla="*/ 1076 h 1216"/>
              <a:gd name="T12" fmla="*/ 684 w 6078"/>
              <a:gd name="T13" fmla="*/ 1076 h 1216"/>
              <a:gd name="T14" fmla="*/ 1170 w 6078"/>
              <a:gd name="T15" fmla="*/ 10 h 1216"/>
              <a:gd name="T16" fmla="*/ 1358 w 6078"/>
              <a:gd name="T17" fmla="*/ 10 h 1216"/>
              <a:gd name="T18" fmla="*/ 1514 w 6078"/>
              <a:gd name="T19" fmla="*/ 1206 h 1216"/>
              <a:gd name="T20" fmla="*/ 1690 w 6078"/>
              <a:gd name="T21" fmla="*/ 1206 h 1216"/>
              <a:gd name="T22" fmla="*/ 1690 w 6078"/>
              <a:gd name="T23" fmla="*/ 10 h 1216"/>
              <a:gd name="T24" fmla="*/ 1514 w 6078"/>
              <a:gd name="T25" fmla="*/ 10 h 1216"/>
              <a:gd name="T26" fmla="*/ 1514 w 6078"/>
              <a:gd name="T27" fmla="*/ 1206 h 1216"/>
              <a:gd name="T28" fmla="*/ 3288 w 6078"/>
              <a:gd name="T29" fmla="*/ 1206 h 1216"/>
              <a:gd name="T30" fmla="*/ 3288 w 6078"/>
              <a:gd name="T31" fmla="*/ 10 h 1216"/>
              <a:gd name="T32" fmla="*/ 3112 w 6078"/>
              <a:gd name="T33" fmla="*/ 10 h 1216"/>
              <a:gd name="T34" fmla="*/ 3112 w 6078"/>
              <a:gd name="T35" fmla="*/ 1076 h 1216"/>
              <a:gd name="T36" fmla="*/ 3108 w 6078"/>
              <a:gd name="T37" fmla="*/ 1076 h 1216"/>
              <a:gd name="T38" fmla="*/ 2215 w 6078"/>
              <a:gd name="T39" fmla="*/ 10 h 1216"/>
              <a:gd name="T40" fmla="*/ 1947 w 6078"/>
              <a:gd name="T41" fmla="*/ 10 h 1216"/>
              <a:gd name="T42" fmla="*/ 1947 w 6078"/>
              <a:gd name="T43" fmla="*/ 1206 h 1216"/>
              <a:gd name="T44" fmla="*/ 2123 w 6078"/>
              <a:gd name="T45" fmla="*/ 1206 h 1216"/>
              <a:gd name="T46" fmla="*/ 2123 w 6078"/>
              <a:gd name="T47" fmla="*/ 148 h 1216"/>
              <a:gd name="T48" fmla="*/ 2127 w 6078"/>
              <a:gd name="T49" fmla="*/ 148 h 1216"/>
              <a:gd name="T50" fmla="*/ 3021 w 6078"/>
              <a:gd name="T51" fmla="*/ 1206 h 1216"/>
              <a:gd name="T52" fmla="*/ 3288 w 6078"/>
              <a:gd name="T53" fmla="*/ 1206 h 1216"/>
              <a:gd name="T54" fmla="*/ 5255 w 6078"/>
              <a:gd name="T55" fmla="*/ 532 h 1216"/>
              <a:gd name="T56" fmla="*/ 5255 w 6078"/>
              <a:gd name="T57" fmla="*/ 147 h 1216"/>
              <a:gd name="T58" fmla="*/ 6078 w 6078"/>
              <a:gd name="T59" fmla="*/ 147 h 1216"/>
              <a:gd name="T60" fmla="*/ 6078 w 6078"/>
              <a:gd name="T61" fmla="*/ 10 h 1216"/>
              <a:gd name="T62" fmla="*/ 5078 w 6078"/>
              <a:gd name="T63" fmla="*/ 10 h 1216"/>
              <a:gd name="T64" fmla="*/ 5078 w 6078"/>
              <a:gd name="T65" fmla="*/ 1206 h 1216"/>
              <a:gd name="T66" fmla="*/ 6078 w 6078"/>
              <a:gd name="T67" fmla="*/ 1206 h 1216"/>
              <a:gd name="T68" fmla="*/ 6078 w 6078"/>
              <a:gd name="T69" fmla="*/ 1069 h 1216"/>
              <a:gd name="T70" fmla="*/ 5255 w 6078"/>
              <a:gd name="T71" fmla="*/ 1069 h 1216"/>
              <a:gd name="T72" fmla="*/ 5255 w 6078"/>
              <a:gd name="T73" fmla="*/ 653 h 1216"/>
              <a:gd name="T74" fmla="*/ 6043 w 6078"/>
              <a:gd name="T75" fmla="*/ 653 h 1216"/>
              <a:gd name="T76" fmla="*/ 6043 w 6078"/>
              <a:gd name="T77" fmla="*/ 532 h 1216"/>
              <a:gd name="T78" fmla="*/ 5255 w 6078"/>
              <a:gd name="T79" fmla="*/ 532 h 1216"/>
              <a:gd name="T80" fmla="*/ 4825 w 6078"/>
              <a:gd name="T81" fmla="*/ 608 h 1216"/>
              <a:gd name="T82" fmla="*/ 4153 w 6078"/>
              <a:gd name="T83" fmla="*/ 608 h 1216"/>
              <a:gd name="T84" fmla="*/ 4153 w 6078"/>
              <a:gd name="T85" fmla="*/ 745 h 1216"/>
              <a:gd name="T86" fmla="*/ 4648 w 6078"/>
              <a:gd name="T87" fmla="*/ 745 h 1216"/>
              <a:gd name="T88" fmla="*/ 4648 w 6078"/>
              <a:gd name="T89" fmla="*/ 876 h 1216"/>
              <a:gd name="T90" fmla="*/ 4273 w 6078"/>
              <a:gd name="T91" fmla="*/ 1088 h 1216"/>
              <a:gd name="T92" fmla="*/ 4107 w 6078"/>
              <a:gd name="T93" fmla="*/ 1088 h 1216"/>
              <a:gd name="T94" fmla="*/ 3717 w 6078"/>
              <a:gd name="T95" fmla="*/ 817 h 1216"/>
              <a:gd name="T96" fmla="*/ 3717 w 6078"/>
              <a:gd name="T97" fmla="*/ 433 h 1216"/>
              <a:gd name="T98" fmla="*/ 4103 w 6078"/>
              <a:gd name="T99" fmla="*/ 129 h 1216"/>
              <a:gd name="T100" fmla="*/ 4321 w 6078"/>
              <a:gd name="T101" fmla="*/ 129 h 1216"/>
              <a:gd name="T102" fmla="*/ 4644 w 6078"/>
              <a:gd name="T103" fmla="*/ 291 h 1216"/>
              <a:gd name="T104" fmla="*/ 4644 w 6078"/>
              <a:gd name="T105" fmla="*/ 359 h 1216"/>
              <a:gd name="T106" fmla="*/ 4820 w 6078"/>
              <a:gd name="T107" fmla="*/ 359 h 1216"/>
              <a:gd name="T108" fmla="*/ 4820 w 6078"/>
              <a:gd name="T109" fmla="*/ 267 h 1216"/>
              <a:gd name="T110" fmla="*/ 4406 w 6078"/>
              <a:gd name="T111" fmla="*/ 0 h 1216"/>
              <a:gd name="T112" fmla="*/ 3997 w 6078"/>
              <a:gd name="T113" fmla="*/ 0 h 1216"/>
              <a:gd name="T114" fmla="*/ 3541 w 6078"/>
              <a:gd name="T115" fmla="*/ 417 h 1216"/>
              <a:gd name="T116" fmla="*/ 3541 w 6078"/>
              <a:gd name="T117" fmla="*/ 787 h 1216"/>
              <a:gd name="T118" fmla="*/ 4138 w 6078"/>
              <a:gd name="T119" fmla="*/ 1216 h 1216"/>
              <a:gd name="T120" fmla="*/ 4308 w 6078"/>
              <a:gd name="T121" fmla="*/ 1216 h 1216"/>
              <a:gd name="T122" fmla="*/ 4825 w 6078"/>
              <a:gd name="T123" fmla="*/ 868 h 1216"/>
              <a:gd name="T124" fmla="*/ 4825 w 6078"/>
              <a:gd name="T125" fmla="*/ 608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078" h="1216">
                <a:moveTo>
                  <a:pt x="1358" y="10"/>
                </a:moveTo>
                <a:cubicBezTo>
                  <a:pt x="795" y="1206"/>
                  <a:pt x="795" y="1206"/>
                  <a:pt x="795" y="1206"/>
                </a:cubicBezTo>
                <a:cubicBezTo>
                  <a:pt x="568" y="1206"/>
                  <a:pt x="568" y="1206"/>
                  <a:pt x="568" y="1206"/>
                </a:cubicBezTo>
                <a:cubicBezTo>
                  <a:pt x="0" y="10"/>
                  <a:pt x="0" y="10"/>
                  <a:pt x="0" y="10"/>
                </a:cubicBezTo>
                <a:cubicBezTo>
                  <a:pt x="189" y="10"/>
                  <a:pt x="189" y="10"/>
                  <a:pt x="189" y="10"/>
                </a:cubicBezTo>
                <a:cubicBezTo>
                  <a:pt x="678" y="1076"/>
                  <a:pt x="678" y="1076"/>
                  <a:pt x="678" y="1076"/>
                </a:cubicBezTo>
                <a:cubicBezTo>
                  <a:pt x="684" y="1076"/>
                  <a:pt x="684" y="1076"/>
                  <a:pt x="684" y="1076"/>
                </a:cubicBezTo>
                <a:cubicBezTo>
                  <a:pt x="1170" y="10"/>
                  <a:pt x="1170" y="10"/>
                  <a:pt x="1170" y="10"/>
                </a:cubicBezTo>
                <a:cubicBezTo>
                  <a:pt x="1358" y="10"/>
                  <a:pt x="1358" y="10"/>
                  <a:pt x="1358" y="10"/>
                </a:cubicBezTo>
                <a:moveTo>
                  <a:pt x="1514" y="1206"/>
                </a:moveTo>
                <a:cubicBezTo>
                  <a:pt x="1690" y="1206"/>
                  <a:pt x="1690" y="1206"/>
                  <a:pt x="1690" y="1206"/>
                </a:cubicBezTo>
                <a:cubicBezTo>
                  <a:pt x="1690" y="10"/>
                  <a:pt x="1690" y="10"/>
                  <a:pt x="1690" y="10"/>
                </a:cubicBezTo>
                <a:cubicBezTo>
                  <a:pt x="1514" y="10"/>
                  <a:pt x="1514" y="10"/>
                  <a:pt x="1514" y="10"/>
                </a:cubicBezTo>
                <a:lnTo>
                  <a:pt x="1514" y="1206"/>
                </a:lnTo>
                <a:close/>
                <a:moveTo>
                  <a:pt x="3288" y="1206"/>
                </a:moveTo>
                <a:cubicBezTo>
                  <a:pt x="3288" y="10"/>
                  <a:pt x="3288" y="10"/>
                  <a:pt x="3288" y="10"/>
                </a:cubicBezTo>
                <a:cubicBezTo>
                  <a:pt x="3112" y="10"/>
                  <a:pt x="3112" y="10"/>
                  <a:pt x="3112" y="10"/>
                </a:cubicBezTo>
                <a:cubicBezTo>
                  <a:pt x="3112" y="1076"/>
                  <a:pt x="3112" y="1076"/>
                  <a:pt x="3112" y="1076"/>
                </a:cubicBezTo>
                <a:cubicBezTo>
                  <a:pt x="3108" y="1076"/>
                  <a:pt x="3108" y="1076"/>
                  <a:pt x="3108" y="1076"/>
                </a:cubicBezTo>
                <a:cubicBezTo>
                  <a:pt x="2215" y="10"/>
                  <a:pt x="2215" y="10"/>
                  <a:pt x="2215" y="10"/>
                </a:cubicBezTo>
                <a:cubicBezTo>
                  <a:pt x="1947" y="10"/>
                  <a:pt x="1947" y="10"/>
                  <a:pt x="1947" y="10"/>
                </a:cubicBezTo>
                <a:cubicBezTo>
                  <a:pt x="1947" y="1206"/>
                  <a:pt x="1947" y="1206"/>
                  <a:pt x="1947" y="1206"/>
                </a:cubicBezTo>
                <a:cubicBezTo>
                  <a:pt x="2123" y="1206"/>
                  <a:pt x="2123" y="1206"/>
                  <a:pt x="2123" y="1206"/>
                </a:cubicBezTo>
                <a:cubicBezTo>
                  <a:pt x="2123" y="148"/>
                  <a:pt x="2123" y="148"/>
                  <a:pt x="2123" y="148"/>
                </a:cubicBezTo>
                <a:cubicBezTo>
                  <a:pt x="2127" y="148"/>
                  <a:pt x="2127" y="148"/>
                  <a:pt x="2127" y="148"/>
                </a:cubicBezTo>
                <a:cubicBezTo>
                  <a:pt x="3021" y="1206"/>
                  <a:pt x="3021" y="1206"/>
                  <a:pt x="3021" y="1206"/>
                </a:cubicBezTo>
                <a:cubicBezTo>
                  <a:pt x="3288" y="1206"/>
                  <a:pt x="3288" y="1206"/>
                  <a:pt x="3288" y="1206"/>
                </a:cubicBezTo>
                <a:moveTo>
                  <a:pt x="5255" y="532"/>
                </a:moveTo>
                <a:cubicBezTo>
                  <a:pt x="5255" y="147"/>
                  <a:pt x="5255" y="147"/>
                  <a:pt x="5255" y="147"/>
                </a:cubicBezTo>
                <a:cubicBezTo>
                  <a:pt x="6078" y="147"/>
                  <a:pt x="6078" y="147"/>
                  <a:pt x="6078" y="147"/>
                </a:cubicBezTo>
                <a:cubicBezTo>
                  <a:pt x="6078" y="10"/>
                  <a:pt x="6078" y="10"/>
                  <a:pt x="6078" y="10"/>
                </a:cubicBezTo>
                <a:cubicBezTo>
                  <a:pt x="5078" y="10"/>
                  <a:pt x="5078" y="10"/>
                  <a:pt x="5078" y="10"/>
                </a:cubicBezTo>
                <a:cubicBezTo>
                  <a:pt x="5078" y="1206"/>
                  <a:pt x="5078" y="1206"/>
                  <a:pt x="5078" y="1206"/>
                </a:cubicBezTo>
                <a:cubicBezTo>
                  <a:pt x="6078" y="1206"/>
                  <a:pt x="6078" y="1206"/>
                  <a:pt x="6078" y="1206"/>
                </a:cubicBezTo>
                <a:cubicBezTo>
                  <a:pt x="6078" y="1069"/>
                  <a:pt x="6078" y="1069"/>
                  <a:pt x="6078" y="1069"/>
                </a:cubicBezTo>
                <a:cubicBezTo>
                  <a:pt x="5255" y="1069"/>
                  <a:pt x="5255" y="1069"/>
                  <a:pt x="5255" y="1069"/>
                </a:cubicBezTo>
                <a:cubicBezTo>
                  <a:pt x="5255" y="653"/>
                  <a:pt x="5255" y="653"/>
                  <a:pt x="5255" y="653"/>
                </a:cubicBezTo>
                <a:cubicBezTo>
                  <a:pt x="6043" y="653"/>
                  <a:pt x="6043" y="653"/>
                  <a:pt x="6043" y="653"/>
                </a:cubicBezTo>
                <a:cubicBezTo>
                  <a:pt x="6043" y="532"/>
                  <a:pt x="6043" y="532"/>
                  <a:pt x="6043" y="532"/>
                </a:cubicBezTo>
                <a:cubicBezTo>
                  <a:pt x="5255" y="532"/>
                  <a:pt x="5255" y="532"/>
                  <a:pt x="5255" y="532"/>
                </a:cubicBezTo>
                <a:moveTo>
                  <a:pt x="4825" y="608"/>
                </a:moveTo>
                <a:cubicBezTo>
                  <a:pt x="4153" y="608"/>
                  <a:pt x="4153" y="608"/>
                  <a:pt x="4153" y="608"/>
                </a:cubicBezTo>
                <a:cubicBezTo>
                  <a:pt x="4153" y="745"/>
                  <a:pt x="4153" y="745"/>
                  <a:pt x="4153" y="745"/>
                </a:cubicBezTo>
                <a:cubicBezTo>
                  <a:pt x="4648" y="745"/>
                  <a:pt x="4648" y="745"/>
                  <a:pt x="4648" y="745"/>
                </a:cubicBezTo>
                <a:cubicBezTo>
                  <a:pt x="4648" y="876"/>
                  <a:pt x="4648" y="876"/>
                  <a:pt x="4648" y="876"/>
                </a:cubicBezTo>
                <a:cubicBezTo>
                  <a:pt x="4648" y="1046"/>
                  <a:pt x="4582" y="1088"/>
                  <a:pt x="4273" y="1088"/>
                </a:cubicBezTo>
                <a:cubicBezTo>
                  <a:pt x="4107" y="1088"/>
                  <a:pt x="4107" y="1088"/>
                  <a:pt x="4107" y="1088"/>
                </a:cubicBezTo>
                <a:cubicBezTo>
                  <a:pt x="3817" y="1088"/>
                  <a:pt x="3717" y="1022"/>
                  <a:pt x="3717" y="817"/>
                </a:cubicBezTo>
                <a:cubicBezTo>
                  <a:pt x="3717" y="433"/>
                  <a:pt x="3717" y="433"/>
                  <a:pt x="3717" y="433"/>
                </a:cubicBezTo>
                <a:cubicBezTo>
                  <a:pt x="3717" y="194"/>
                  <a:pt x="3767" y="129"/>
                  <a:pt x="4103" y="129"/>
                </a:cubicBezTo>
                <a:cubicBezTo>
                  <a:pt x="4321" y="129"/>
                  <a:pt x="4321" y="129"/>
                  <a:pt x="4321" y="129"/>
                </a:cubicBezTo>
                <a:cubicBezTo>
                  <a:pt x="4574" y="129"/>
                  <a:pt x="4644" y="176"/>
                  <a:pt x="4644" y="291"/>
                </a:cubicBezTo>
                <a:cubicBezTo>
                  <a:pt x="4644" y="359"/>
                  <a:pt x="4644" y="359"/>
                  <a:pt x="4644" y="359"/>
                </a:cubicBezTo>
                <a:cubicBezTo>
                  <a:pt x="4820" y="359"/>
                  <a:pt x="4820" y="359"/>
                  <a:pt x="4820" y="359"/>
                </a:cubicBezTo>
                <a:cubicBezTo>
                  <a:pt x="4820" y="267"/>
                  <a:pt x="4820" y="267"/>
                  <a:pt x="4820" y="267"/>
                </a:cubicBezTo>
                <a:cubicBezTo>
                  <a:pt x="4820" y="74"/>
                  <a:pt x="4640" y="0"/>
                  <a:pt x="4406" y="0"/>
                </a:cubicBezTo>
                <a:cubicBezTo>
                  <a:pt x="3997" y="0"/>
                  <a:pt x="3997" y="0"/>
                  <a:pt x="3997" y="0"/>
                </a:cubicBezTo>
                <a:cubicBezTo>
                  <a:pt x="3732" y="0"/>
                  <a:pt x="3541" y="93"/>
                  <a:pt x="3541" y="417"/>
                </a:cubicBezTo>
                <a:cubicBezTo>
                  <a:pt x="3541" y="787"/>
                  <a:pt x="3541" y="787"/>
                  <a:pt x="3541" y="787"/>
                </a:cubicBezTo>
                <a:cubicBezTo>
                  <a:pt x="3541" y="1157"/>
                  <a:pt x="3723" y="1216"/>
                  <a:pt x="4138" y="1216"/>
                </a:cubicBezTo>
                <a:cubicBezTo>
                  <a:pt x="4308" y="1216"/>
                  <a:pt x="4308" y="1216"/>
                  <a:pt x="4308" y="1216"/>
                </a:cubicBezTo>
                <a:cubicBezTo>
                  <a:pt x="4661" y="1216"/>
                  <a:pt x="4825" y="1149"/>
                  <a:pt x="4825" y="868"/>
                </a:cubicBezTo>
                <a:cubicBezTo>
                  <a:pt x="4825" y="608"/>
                  <a:pt x="4825" y="608"/>
                  <a:pt x="4825" y="60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dirty="0"/>
          </a:p>
        </p:txBody>
      </p:sp>
    </p:spTree>
    <p:extLst>
      <p:ext uri="{BB962C8B-B14F-4D97-AF65-F5344CB8AC3E}">
        <p14:creationId xmlns:p14="http://schemas.microsoft.com/office/powerpoint/2010/main" val="11247316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nsertedImage">
            <a:extLst>
              <a:ext uri="{FF2B5EF4-FFF2-40B4-BE49-F238E27FC236}">
                <a16:creationId xmlns:a16="http://schemas.microsoft.com/office/drawing/2014/main" id="{02359438-5E77-976D-FD05-EA6FC3B9A6DB}"/>
              </a:ext>
            </a:extLst>
          </p:cNvPr>
          <p:cNvPicPr>
            <a:picLocks noGrp="1"/>
          </p:cNvPicPr>
          <p:nvPr>
            <p:ph type="pic" sz="quarter" idx="21"/>
          </p:nvPr>
        </p:nvPicPr>
        <p:blipFill>
          <a:blip r:embed="rId2"/>
          <a:srcRect t="7796" b="7796"/>
          <a:stretch>
            <a:fillRect/>
          </a:stretch>
        </p:blipFill>
        <p:spPr/>
      </p:pic>
      <p:sp>
        <p:nvSpPr>
          <p:cNvPr id="7" name="Text Placeholder 6">
            <a:extLst>
              <a:ext uri="{FF2B5EF4-FFF2-40B4-BE49-F238E27FC236}">
                <a16:creationId xmlns:a16="http://schemas.microsoft.com/office/drawing/2014/main" id="{2CA2E27F-D606-8B5E-3948-1AEB112FF17D}"/>
              </a:ext>
            </a:extLst>
          </p:cNvPr>
          <p:cNvSpPr>
            <a:spLocks noGrp="1"/>
          </p:cNvSpPr>
          <p:nvPr>
            <p:ph type="body" sz="quarter" idx="13"/>
          </p:nvPr>
        </p:nvSpPr>
        <p:spPr/>
        <p:txBody>
          <a:bodyPr/>
          <a:lstStyle/>
          <a:p>
            <a:endParaRPr lang="sv-SE"/>
          </a:p>
        </p:txBody>
      </p:sp>
      <p:sp>
        <p:nvSpPr>
          <p:cNvPr id="10" name="Text Placeholder 9">
            <a:extLst>
              <a:ext uri="{FF2B5EF4-FFF2-40B4-BE49-F238E27FC236}">
                <a16:creationId xmlns:a16="http://schemas.microsoft.com/office/drawing/2014/main" id="{1EE57960-ACF4-87C3-82B2-36BACFA3AAA0}"/>
              </a:ext>
            </a:extLst>
          </p:cNvPr>
          <p:cNvSpPr>
            <a:spLocks noGrp="1"/>
          </p:cNvSpPr>
          <p:nvPr>
            <p:ph type="body" sz="quarter" idx="16"/>
          </p:nvPr>
        </p:nvSpPr>
        <p:spPr/>
        <p:txBody>
          <a:bodyPr/>
          <a:lstStyle/>
          <a:p>
            <a:r>
              <a:rPr lang="sv-SE" sz="1800" b="1" dirty="0"/>
              <a:t>Stora sanktioner offentliggörs på www.fi.se</a:t>
            </a:r>
          </a:p>
        </p:txBody>
      </p:sp>
      <p:sp>
        <p:nvSpPr>
          <p:cNvPr id="8" name="Content Placeholder 7">
            <a:extLst>
              <a:ext uri="{FF2B5EF4-FFF2-40B4-BE49-F238E27FC236}">
                <a16:creationId xmlns:a16="http://schemas.microsoft.com/office/drawing/2014/main" id="{1574F96F-A51B-C873-75F6-4E8A415DC29E}"/>
              </a:ext>
            </a:extLst>
          </p:cNvPr>
          <p:cNvSpPr>
            <a:spLocks noGrp="1"/>
          </p:cNvSpPr>
          <p:nvPr>
            <p:ph sz="quarter" idx="14"/>
          </p:nvPr>
        </p:nvSpPr>
        <p:spPr/>
        <p:txBody>
          <a:bodyPr/>
          <a:lstStyle/>
          <a:p>
            <a:pPr>
              <a:spcBef>
                <a:spcPts val="600"/>
              </a:spcBef>
              <a:buFont typeface="Arial" panose="020B0604020202020204" pitchFamily="34" charset="0"/>
              <a:buChar char="•"/>
            </a:pPr>
            <a:r>
              <a:rPr lang="sv-SE" dirty="0"/>
              <a:t>Förseningsavgift</a:t>
            </a:r>
          </a:p>
          <a:p>
            <a:pPr>
              <a:spcBef>
                <a:spcPts val="600"/>
              </a:spcBef>
              <a:buFont typeface="Arial" panose="020B0604020202020204" pitchFamily="34" charset="0"/>
              <a:buChar char="•"/>
            </a:pPr>
            <a:r>
              <a:rPr lang="sv-SE" dirty="0"/>
              <a:t>Anmärkning </a:t>
            </a:r>
          </a:p>
          <a:p>
            <a:pPr>
              <a:spcBef>
                <a:spcPts val="600"/>
              </a:spcBef>
              <a:buFont typeface="Arial" panose="020B0604020202020204" pitchFamily="34" charset="0"/>
              <a:buChar char="•"/>
            </a:pPr>
            <a:r>
              <a:rPr lang="en-GB" dirty="0" err="1"/>
              <a:t>Varning</a:t>
            </a:r>
            <a:r>
              <a:rPr lang="en-GB" dirty="0"/>
              <a:t>  </a:t>
            </a:r>
          </a:p>
          <a:p>
            <a:pPr>
              <a:spcBef>
                <a:spcPts val="600"/>
              </a:spcBef>
              <a:buFont typeface="Arial" panose="020B0604020202020204" pitchFamily="34" charset="0"/>
              <a:buChar char="•"/>
            </a:pPr>
            <a:r>
              <a:rPr lang="sv-SE" dirty="0"/>
              <a:t>Straffavgift (i samband med anmärkning eller varning) </a:t>
            </a:r>
          </a:p>
          <a:p>
            <a:pPr>
              <a:spcBef>
                <a:spcPts val="600"/>
              </a:spcBef>
              <a:buFont typeface="Arial" panose="020B0604020202020204" pitchFamily="34" charset="0"/>
              <a:buChar char="•"/>
            </a:pPr>
            <a:r>
              <a:rPr lang="sv-SE" dirty="0"/>
              <a:t>Återkallelse av tillstånd  </a:t>
            </a:r>
          </a:p>
          <a:p>
            <a:pPr>
              <a:spcBef>
                <a:spcPts val="600"/>
              </a:spcBef>
              <a:buFont typeface="Arial" panose="020B0604020202020204" pitchFamily="34" charset="0"/>
              <a:buChar char="•"/>
            </a:pPr>
            <a:r>
              <a:rPr lang="sv-SE" dirty="0"/>
              <a:t>Kapitaltillägg</a:t>
            </a:r>
          </a:p>
          <a:p>
            <a:pPr>
              <a:buFont typeface="Arial" panose="020B0604020202020204" pitchFamily="34" charset="0"/>
              <a:buChar char="•"/>
            </a:pPr>
            <a:endParaRPr lang="sv-SE" dirty="0"/>
          </a:p>
        </p:txBody>
      </p:sp>
      <p:sp>
        <p:nvSpPr>
          <p:cNvPr id="11" name="Text Placeholder 10">
            <a:extLst>
              <a:ext uri="{FF2B5EF4-FFF2-40B4-BE49-F238E27FC236}">
                <a16:creationId xmlns:a16="http://schemas.microsoft.com/office/drawing/2014/main" id="{59997379-ADCB-059A-A611-F90FFC52CC7B}"/>
              </a:ext>
            </a:extLst>
          </p:cNvPr>
          <p:cNvSpPr>
            <a:spLocks noGrp="1"/>
          </p:cNvSpPr>
          <p:nvPr>
            <p:ph type="body" sz="quarter" idx="17"/>
          </p:nvPr>
        </p:nvSpPr>
        <p:spPr/>
        <p:txBody>
          <a:bodyPr/>
          <a:lstStyle/>
          <a:p>
            <a:r>
              <a:rPr lang="sv-SE" dirty="0"/>
              <a:t>S</a:t>
            </a:r>
            <a:r>
              <a:rPr lang="sv-SE" sz="1800" b="1" dirty="0"/>
              <a:t>må sanktioner</a:t>
            </a:r>
          </a:p>
        </p:txBody>
      </p:sp>
      <p:sp>
        <p:nvSpPr>
          <p:cNvPr id="9" name="Content Placeholder 8">
            <a:extLst>
              <a:ext uri="{FF2B5EF4-FFF2-40B4-BE49-F238E27FC236}">
                <a16:creationId xmlns:a16="http://schemas.microsoft.com/office/drawing/2014/main" id="{CD58648D-8167-946D-960F-17ADABC98172}"/>
              </a:ext>
            </a:extLst>
          </p:cNvPr>
          <p:cNvSpPr>
            <a:spLocks noGrp="1"/>
          </p:cNvSpPr>
          <p:nvPr>
            <p:ph sz="quarter" idx="15"/>
          </p:nvPr>
        </p:nvSpPr>
        <p:spPr/>
        <p:txBody>
          <a:bodyPr/>
          <a:lstStyle/>
          <a:p>
            <a:pPr>
              <a:spcBef>
                <a:spcPts val="600"/>
              </a:spcBef>
              <a:buFont typeface="Arial" panose="020B0604020202020204" pitchFamily="34" charset="0"/>
              <a:buChar char="•"/>
            </a:pPr>
            <a:r>
              <a:rPr lang="sv-SE" dirty="0"/>
              <a:t>Föreläggande att vidta rättelse inom viss tid </a:t>
            </a:r>
          </a:p>
          <a:p>
            <a:pPr>
              <a:spcBef>
                <a:spcPts val="600"/>
              </a:spcBef>
              <a:buFont typeface="Arial" panose="020B0604020202020204" pitchFamily="34" charset="0"/>
              <a:buChar char="•"/>
            </a:pPr>
            <a:r>
              <a:rPr lang="sv-SE" dirty="0"/>
              <a:t>Förbud att verkställa beslut  </a:t>
            </a:r>
          </a:p>
          <a:p>
            <a:pPr>
              <a:spcBef>
                <a:spcPts val="600"/>
              </a:spcBef>
              <a:buFont typeface="Arial" panose="020B0604020202020204" pitchFamily="34" charset="0"/>
              <a:buChar char="•"/>
            </a:pPr>
            <a:r>
              <a:rPr lang="sv-SE" dirty="0"/>
              <a:t>Förbud eller begränsning i rätten att förfoga över tillgångar </a:t>
            </a:r>
          </a:p>
          <a:p>
            <a:pPr>
              <a:spcBef>
                <a:spcPts val="600"/>
              </a:spcBef>
              <a:spcAft>
                <a:spcPts val="0"/>
              </a:spcAft>
              <a:buFont typeface="Arial" panose="020B0604020202020204" pitchFamily="34" charset="0"/>
              <a:buChar char="•"/>
            </a:pPr>
            <a:r>
              <a:rPr lang="sv-SE" dirty="0"/>
              <a:t>Vite (i samband med föreläggande eller förbud)</a:t>
            </a:r>
          </a:p>
          <a:p>
            <a:pPr marL="0" indent="0">
              <a:spcBef>
                <a:spcPts val="0"/>
              </a:spcBef>
              <a:buNone/>
            </a:pPr>
            <a:br>
              <a:rPr lang="en-GB" dirty="0">
                <a:solidFill>
                  <a:srgbClr val="FF0000"/>
                </a:solidFill>
              </a:rPr>
            </a:br>
            <a:r>
              <a:rPr lang="en-GB" b="1" dirty="0">
                <a:solidFill>
                  <a:schemeClr val="tx1"/>
                </a:solidFill>
              </a:rPr>
              <a:t>A</a:t>
            </a:r>
            <a:r>
              <a:rPr lang="en-GB" b="1" dirty="0"/>
              <a:t>ndra </a:t>
            </a:r>
            <a:r>
              <a:rPr lang="en-GB" b="1" dirty="0" err="1"/>
              <a:t>lagar</a:t>
            </a:r>
            <a:r>
              <a:rPr lang="en-GB" b="1" dirty="0"/>
              <a:t> </a:t>
            </a:r>
            <a:r>
              <a:rPr lang="en-GB" b="1" dirty="0" err="1"/>
              <a:t>än</a:t>
            </a:r>
            <a:r>
              <a:rPr lang="en-GB" b="1" dirty="0"/>
              <a:t> </a:t>
            </a:r>
            <a:r>
              <a:rPr lang="en-GB" b="1" dirty="0" err="1"/>
              <a:t>frl</a:t>
            </a:r>
            <a:endParaRPr lang="en-GB" b="1" dirty="0"/>
          </a:p>
          <a:p>
            <a:pPr>
              <a:spcBef>
                <a:spcPts val="600"/>
              </a:spcBef>
              <a:buFont typeface="Arial" panose="020B0604020202020204" pitchFamily="34" charset="0"/>
              <a:buChar char="•"/>
            </a:pPr>
            <a:r>
              <a:rPr lang="en-GB" dirty="0"/>
              <a:t>LFD</a:t>
            </a:r>
          </a:p>
          <a:p>
            <a:pPr>
              <a:spcBef>
                <a:spcPts val="600"/>
              </a:spcBef>
              <a:buFont typeface="Arial" panose="020B0604020202020204" pitchFamily="34" charset="0"/>
              <a:buChar char="•"/>
            </a:pPr>
            <a:r>
              <a:rPr lang="en-GB" dirty="0"/>
              <a:t>GDPR</a:t>
            </a:r>
            <a:endParaRPr lang="sv-SE" dirty="0"/>
          </a:p>
        </p:txBody>
      </p:sp>
      <p:sp>
        <p:nvSpPr>
          <p:cNvPr id="6" name="Title 5">
            <a:extLst>
              <a:ext uri="{FF2B5EF4-FFF2-40B4-BE49-F238E27FC236}">
                <a16:creationId xmlns:a16="http://schemas.microsoft.com/office/drawing/2014/main" id="{0246DCD9-8BE7-90C9-A237-1FC4DC960C6C}"/>
              </a:ext>
            </a:extLst>
          </p:cNvPr>
          <p:cNvSpPr>
            <a:spLocks noGrp="1"/>
          </p:cNvSpPr>
          <p:nvPr>
            <p:ph type="title"/>
          </p:nvPr>
        </p:nvSpPr>
        <p:spPr/>
        <p:txBody>
          <a:bodyPr/>
          <a:lstStyle/>
          <a:p>
            <a:r>
              <a:rPr lang="sv-SE" dirty="0"/>
              <a:t>Sanktioner mot försäkringsföretaget</a:t>
            </a:r>
          </a:p>
        </p:txBody>
      </p:sp>
      <p:sp>
        <p:nvSpPr>
          <p:cNvPr id="4" name="Slide Number Placeholder 3">
            <a:extLst>
              <a:ext uri="{FF2B5EF4-FFF2-40B4-BE49-F238E27FC236}">
                <a16:creationId xmlns:a16="http://schemas.microsoft.com/office/drawing/2014/main" id="{7B5181C9-0488-E761-9D5F-31F8BB2604E9}"/>
              </a:ext>
            </a:extLst>
          </p:cNvPr>
          <p:cNvSpPr>
            <a:spLocks noGrp="1"/>
          </p:cNvSpPr>
          <p:nvPr>
            <p:ph type="sldNum" sz="quarter" idx="24"/>
          </p:nvPr>
        </p:nvSpPr>
        <p:spPr/>
        <p:txBody>
          <a:bodyPr/>
          <a:lstStyle/>
          <a:p>
            <a:fld id="{68468C2E-472A-43C3-926E-5A5CF00B7762}" type="slidenum">
              <a:rPr lang="sv-SE" smtClean="0"/>
              <a:pPr/>
              <a:t>23</a:t>
            </a:fld>
            <a:endParaRPr lang="sv-SE" dirty="0"/>
          </a:p>
        </p:txBody>
      </p:sp>
      <p:sp>
        <p:nvSpPr>
          <p:cNvPr id="15" name="Vinge">
            <a:extLst>
              <a:ext uri="{FF2B5EF4-FFF2-40B4-BE49-F238E27FC236}">
                <a16:creationId xmlns:a16="http://schemas.microsoft.com/office/drawing/2014/main" id="{E48C5ABF-DAF4-2B20-BB98-92CEBBF830A0}"/>
              </a:ext>
            </a:extLst>
          </p:cNvPr>
          <p:cNvSpPr>
            <a:spLocks noEditPoints="1"/>
          </p:cNvSpPr>
          <p:nvPr/>
        </p:nvSpPr>
        <p:spPr bwMode="auto">
          <a:xfrm>
            <a:off x="334963" y="6405563"/>
            <a:ext cx="720725" cy="144462"/>
          </a:xfrm>
          <a:custGeom>
            <a:avLst/>
            <a:gdLst>
              <a:gd name="T0" fmla="*/ 1358 w 6078"/>
              <a:gd name="T1" fmla="*/ 10 h 1216"/>
              <a:gd name="T2" fmla="*/ 795 w 6078"/>
              <a:gd name="T3" fmla="*/ 1206 h 1216"/>
              <a:gd name="T4" fmla="*/ 568 w 6078"/>
              <a:gd name="T5" fmla="*/ 1206 h 1216"/>
              <a:gd name="T6" fmla="*/ 0 w 6078"/>
              <a:gd name="T7" fmla="*/ 10 h 1216"/>
              <a:gd name="T8" fmla="*/ 189 w 6078"/>
              <a:gd name="T9" fmla="*/ 10 h 1216"/>
              <a:gd name="T10" fmla="*/ 678 w 6078"/>
              <a:gd name="T11" fmla="*/ 1076 h 1216"/>
              <a:gd name="T12" fmla="*/ 684 w 6078"/>
              <a:gd name="T13" fmla="*/ 1076 h 1216"/>
              <a:gd name="T14" fmla="*/ 1170 w 6078"/>
              <a:gd name="T15" fmla="*/ 10 h 1216"/>
              <a:gd name="T16" fmla="*/ 1358 w 6078"/>
              <a:gd name="T17" fmla="*/ 10 h 1216"/>
              <a:gd name="T18" fmla="*/ 1514 w 6078"/>
              <a:gd name="T19" fmla="*/ 1206 h 1216"/>
              <a:gd name="T20" fmla="*/ 1690 w 6078"/>
              <a:gd name="T21" fmla="*/ 1206 h 1216"/>
              <a:gd name="T22" fmla="*/ 1690 w 6078"/>
              <a:gd name="T23" fmla="*/ 10 h 1216"/>
              <a:gd name="T24" fmla="*/ 1514 w 6078"/>
              <a:gd name="T25" fmla="*/ 10 h 1216"/>
              <a:gd name="T26" fmla="*/ 1514 w 6078"/>
              <a:gd name="T27" fmla="*/ 1206 h 1216"/>
              <a:gd name="T28" fmla="*/ 3288 w 6078"/>
              <a:gd name="T29" fmla="*/ 1206 h 1216"/>
              <a:gd name="T30" fmla="*/ 3288 w 6078"/>
              <a:gd name="T31" fmla="*/ 10 h 1216"/>
              <a:gd name="T32" fmla="*/ 3112 w 6078"/>
              <a:gd name="T33" fmla="*/ 10 h 1216"/>
              <a:gd name="T34" fmla="*/ 3112 w 6078"/>
              <a:gd name="T35" fmla="*/ 1076 h 1216"/>
              <a:gd name="T36" fmla="*/ 3108 w 6078"/>
              <a:gd name="T37" fmla="*/ 1076 h 1216"/>
              <a:gd name="T38" fmla="*/ 2215 w 6078"/>
              <a:gd name="T39" fmla="*/ 10 h 1216"/>
              <a:gd name="T40" fmla="*/ 1947 w 6078"/>
              <a:gd name="T41" fmla="*/ 10 h 1216"/>
              <a:gd name="T42" fmla="*/ 1947 w 6078"/>
              <a:gd name="T43" fmla="*/ 1206 h 1216"/>
              <a:gd name="T44" fmla="*/ 2123 w 6078"/>
              <a:gd name="T45" fmla="*/ 1206 h 1216"/>
              <a:gd name="T46" fmla="*/ 2123 w 6078"/>
              <a:gd name="T47" fmla="*/ 148 h 1216"/>
              <a:gd name="T48" fmla="*/ 2127 w 6078"/>
              <a:gd name="T49" fmla="*/ 148 h 1216"/>
              <a:gd name="T50" fmla="*/ 3021 w 6078"/>
              <a:gd name="T51" fmla="*/ 1206 h 1216"/>
              <a:gd name="T52" fmla="*/ 3288 w 6078"/>
              <a:gd name="T53" fmla="*/ 1206 h 1216"/>
              <a:gd name="T54" fmla="*/ 5255 w 6078"/>
              <a:gd name="T55" fmla="*/ 532 h 1216"/>
              <a:gd name="T56" fmla="*/ 5255 w 6078"/>
              <a:gd name="T57" fmla="*/ 147 h 1216"/>
              <a:gd name="T58" fmla="*/ 6078 w 6078"/>
              <a:gd name="T59" fmla="*/ 147 h 1216"/>
              <a:gd name="T60" fmla="*/ 6078 w 6078"/>
              <a:gd name="T61" fmla="*/ 10 h 1216"/>
              <a:gd name="T62" fmla="*/ 5078 w 6078"/>
              <a:gd name="T63" fmla="*/ 10 h 1216"/>
              <a:gd name="T64" fmla="*/ 5078 w 6078"/>
              <a:gd name="T65" fmla="*/ 1206 h 1216"/>
              <a:gd name="T66" fmla="*/ 6078 w 6078"/>
              <a:gd name="T67" fmla="*/ 1206 h 1216"/>
              <a:gd name="T68" fmla="*/ 6078 w 6078"/>
              <a:gd name="T69" fmla="*/ 1069 h 1216"/>
              <a:gd name="T70" fmla="*/ 5255 w 6078"/>
              <a:gd name="T71" fmla="*/ 1069 h 1216"/>
              <a:gd name="T72" fmla="*/ 5255 w 6078"/>
              <a:gd name="T73" fmla="*/ 653 h 1216"/>
              <a:gd name="T74" fmla="*/ 6043 w 6078"/>
              <a:gd name="T75" fmla="*/ 653 h 1216"/>
              <a:gd name="T76" fmla="*/ 6043 w 6078"/>
              <a:gd name="T77" fmla="*/ 532 h 1216"/>
              <a:gd name="T78" fmla="*/ 5255 w 6078"/>
              <a:gd name="T79" fmla="*/ 532 h 1216"/>
              <a:gd name="T80" fmla="*/ 4825 w 6078"/>
              <a:gd name="T81" fmla="*/ 608 h 1216"/>
              <a:gd name="T82" fmla="*/ 4153 w 6078"/>
              <a:gd name="T83" fmla="*/ 608 h 1216"/>
              <a:gd name="T84" fmla="*/ 4153 w 6078"/>
              <a:gd name="T85" fmla="*/ 745 h 1216"/>
              <a:gd name="T86" fmla="*/ 4648 w 6078"/>
              <a:gd name="T87" fmla="*/ 745 h 1216"/>
              <a:gd name="T88" fmla="*/ 4648 w 6078"/>
              <a:gd name="T89" fmla="*/ 876 h 1216"/>
              <a:gd name="T90" fmla="*/ 4273 w 6078"/>
              <a:gd name="T91" fmla="*/ 1088 h 1216"/>
              <a:gd name="T92" fmla="*/ 4107 w 6078"/>
              <a:gd name="T93" fmla="*/ 1088 h 1216"/>
              <a:gd name="T94" fmla="*/ 3717 w 6078"/>
              <a:gd name="T95" fmla="*/ 817 h 1216"/>
              <a:gd name="T96" fmla="*/ 3717 w 6078"/>
              <a:gd name="T97" fmla="*/ 433 h 1216"/>
              <a:gd name="T98" fmla="*/ 4103 w 6078"/>
              <a:gd name="T99" fmla="*/ 129 h 1216"/>
              <a:gd name="T100" fmla="*/ 4321 w 6078"/>
              <a:gd name="T101" fmla="*/ 129 h 1216"/>
              <a:gd name="T102" fmla="*/ 4644 w 6078"/>
              <a:gd name="T103" fmla="*/ 291 h 1216"/>
              <a:gd name="T104" fmla="*/ 4644 w 6078"/>
              <a:gd name="T105" fmla="*/ 359 h 1216"/>
              <a:gd name="T106" fmla="*/ 4820 w 6078"/>
              <a:gd name="T107" fmla="*/ 359 h 1216"/>
              <a:gd name="T108" fmla="*/ 4820 w 6078"/>
              <a:gd name="T109" fmla="*/ 267 h 1216"/>
              <a:gd name="T110" fmla="*/ 4406 w 6078"/>
              <a:gd name="T111" fmla="*/ 0 h 1216"/>
              <a:gd name="T112" fmla="*/ 3997 w 6078"/>
              <a:gd name="T113" fmla="*/ 0 h 1216"/>
              <a:gd name="T114" fmla="*/ 3541 w 6078"/>
              <a:gd name="T115" fmla="*/ 417 h 1216"/>
              <a:gd name="T116" fmla="*/ 3541 w 6078"/>
              <a:gd name="T117" fmla="*/ 787 h 1216"/>
              <a:gd name="T118" fmla="*/ 4138 w 6078"/>
              <a:gd name="T119" fmla="*/ 1216 h 1216"/>
              <a:gd name="T120" fmla="*/ 4308 w 6078"/>
              <a:gd name="T121" fmla="*/ 1216 h 1216"/>
              <a:gd name="T122" fmla="*/ 4825 w 6078"/>
              <a:gd name="T123" fmla="*/ 868 h 1216"/>
              <a:gd name="T124" fmla="*/ 4825 w 6078"/>
              <a:gd name="T125" fmla="*/ 608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078" h="1216">
                <a:moveTo>
                  <a:pt x="1358" y="10"/>
                </a:moveTo>
                <a:cubicBezTo>
                  <a:pt x="795" y="1206"/>
                  <a:pt x="795" y="1206"/>
                  <a:pt x="795" y="1206"/>
                </a:cubicBezTo>
                <a:cubicBezTo>
                  <a:pt x="568" y="1206"/>
                  <a:pt x="568" y="1206"/>
                  <a:pt x="568" y="1206"/>
                </a:cubicBezTo>
                <a:cubicBezTo>
                  <a:pt x="0" y="10"/>
                  <a:pt x="0" y="10"/>
                  <a:pt x="0" y="10"/>
                </a:cubicBezTo>
                <a:cubicBezTo>
                  <a:pt x="189" y="10"/>
                  <a:pt x="189" y="10"/>
                  <a:pt x="189" y="10"/>
                </a:cubicBezTo>
                <a:cubicBezTo>
                  <a:pt x="678" y="1076"/>
                  <a:pt x="678" y="1076"/>
                  <a:pt x="678" y="1076"/>
                </a:cubicBezTo>
                <a:cubicBezTo>
                  <a:pt x="684" y="1076"/>
                  <a:pt x="684" y="1076"/>
                  <a:pt x="684" y="1076"/>
                </a:cubicBezTo>
                <a:cubicBezTo>
                  <a:pt x="1170" y="10"/>
                  <a:pt x="1170" y="10"/>
                  <a:pt x="1170" y="10"/>
                </a:cubicBezTo>
                <a:cubicBezTo>
                  <a:pt x="1358" y="10"/>
                  <a:pt x="1358" y="10"/>
                  <a:pt x="1358" y="10"/>
                </a:cubicBezTo>
                <a:moveTo>
                  <a:pt x="1514" y="1206"/>
                </a:moveTo>
                <a:cubicBezTo>
                  <a:pt x="1690" y="1206"/>
                  <a:pt x="1690" y="1206"/>
                  <a:pt x="1690" y="1206"/>
                </a:cubicBezTo>
                <a:cubicBezTo>
                  <a:pt x="1690" y="10"/>
                  <a:pt x="1690" y="10"/>
                  <a:pt x="1690" y="10"/>
                </a:cubicBezTo>
                <a:cubicBezTo>
                  <a:pt x="1514" y="10"/>
                  <a:pt x="1514" y="10"/>
                  <a:pt x="1514" y="10"/>
                </a:cubicBezTo>
                <a:lnTo>
                  <a:pt x="1514" y="1206"/>
                </a:lnTo>
                <a:close/>
                <a:moveTo>
                  <a:pt x="3288" y="1206"/>
                </a:moveTo>
                <a:cubicBezTo>
                  <a:pt x="3288" y="10"/>
                  <a:pt x="3288" y="10"/>
                  <a:pt x="3288" y="10"/>
                </a:cubicBezTo>
                <a:cubicBezTo>
                  <a:pt x="3112" y="10"/>
                  <a:pt x="3112" y="10"/>
                  <a:pt x="3112" y="10"/>
                </a:cubicBezTo>
                <a:cubicBezTo>
                  <a:pt x="3112" y="1076"/>
                  <a:pt x="3112" y="1076"/>
                  <a:pt x="3112" y="1076"/>
                </a:cubicBezTo>
                <a:cubicBezTo>
                  <a:pt x="3108" y="1076"/>
                  <a:pt x="3108" y="1076"/>
                  <a:pt x="3108" y="1076"/>
                </a:cubicBezTo>
                <a:cubicBezTo>
                  <a:pt x="2215" y="10"/>
                  <a:pt x="2215" y="10"/>
                  <a:pt x="2215" y="10"/>
                </a:cubicBezTo>
                <a:cubicBezTo>
                  <a:pt x="1947" y="10"/>
                  <a:pt x="1947" y="10"/>
                  <a:pt x="1947" y="10"/>
                </a:cubicBezTo>
                <a:cubicBezTo>
                  <a:pt x="1947" y="1206"/>
                  <a:pt x="1947" y="1206"/>
                  <a:pt x="1947" y="1206"/>
                </a:cubicBezTo>
                <a:cubicBezTo>
                  <a:pt x="2123" y="1206"/>
                  <a:pt x="2123" y="1206"/>
                  <a:pt x="2123" y="1206"/>
                </a:cubicBezTo>
                <a:cubicBezTo>
                  <a:pt x="2123" y="148"/>
                  <a:pt x="2123" y="148"/>
                  <a:pt x="2123" y="148"/>
                </a:cubicBezTo>
                <a:cubicBezTo>
                  <a:pt x="2127" y="148"/>
                  <a:pt x="2127" y="148"/>
                  <a:pt x="2127" y="148"/>
                </a:cubicBezTo>
                <a:cubicBezTo>
                  <a:pt x="3021" y="1206"/>
                  <a:pt x="3021" y="1206"/>
                  <a:pt x="3021" y="1206"/>
                </a:cubicBezTo>
                <a:cubicBezTo>
                  <a:pt x="3288" y="1206"/>
                  <a:pt x="3288" y="1206"/>
                  <a:pt x="3288" y="1206"/>
                </a:cubicBezTo>
                <a:moveTo>
                  <a:pt x="5255" y="532"/>
                </a:moveTo>
                <a:cubicBezTo>
                  <a:pt x="5255" y="147"/>
                  <a:pt x="5255" y="147"/>
                  <a:pt x="5255" y="147"/>
                </a:cubicBezTo>
                <a:cubicBezTo>
                  <a:pt x="6078" y="147"/>
                  <a:pt x="6078" y="147"/>
                  <a:pt x="6078" y="147"/>
                </a:cubicBezTo>
                <a:cubicBezTo>
                  <a:pt x="6078" y="10"/>
                  <a:pt x="6078" y="10"/>
                  <a:pt x="6078" y="10"/>
                </a:cubicBezTo>
                <a:cubicBezTo>
                  <a:pt x="5078" y="10"/>
                  <a:pt x="5078" y="10"/>
                  <a:pt x="5078" y="10"/>
                </a:cubicBezTo>
                <a:cubicBezTo>
                  <a:pt x="5078" y="1206"/>
                  <a:pt x="5078" y="1206"/>
                  <a:pt x="5078" y="1206"/>
                </a:cubicBezTo>
                <a:cubicBezTo>
                  <a:pt x="6078" y="1206"/>
                  <a:pt x="6078" y="1206"/>
                  <a:pt x="6078" y="1206"/>
                </a:cubicBezTo>
                <a:cubicBezTo>
                  <a:pt x="6078" y="1069"/>
                  <a:pt x="6078" y="1069"/>
                  <a:pt x="6078" y="1069"/>
                </a:cubicBezTo>
                <a:cubicBezTo>
                  <a:pt x="5255" y="1069"/>
                  <a:pt x="5255" y="1069"/>
                  <a:pt x="5255" y="1069"/>
                </a:cubicBezTo>
                <a:cubicBezTo>
                  <a:pt x="5255" y="653"/>
                  <a:pt x="5255" y="653"/>
                  <a:pt x="5255" y="653"/>
                </a:cubicBezTo>
                <a:cubicBezTo>
                  <a:pt x="6043" y="653"/>
                  <a:pt x="6043" y="653"/>
                  <a:pt x="6043" y="653"/>
                </a:cubicBezTo>
                <a:cubicBezTo>
                  <a:pt x="6043" y="532"/>
                  <a:pt x="6043" y="532"/>
                  <a:pt x="6043" y="532"/>
                </a:cubicBezTo>
                <a:cubicBezTo>
                  <a:pt x="5255" y="532"/>
                  <a:pt x="5255" y="532"/>
                  <a:pt x="5255" y="532"/>
                </a:cubicBezTo>
                <a:moveTo>
                  <a:pt x="4825" y="608"/>
                </a:moveTo>
                <a:cubicBezTo>
                  <a:pt x="4153" y="608"/>
                  <a:pt x="4153" y="608"/>
                  <a:pt x="4153" y="608"/>
                </a:cubicBezTo>
                <a:cubicBezTo>
                  <a:pt x="4153" y="745"/>
                  <a:pt x="4153" y="745"/>
                  <a:pt x="4153" y="745"/>
                </a:cubicBezTo>
                <a:cubicBezTo>
                  <a:pt x="4648" y="745"/>
                  <a:pt x="4648" y="745"/>
                  <a:pt x="4648" y="745"/>
                </a:cubicBezTo>
                <a:cubicBezTo>
                  <a:pt x="4648" y="876"/>
                  <a:pt x="4648" y="876"/>
                  <a:pt x="4648" y="876"/>
                </a:cubicBezTo>
                <a:cubicBezTo>
                  <a:pt x="4648" y="1046"/>
                  <a:pt x="4582" y="1088"/>
                  <a:pt x="4273" y="1088"/>
                </a:cubicBezTo>
                <a:cubicBezTo>
                  <a:pt x="4107" y="1088"/>
                  <a:pt x="4107" y="1088"/>
                  <a:pt x="4107" y="1088"/>
                </a:cubicBezTo>
                <a:cubicBezTo>
                  <a:pt x="3817" y="1088"/>
                  <a:pt x="3717" y="1022"/>
                  <a:pt x="3717" y="817"/>
                </a:cubicBezTo>
                <a:cubicBezTo>
                  <a:pt x="3717" y="433"/>
                  <a:pt x="3717" y="433"/>
                  <a:pt x="3717" y="433"/>
                </a:cubicBezTo>
                <a:cubicBezTo>
                  <a:pt x="3717" y="194"/>
                  <a:pt x="3767" y="129"/>
                  <a:pt x="4103" y="129"/>
                </a:cubicBezTo>
                <a:cubicBezTo>
                  <a:pt x="4321" y="129"/>
                  <a:pt x="4321" y="129"/>
                  <a:pt x="4321" y="129"/>
                </a:cubicBezTo>
                <a:cubicBezTo>
                  <a:pt x="4574" y="129"/>
                  <a:pt x="4644" y="176"/>
                  <a:pt x="4644" y="291"/>
                </a:cubicBezTo>
                <a:cubicBezTo>
                  <a:pt x="4644" y="359"/>
                  <a:pt x="4644" y="359"/>
                  <a:pt x="4644" y="359"/>
                </a:cubicBezTo>
                <a:cubicBezTo>
                  <a:pt x="4820" y="359"/>
                  <a:pt x="4820" y="359"/>
                  <a:pt x="4820" y="359"/>
                </a:cubicBezTo>
                <a:cubicBezTo>
                  <a:pt x="4820" y="267"/>
                  <a:pt x="4820" y="267"/>
                  <a:pt x="4820" y="267"/>
                </a:cubicBezTo>
                <a:cubicBezTo>
                  <a:pt x="4820" y="74"/>
                  <a:pt x="4640" y="0"/>
                  <a:pt x="4406" y="0"/>
                </a:cubicBezTo>
                <a:cubicBezTo>
                  <a:pt x="3997" y="0"/>
                  <a:pt x="3997" y="0"/>
                  <a:pt x="3997" y="0"/>
                </a:cubicBezTo>
                <a:cubicBezTo>
                  <a:pt x="3732" y="0"/>
                  <a:pt x="3541" y="93"/>
                  <a:pt x="3541" y="417"/>
                </a:cubicBezTo>
                <a:cubicBezTo>
                  <a:pt x="3541" y="787"/>
                  <a:pt x="3541" y="787"/>
                  <a:pt x="3541" y="787"/>
                </a:cubicBezTo>
                <a:cubicBezTo>
                  <a:pt x="3541" y="1157"/>
                  <a:pt x="3723" y="1216"/>
                  <a:pt x="4138" y="1216"/>
                </a:cubicBezTo>
                <a:cubicBezTo>
                  <a:pt x="4308" y="1216"/>
                  <a:pt x="4308" y="1216"/>
                  <a:pt x="4308" y="1216"/>
                </a:cubicBezTo>
                <a:cubicBezTo>
                  <a:pt x="4661" y="1216"/>
                  <a:pt x="4825" y="1149"/>
                  <a:pt x="4825" y="868"/>
                </a:cubicBezTo>
                <a:cubicBezTo>
                  <a:pt x="4825" y="608"/>
                  <a:pt x="4825" y="608"/>
                  <a:pt x="4825" y="60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dirty="0"/>
          </a:p>
        </p:txBody>
      </p:sp>
    </p:spTree>
    <p:extLst>
      <p:ext uri="{BB962C8B-B14F-4D97-AF65-F5344CB8AC3E}">
        <p14:creationId xmlns:p14="http://schemas.microsoft.com/office/powerpoint/2010/main" val="8815001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nsertedImage">
            <a:extLst>
              <a:ext uri="{FF2B5EF4-FFF2-40B4-BE49-F238E27FC236}">
                <a16:creationId xmlns:a16="http://schemas.microsoft.com/office/drawing/2014/main" id="{E48850A2-E05A-A5E2-2AA5-03B48DD5F5A0}"/>
              </a:ext>
            </a:extLst>
          </p:cNvPr>
          <p:cNvPicPr>
            <a:picLocks noGrp="1"/>
          </p:cNvPicPr>
          <p:nvPr>
            <p:ph type="pic" sz="quarter" idx="18"/>
          </p:nvPr>
        </p:nvPicPr>
        <p:blipFill>
          <a:blip r:embed="rId2"/>
          <a:srcRect t="7796" b="7796"/>
          <a:stretch>
            <a:fillRect/>
          </a:stretch>
        </p:blipFill>
        <p:spPr/>
      </p:pic>
      <p:sp>
        <p:nvSpPr>
          <p:cNvPr id="12" name="Text Placeholder 11">
            <a:extLst>
              <a:ext uri="{FF2B5EF4-FFF2-40B4-BE49-F238E27FC236}">
                <a16:creationId xmlns:a16="http://schemas.microsoft.com/office/drawing/2014/main" id="{73354711-9DB1-11A2-3AC7-925268E41458}"/>
              </a:ext>
            </a:extLst>
          </p:cNvPr>
          <p:cNvSpPr>
            <a:spLocks noGrp="1"/>
          </p:cNvSpPr>
          <p:nvPr>
            <p:ph type="body" sz="quarter" idx="14"/>
          </p:nvPr>
        </p:nvSpPr>
        <p:spPr/>
        <p:txBody>
          <a:bodyPr/>
          <a:lstStyle/>
          <a:p>
            <a:r>
              <a:rPr lang="sv-SE" dirty="0"/>
              <a:t>Sanktionsavgifter avser inte bara bolaget, utan även styrelsen och VD</a:t>
            </a:r>
          </a:p>
        </p:txBody>
      </p:sp>
      <p:sp>
        <p:nvSpPr>
          <p:cNvPr id="11" name="Content Placeholder 10">
            <a:extLst>
              <a:ext uri="{FF2B5EF4-FFF2-40B4-BE49-F238E27FC236}">
                <a16:creationId xmlns:a16="http://schemas.microsoft.com/office/drawing/2014/main" id="{6DA930AA-60B1-723F-1D90-B0C58C85D755}"/>
              </a:ext>
            </a:extLst>
          </p:cNvPr>
          <p:cNvSpPr>
            <a:spLocks noGrp="1"/>
          </p:cNvSpPr>
          <p:nvPr>
            <p:ph sz="quarter" idx="13"/>
          </p:nvPr>
        </p:nvSpPr>
        <p:spPr>
          <a:xfrm>
            <a:off x="1631950" y="3970215"/>
            <a:ext cx="8387373" cy="1931761"/>
          </a:xfrm>
        </p:spPr>
        <p:txBody>
          <a:bodyPr numCol="2"/>
          <a:lstStyle/>
          <a:p>
            <a:pPr algn="just">
              <a:spcBef>
                <a:spcPts val="600"/>
              </a:spcBef>
              <a:buFontTx/>
              <a:buChar char="-"/>
            </a:pPr>
            <a:endParaRPr lang="sv-SE" altLang="sv-SE" dirty="0"/>
          </a:p>
          <a:p>
            <a:pPr algn="just">
              <a:spcBef>
                <a:spcPts val="600"/>
              </a:spcBef>
              <a:buFontTx/>
              <a:buChar char="-"/>
            </a:pPr>
            <a:endParaRPr lang="sv-SE" altLang="sv-SE" dirty="0"/>
          </a:p>
          <a:p>
            <a:pPr algn="just">
              <a:spcBef>
                <a:spcPts val="600"/>
              </a:spcBef>
              <a:buFontTx/>
              <a:buChar char="-"/>
            </a:pPr>
            <a:endParaRPr lang="sv-SE" altLang="sv-SE" dirty="0"/>
          </a:p>
          <a:p>
            <a:pPr marL="0" indent="0">
              <a:buNone/>
            </a:pPr>
            <a:endParaRPr lang="sv-SE" dirty="0"/>
          </a:p>
        </p:txBody>
      </p:sp>
      <p:sp>
        <p:nvSpPr>
          <p:cNvPr id="9" name="Slide Number Placeholder 8">
            <a:extLst>
              <a:ext uri="{FF2B5EF4-FFF2-40B4-BE49-F238E27FC236}">
                <a16:creationId xmlns:a16="http://schemas.microsoft.com/office/drawing/2014/main" id="{CF14C76B-0BD9-8B94-E963-7152083EFF4A}"/>
              </a:ext>
            </a:extLst>
          </p:cNvPr>
          <p:cNvSpPr>
            <a:spLocks noGrp="1"/>
          </p:cNvSpPr>
          <p:nvPr>
            <p:ph type="sldNum" sz="quarter" idx="17"/>
          </p:nvPr>
        </p:nvSpPr>
        <p:spPr/>
        <p:txBody>
          <a:bodyPr/>
          <a:lstStyle/>
          <a:p>
            <a:fld id="{68468C2E-472A-43C3-926E-5A5CF00B7762}" type="slidenum">
              <a:rPr lang="sv-SE" smtClean="0"/>
              <a:pPr/>
              <a:t>24</a:t>
            </a:fld>
            <a:endParaRPr lang="sv-SE" dirty="0"/>
          </a:p>
        </p:txBody>
      </p:sp>
      <p:sp>
        <p:nvSpPr>
          <p:cNvPr id="10" name="Title 9">
            <a:extLst>
              <a:ext uri="{FF2B5EF4-FFF2-40B4-BE49-F238E27FC236}">
                <a16:creationId xmlns:a16="http://schemas.microsoft.com/office/drawing/2014/main" id="{5DBF4B18-D815-BC92-7C43-94A1A6A56E0B}"/>
              </a:ext>
            </a:extLst>
          </p:cNvPr>
          <p:cNvSpPr>
            <a:spLocks noGrp="1"/>
          </p:cNvSpPr>
          <p:nvPr>
            <p:ph type="title"/>
          </p:nvPr>
        </p:nvSpPr>
        <p:spPr/>
        <p:txBody>
          <a:bodyPr/>
          <a:lstStyle/>
          <a:p>
            <a:r>
              <a:rPr lang="sv-SE" i="1" dirty="0">
                <a:solidFill>
                  <a:srgbClr val="C00000"/>
                </a:solidFill>
              </a:rPr>
              <a:t>Sanktioner</a:t>
            </a:r>
            <a:r>
              <a:rPr lang="sv-SE" i="1" dirty="0">
                <a:solidFill>
                  <a:srgbClr val="FF0000"/>
                </a:solidFill>
              </a:rPr>
              <a:t> </a:t>
            </a:r>
            <a:r>
              <a:rPr lang="sv-SE" dirty="0"/>
              <a:t>mot styrelsen och VD </a:t>
            </a:r>
            <a:r>
              <a:rPr lang="sv-SE" i="1" dirty="0">
                <a:solidFill>
                  <a:srgbClr val="FF0000"/>
                </a:solidFill>
              </a:rPr>
              <a:t>enligt FRL</a:t>
            </a:r>
          </a:p>
        </p:txBody>
      </p:sp>
      <p:sp>
        <p:nvSpPr>
          <p:cNvPr id="16" name="Vinge">
            <a:extLst>
              <a:ext uri="{FF2B5EF4-FFF2-40B4-BE49-F238E27FC236}">
                <a16:creationId xmlns:a16="http://schemas.microsoft.com/office/drawing/2014/main" id="{79415660-C83D-3AE7-AB64-1A9BE3CBC26E}"/>
              </a:ext>
            </a:extLst>
          </p:cNvPr>
          <p:cNvSpPr>
            <a:spLocks noEditPoints="1"/>
          </p:cNvSpPr>
          <p:nvPr/>
        </p:nvSpPr>
        <p:spPr bwMode="auto">
          <a:xfrm>
            <a:off x="334963" y="6405563"/>
            <a:ext cx="720725" cy="144462"/>
          </a:xfrm>
          <a:custGeom>
            <a:avLst/>
            <a:gdLst>
              <a:gd name="T0" fmla="*/ 1358 w 6078"/>
              <a:gd name="T1" fmla="*/ 10 h 1216"/>
              <a:gd name="T2" fmla="*/ 795 w 6078"/>
              <a:gd name="T3" fmla="*/ 1206 h 1216"/>
              <a:gd name="T4" fmla="*/ 568 w 6078"/>
              <a:gd name="T5" fmla="*/ 1206 h 1216"/>
              <a:gd name="T6" fmla="*/ 0 w 6078"/>
              <a:gd name="T7" fmla="*/ 10 h 1216"/>
              <a:gd name="T8" fmla="*/ 189 w 6078"/>
              <a:gd name="T9" fmla="*/ 10 h 1216"/>
              <a:gd name="T10" fmla="*/ 678 w 6078"/>
              <a:gd name="T11" fmla="*/ 1076 h 1216"/>
              <a:gd name="T12" fmla="*/ 684 w 6078"/>
              <a:gd name="T13" fmla="*/ 1076 h 1216"/>
              <a:gd name="T14" fmla="*/ 1170 w 6078"/>
              <a:gd name="T15" fmla="*/ 10 h 1216"/>
              <a:gd name="T16" fmla="*/ 1358 w 6078"/>
              <a:gd name="T17" fmla="*/ 10 h 1216"/>
              <a:gd name="T18" fmla="*/ 1514 w 6078"/>
              <a:gd name="T19" fmla="*/ 1206 h 1216"/>
              <a:gd name="T20" fmla="*/ 1690 w 6078"/>
              <a:gd name="T21" fmla="*/ 1206 h 1216"/>
              <a:gd name="T22" fmla="*/ 1690 w 6078"/>
              <a:gd name="T23" fmla="*/ 10 h 1216"/>
              <a:gd name="T24" fmla="*/ 1514 w 6078"/>
              <a:gd name="T25" fmla="*/ 10 h 1216"/>
              <a:gd name="T26" fmla="*/ 1514 w 6078"/>
              <a:gd name="T27" fmla="*/ 1206 h 1216"/>
              <a:gd name="T28" fmla="*/ 3288 w 6078"/>
              <a:gd name="T29" fmla="*/ 1206 h 1216"/>
              <a:gd name="T30" fmla="*/ 3288 w 6078"/>
              <a:gd name="T31" fmla="*/ 10 h 1216"/>
              <a:gd name="T32" fmla="*/ 3112 w 6078"/>
              <a:gd name="T33" fmla="*/ 10 h 1216"/>
              <a:gd name="T34" fmla="*/ 3112 w 6078"/>
              <a:gd name="T35" fmla="*/ 1076 h 1216"/>
              <a:gd name="T36" fmla="*/ 3108 w 6078"/>
              <a:gd name="T37" fmla="*/ 1076 h 1216"/>
              <a:gd name="T38" fmla="*/ 2215 w 6078"/>
              <a:gd name="T39" fmla="*/ 10 h 1216"/>
              <a:gd name="T40" fmla="*/ 1947 w 6078"/>
              <a:gd name="T41" fmla="*/ 10 h 1216"/>
              <a:gd name="T42" fmla="*/ 1947 w 6078"/>
              <a:gd name="T43" fmla="*/ 1206 h 1216"/>
              <a:gd name="T44" fmla="*/ 2123 w 6078"/>
              <a:gd name="T45" fmla="*/ 1206 h 1216"/>
              <a:gd name="T46" fmla="*/ 2123 w 6078"/>
              <a:gd name="T47" fmla="*/ 148 h 1216"/>
              <a:gd name="T48" fmla="*/ 2127 w 6078"/>
              <a:gd name="T49" fmla="*/ 148 h 1216"/>
              <a:gd name="T50" fmla="*/ 3021 w 6078"/>
              <a:gd name="T51" fmla="*/ 1206 h 1216"/>
              <a:gd name="T52" fmla="*/ 3288 w 6078"/>
              <a:gd name="T53" fmla="*/ 1206 h 1216"/>
              <a:gd name="T54" fmla="*/ 5255 w 6078"/>
              <a:gd name="T55" fmla="*/ 532 h 1216"/>
              <a:gd name="T56" fmla="*/ 5255 w 6078"/>
              <a:gd name="T57" fmla="*/ 147 h 1216"/>
              <a:gd name="T58" fmla="*/ 6078 w 6078"/>
              <a:gd name="T59" fmla="*/ 147 h 1216"/>
              <a:gd name="T60" fmla="*/ 6078 w 6078"/>
              <a:gd name="T61" fmla="*/ 10 h 1216"/>
              <a:gd name="T62" fmla="*/ 5078 w 6078"/>
              <a:gd name="T63" fmla="*/ 10 h 1216"/>
              <a:gd name="T64" fmla="*/ 5078 w 6078"/>
              <a:gd name="T65" fmla="*/ 1206 h 1216"/>
              <a:gd name="T66" fmla="*/ 6078 w 6078"/>
              <a:gd name="T67" fmla="*/ 1206 h 1216"/>
              <a:gd name="T68" fmla="*/ 6078 w 6078"/>
              <a:gd name="T69" fmla="*/ 1069 h 1216"/>
              <a:gd name="T70" fmla="*/ 5255 w 6078"/>
              <a:gd name="T71" fmla="*/ 1069 h 1216"/>
              <a:gd name="T72" fmla="*/ 5255 w 6078"/>
              <a:gd name="T73" fmla="*/ 653 h 1216"/>
              <a:gd name="T74" fmla="*/ 6043 w 6078"/>
              <a:gd name="T75" fmla="*/ 653 h 1216"/>
              <a:gd name="T76" fmla="*/ 6043 w 6078"/>
              <a:gd name="T77" fmla="*/ 532 h 1216"/>
              <a:gd name="T78" fmla="*/ 5255 w 6078"/>
              <a:gd name="T79" fmla="*/ 532 h 1216"/>
              <a:gd name="T80" fmla="*/ 4825 w 6078"/>
              <a:gd name="T81" fmla="*/ 608 h 1216"/>
              <a:gd name="T82" fmla="*/ 4153 w 6078"/>
              <a:gd name="T83" fmla="*/ 608 h 1216"/>
              <a:gd name="T84" fmla="*/ 4153 w 6078"/>
              <a:gd name="T85" fmla="*/ 745 h 1216"/>
              <a:gd name="T86" fmla="*/ 4648 w 6078"/>
              <a:gd name="T87" fmla="*/ 745 h 1216"/>
              <a:gd name="T88" fmla="*/ 4648 w 6078"/>
              <a:gd name="T89" fmla="*/ 876 h 1216"/>
              <a:gd name="T90" fmla="*/ 4273 w 6078"/>
              <a:gd name="T91" fmla="*/ 1088 h 1216"/>
              <a:gd name="T92" fmla="*/ 4107 w 6078"/>
              <a:gd name="T93" fmla="*/ 1088 h 1216"/>
              <a:gd name="T94" fmla="*/ 3717 w 6078"/>
              <a:gd name="T95" fmla="*/ 817 h 1216"/>
              <a:gd name="T96" fmla="*/ 3717 w 6078"/>
              <a:gd name="T97" fmla="*/ 433 h 1216"/>
              <a:gd name="T98" fmla="*/ 4103 w 6078"/>
              <a:gd name="T99" fmla="*/ 129 h 1216"/>
              <a:gd name="T100" fmla="*/ 4321 w 6078"/>
              <a:gd name="T101" fmla="*/ 129 h 1216"/>
              <a:gd name="T102" fmla="*/ 4644 w 6078"/>
              <a:gd name="T103" fmla="*/ 291 h 1216"/>
              <a:gd name="T104" fmla="*/ 4644 w 6078"/>
              <a:gd name="T105" fmla="*/ 359 h 1216"/>
              <a:gd name="T106" fmla="*/ 4820 w 6078"/>
              <a:gd name="T107" fmla="*/ 359 h 1216"/>
              <a:gd name="T108" fmla="*/ 4820 w 6078"/>
              <a:gd name="T109" fmla="*/ 267 h 1216"/>
              <a:gd name="T110" fmla="*/ 4406 w 6078"/>
              <a:gd name="T111" fmla="*/ 0 h 1216"/>
              <a:gd name="T112" fmla="*/ 3997 w 6078"/>
              <a:gd name="T113" fmla="*/ 0 h 1216"/>
              <a:gd name="T114" fmla="*/ 3541 w 6078"/>
              <a:gd name="T115" fmla="*/ 417 h 1216"/>
              <a:gd name="T116" fmla="*/ 3541 w 6078"/>
              <a:gd name="T117" fmla="*/ 787 h 1216"/>
              <a:gd name="T118" fmla="*/ 4138 w 6078"/>
              <a:gd name="T119" fmla="*/ 1216 h 1216"/>
              <a:gd name="T120" fmla="*/ 4308 w 6078"/>
              <a:gd name="T121" fmla="*/ 1216 h 1216"/>
              <a:gd name="T122" fmla="*/ 4825 w 6078"/>
              <a:gd name="T123" fmla="*/ 868 h 1216"/>
              <a:gd name="T124" fmla="*/ 4825 w 6078"/>
              <a:gd name="T125" fmla="*/ 608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078" h="1216">
                <a:moveTo>
                  <a:pt x="1358" y="10"/>
                </a:moveTo>
                <a:cubicBezTo>
                  <a:pt x="795" y="1206"/>
                  <a:pt x="795" y="1206"/>
                  <a:pt x="795" y="1206"/>
                </a:cubicBezTo>
                <a:cubicBezTo>
                  <a:pt x="568" y="1206"/>
                  <a:pt x="568" y="1206"/>
                  <a:pt x="568" y="1206"/>
                </a:cubicBezTo>
                <a:cubicBezTo>
                  <a:pt x="0" y="10"/>
                  <a:pt x="0" y="10"/>
                  <a:pt x="0" y="10"/>
                </a:cubicBezTo>
                <a:cubicBezTo>
                  <a:pt x="189" y="10"/>
                  <a:pt x="189" y="10"/>
                  <a:pt x="189" y="10"/>
                </a:cubicBezTo>
                <a:cubicBezTo>
                  <a:pt x="678" y="1076"/>
                  <a:pt x="678" y="1076"/>
                  <a:pt x="678" y="1076"/>
                </a:cubicBezTo>
                <a:cubicBezTo>
                  <a:pt x="684" y="1076"/>
                  <a:pt x="684" y="1076"/>
                  <a:pt x="684" y="1076"/>
                </a:cubicBezTo>
                <a:cubicBezTo>
                  <a:pt x="1170" y="10"/>
                  <a:pt x="1170" y="10"/>
                  <a:pt x="1170" y="10"/>
                </a:cubicBezTo>
                <a:cubicBezTo>
                  <a:pt x="1358" y="10"/>
                  <a:pt x="1358" y="10"/>
                  <a:pt x="1358" y="10"/>
                </a:cubicBezTo>
                <a:moveTo>
                  <a:pt x="1514" y="1206"/>
                </a:moveTo>
                <a:cubicBezTo>
                  <a:pt x="1690" y="1206"/>
                  <a:pt x="1690" y="1206"/>
                  <a:pt x="1690" y="1206"/>
                </a:cubicBezTo>
                <a:cubicBezTo>
                  <a:pt x="1690" y="10"/>
                  <a:pt x="1690" y="10"/>
                  <a:pt x="1690" y="10"/>
                </a:cubicBezTo>
                <a:cubicBezTo>
                  <a:pt x="1514" y="10"/>
                  <a:pt x="1514" y="10"/>
                  <a:pt x="1514" y="10"/>
                </a:cubicBezTo>
                <a:lnTo>
                  <a:pt x="1514" y="1206"/>
                </a:lnTo>
                <a:close/>
                <a:moveTo>
                  <a:pt x="3288" y="1206"/>
                </a:moveTo>
                <a:cubicBezTo>
                  <a:pt x="3288" y="10"/>
                  <a:pt x="3288" y="10"/>
                  <a:pt x="3288" y="10"/>
                </a:cubicBezTo>
                <a:cubicBezTo>
                  <a:pt x="3112" y="10"/>
                  <a:pt x="3112" y="10"/>
                  <a:pt x="3112" y="10"/>
                </a:cubicBezTo>
                <a:cubicBezTo>
                  <a:pt x="3112" y="1076"/>
                  <a:pt x="3112" y="1076"/>
                  <a:pt x="3112" y="1076"/>
                </a:cubicBezTo>
                <a:cubicBezTo>
                  <a:pt x="3108" y="1076"/>
                  <a:pt x="3108" y="1076"/>
                  <a:pt x="3108" y="1076"/>
                </a:cubicBezTo>
                <a:cubicBezTo>
                  <a:pt x="2215" y="10"/>
                  <a:pt x="2215" y="10"/>
                  <a:pt x="2215" y="10"/>
                </a:cubicBezTo>
                <a:cubicBezTo>
                  <a:pt x="1947" y="10"/>
                  <a:pt x="1947" y="10"/>
                  <a:pt x="1947" y="10"/>
                </a:cubicBezTo>
                <a:cubicBezTo>
                  <a:pt x="1947" y="1206"/>
                  <a:pt x="1947" y="1206"/>
                  <a:pt x="1947" y="1206"/>
                </a:cubicBezTo>
                <a:cubicBezTo>
                  <a:pt x="2123" y="1206"/>
                  <a:pt x="2123" y="1206"/>
                  <a:pt x="2123" y="1206"/>
                </a:cubicBezTo>
                <a:cubicBezTo>
                  <a:pt x="2123" y="148"/>
                  <a:pt x="2123" y="148"/>
                  <a:pt x="2123" y="148"/>
                </a:cubicBezTo>
                <a:cubicBezTo>
                  <a:pt x="2127" y="148"/>
                  <a:pt x="2127" y="148"/>
                  <a:pt x="2127" y="148"/>
                </a:cubicBezTo>
                <a:cubicBezTo>
                  <a:pt x="3021" y="1206"/>
                  <a:pt x="3021" y="1206"/>
                  <a:pt x="3021" y="1206"/>
                </a:cubicBezTo>
                <a:cubicBezTo>
                  <a:pt x="3288" y="1206"/>
                  <a:pt x="3288" y="1206"/>
                  <a:pt x="3288" y="1206"/>
                </a:cubicBezTo>
                <a:moveTo>
                  <a:pt x="5255" y="532"/>
                </a:moveTo>
                <a:cubicBezTo>
                  <a:pt x="5255" y="147"/>
                  <a:pt x="5255" y="147"/>
                  <a:pt x="5255" y="147"/>
                </a:cubicBezTo>
                <a:cubicBezTo>
                  <a:pt x="6078" y="147"/>
                  <a:pt x="6078" y="147"/>
                  <a:pt x="6078" y="147"/>
                </a:cubicBezTo>
                <a:cubicBezTo>
                  <a:pt x="6078" y="10"/>
                  <a:pt x="6078" y="10"/>
                  <a:pt x="6078" y="10"/>
                </a:cubicBezTo>
                <a:cubicBezTo>
                  <a:pt x="5078" y="10"/>
                  <a:pt x="5078" y="10"/>
                  <a:pt x="5078" y="10"/>
                </a:cubicBezTo>
                <a:cubicBezTo>
                  <a:pt x="5078" y="1206"/>
                  <a:pt x="5078" y="1206"/>
                  <a:pt x="5078" y="1206"/>
                </a:cubicBezTo>
                <a:cubicBezTo>
                  <a:pt x="6078" y="1206"/>
                  <a:pt x="6078" y="1206"/>
                  <a:pt x="6078" y="1206"/>
                </a:cubicBezTo>
                <a:cubicBezTo>
                  <a:pt x="6078" y="1069"/>
                  <a:pt x="6078" y="1069"/>
                  <a:pt x="6078" y="1069"/>
                </a:cubicBezTo>
                <a:cubicBezTo>
                  <a:pt x="5255" y="1069"/>
                  <a:pt x="5255" y="1069"/>
                  <a:pt x="5255" y="1069"/>
                </a:cubicBezTo>
                <a:cubicBezTo>
                  <a:pt x="5255" y="653"/>
                  <a:pt x="5255" y="653"/>
                  <a:pt x="5255" y="653"/>
                </a:cubicBezTo>
                <a:cubicBezTo>
                  <a:pt x="6043" y="653"/>
                  <a:pt x="6043" y="653"/>
                  <a:pt x="6043" y="653"/>
                </a:cubicBezTo>
                <a:cubicBezTo>
                  <a:pt x="6043" y="532"/>
                  <a:pt x="6043" y="532"/>
                  <a:pt x="6043" y="532"/>
                </a:cubicBezTo>
                <a:cubicBezTo>
                  <a:pt x="5255" y="532"/>
                  <a:pt x="5255" y="532"/>
                  <a:pt x="5255" y="532"/>
                </a:cubicBezTo>
                <a:moveTo>
                  <a:pt x="4825" y="608"/>
                </a:moveTo>
                <a:cubicBezTo>
                  <a:pt x="4153" y="608"/>
                  <a:pt x="4153" y="608"/>
                  <a:pt x="4153" y="608"/>
                </a:cubicBezTo>
                <a:cubicBezTo>
                  <a:pt x="4153" y="745"/>
                  <a:pt x="4153" y="745"/>
                  <a:pt x="4153" y="745"/>
                </a:cubicBezTo>
                <a:cubicBezTo>
                  <a:pt x="4648" y="745"/>
                  <a:pt x="4648" y="745"/>
                  <a:pt x="4648" y="745"/>
                </a:cubicBezTo>
                <a:cubicBezTo>
                  <a:pt x="4648" y="876"/>
                  <a:pt x="4648" y="876"/>
                  <a:pt x="4648" y="876"/>
                </a:cubicBezTo>
                <a:cubicBezTo>
                  <a:pt x="4648" y="1046"/>
                  <a:pt x="4582" y="1088"/>
                  <a:pt x="4273" y="1088"/>
                </a:cubicBezTo>
                <a:cubicBezTo>
                  <a:pt x="4107" y="1088"/>
                  <a:pt x="4107" y="1088"/>
                  <a:pt x="4107" y="1088"/>
                </a:cubicBezTo>
                <a:cubicBezTo>
                  <a:pt x="3817" y="1088"/>
                  <a:pt x="3717" y="1022"/>
                  <a:pt x="3717" y="817"/>
                </a:cubicBezTo>
                <a:cubicBezTo>
                  <a:pt x="3717" y="433"/>
                  <a:pt x="3717" y="433"/>
                  <a:pt x="3717" y="433"/>
                </a:cubicBezTo>
                <a:cubicBezTo>
                  <a:pt x="3717" y="194"/>
                  <a:pt x="3767" y="129"/>
                  <a:pt x="4103" y="129"/>
                </a:cubicBezTo>
                <a:cubicBezTo>
                  <a:pt x="4321" y="129"/>
                  <a:pt x="4321" y="129"/>
                  <a:pt x="4321" y="129"/>
                </a:cubicBezTo>
                <a:cubicBezTo>
                  <a:pt x="4574" y="129"/>
                  <a:pt x="4644" y="176"/>
                  <a:pt x="4644" y="291"/>
                </a:cubicBezTo>
                <a:cubicBezTo>
                  <a:pt x="4644" y="359"/>
                  <a:pt x="4644" y="359"/>
                  <a:pt x="4644" y="359"/>
                </a:cubicBezTo>
                <a:cubicBezTo>
                  <a:pt x="4820" y="359"/>
                  <a:pt x="4820" y="359"/>
                  <a:pt x="4820" y="359"/>
                </a:cubicBezTo>
                <a:cubicBezTo>
                  <a:pt x="4820" y="267"/>
                  <a:pt x="4820" y="267"/>
                  <a:pt x="4820" y="267"/>
                </a:cubicBezTo>
                <a:cubicBezTo>
                  <a:pt x="4820" y="74"/>
                  <a:pt x="4640" y="0"/>
                  <a:pt x="4406" y="0"/>
                </a:cubicBezTo>
                <a:cubicBezTo>
                  <a:pt x="3997" y="0"/>
                  <a:pt x="3997" y="0"/>
                  <a:pt x="3997" y="0"/>
                </a:cubicBezTo>
                <a:cubicBezTo>
                  <a:pt x="3732" y="0"/>
                  <a:pt x="3541" y="93"/>
                  <a:pt x="3541" y="417"/>
                </a:cubicBezTo>
                <a:cubicBezTo>
                  <a:pt x="3541" y="787"/>
                  <a:pt x="3541" y="787"/>
                  <a:pt x="3541" y="787"/>
                </a:cubicBezTo>
                <a:cubicBezTo>
                  <a:pt x="3541" y="1157"/>
                  <a:pt x="3723" y="1216"/>
                  <a:pt x="4138" y="1216"/>
                </a:cubicBezTo>
                <a:cubicBezTo>
                  <a:pt x="4308" y="1216"/>
                  <a:pt x="4308" y="1216"/>
                  <a:pt x="4308" y="1216"/>
                </a:cubicBezTo>
                <a:cubicBezTo>
                  <a:pt x="4661" y="1216"/>
                  <a:pt x="4825" y="1149"/>
                  <a:pt x="4825" y="868"/>
                </a:cubicBezTo>
                <a:cubicBezTo>
                  <a:pt x="4825" y="608"/>
                  <a:pt x="4825" y="608"/>
                  <a:pt x="4825" y="60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dirty="0"/>
          </a:p>
        </p:txBody>
      </p:sp>
      <p:sp>
        <p:nvSpPr>
          <p:cNvPr id="2" name="TextBox 1">
            <a:extLst>
              <a:ext uri="{FF2B5EF4-FFF2-40B4-BE49-F238E27FC236}">
                <a16:creationId xmlns:a16="http://schemas.microsoft.com/office/drawing/2014/main" id="{B5F9E669-A838-AB92-AC1B-4AC44BA27C57}"/>
              </a:ext>
            </a:extLst>
          </p:cNvPr>
          <p:cNvSpPr txBox="1"/>
          <p:nvPr/>
        </p:nvSpPr>
        <p:spPr>
          <a:xfrm>
            <a:off x="1875692" y="2582614"/>
            <a:ext cx="9104923" cy="1692771"/>
          </a:xfrm>
          <a:prstGeom prst="rect">
            <a:avLst/>
          </a:prstGeom>
          <a:noFill/>
        </p:spPr>
        <p:txBody>
          <a:bodyPr wrap="square" rtlCol="0">
            <a:spAutoFit/>
          </a:bodyPr>
          <a:lstStyle/>
          <a:p>
            <a:pPr marL="0" indent="0" algn="just">
              <a:spcBef>
                <a:spcPts val="600"/>
              </a:spcBef>
              <a:buNone/>
            </a:pPr>
            <a:r>
              <a:rPr lang="sv-SE" altLang="sv-SE" sz="1600" b="1" dirty="0"/>
              <a:t>FRL – styrelse, VD, suppleanter</a:t>
            </a:r>
          </a:p>
          <a:p>
            <a:pPr marL="0" indent="0" algn="just">
              <a:spcBef>
                <a:spcPts val="600"/>
              </a:spcBef>
              <a:buNone/>
            </a:pPr>
            <a:r>
              <a:rPr lang="sv-SE" altLang="sv-SE" sz="1600" dirty="0"/>
              <a:t>Sanktioner endast vid överträdelse av </a:t>
            </a:r>
            <a:r>
              <a:rPr lang="sv-SE" altLang="sv-SE" sz="1600" b="1" dirty="0"/>
              <a:t>lagen om penningtvätt och finansiering av terrorism</a:t>
            </a:r>
          </a:p>
          <a:p>
            <a:pPr algn="just">
              <a:spcBef>
                <a:spcPts val="600"/>
              </a:spcBef>
              <a:buFont typeface="Arial" panose="020B0604020202020204" pitchFamily="34" charset="0"/>
              <a:buChar char="•"/>
            </a:pPr>
            <a:r>
              <a:rPr lang="sv-SE" altLang="sv-SE" sz="1600" dirty="0"/>
              <a:t> allvarlig, upprepad eller systematisk</a:t>
            </a:r>
          </a:p>
          <a:p>
            <a:pPr algn="just">
              <a:spcBef>
                <a:spcPts val="600"/>
              </a:spcBef>
              <a:buFont typeface="Arial" panose="020B0604020202020204" pitchFamily="34" charset="0"/>
              <a:buChar char="•"/>
            </a:pPr>
            <a:r>
              <a:rPr lang="sv-SE" altLang="sv-SE" sz="1600" dirty="0"/>
              <a:t> uppsåt eller grov oaktsamhet</a:t>
            </a:r>
          </a:p>
          <a:p>
            <a:pPr algn="just">
              <a:spcBef>
                <a:spcPts val="600"/>
              </a:spcBef>
              <a:buFont typeface="Arial" panose="020B0604020202020204" pitchFamily="34" charset="0"/>
              <a:buChar char="•"/>
            </a:pPr>
            <a:r>
              <a:rPr lang="sv-SE" altLang="sv-SE" sz="1600" dirty="0"/>
              <a:t> max 5 miljoner euro</a:t>
            </a:r>
            <a:endParaRPr lang="sv-SE" altLang="sv-SE" sz="1100" dirty="0"/>
          </a:p>
        </p:txBody>
      </p:sp>
    </p:spTree>
    <p:extLst>
      <p:ext uri="{BB962C8B-B14F-4D97-AF65-F5344CB8AC3E}">
        <p14:creationId xmlns:p14="http://schemas.microsoft.com/office/powerpoint/2010/main" val="12385476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nsertedImage">
            <a:extLst>
              <a:ext uri="{FF2B5EF4-FFF2-40B4-BE49-F238E27FC236}">
                <a16:creationId xmlns:a16="http://schemas.microsoft.com/office/drawing/2014/main" id="{E48850A2-E05A-A5E2-2AA5-03B48DD5F5A0}"/>
              </a:ext>
            </a:extLst>
          </p:cNvPr>
          <p:cNvPicPr>
            <a:picLocks noGrp="1"/>
          </p:cNvPicPr>
          <p:nvPr>
            <p:ph type="pic" sz="quarter" idx="18"/>
          </p:nvPr>
        </p:nvPicPr>
        <p:blipFill>
          <a:blip r:embed="rId2"/>
          <a:srcRect t="7796" b="7796"/>
          <a:stretch>
            <a:fillRect/>
          </a:stretch>
        </p:blipFill>
        <p:spPr/>
      </p:pic>
      <p:sp>
        <p:nvSpPr>
          <p:cNvPr id="12" name="Text Placeholder 11">
            <a:extLst>
              <a:ext uri="{FF2B5EF4-FFF2-40B4-BE49-F238E27FC236}">
                <a16:creationId xmlns:a16="http://schemas.microsoft.com/office/drawing/2014/main" id="{73354711-9DB1-11A2-3AC7-925268E41458}"/>
              </a:ext>
            </a:extLst>
          </p:cNvPr>
          <p:cNvSpPr>
            <a:spLocks noGrp="1"/>
          </p:cNvSpPr>
          <p:nvPr>
            <p:ph type="body" sz="quarter" idx="14"/>
          </p:nvPr>
        </p:nvSpPr>
        <p:spPr/>
        <p:txBody>
          <a:bodyPr/>
          <a:lstStyle/>
          <a:p>
            <a:r>
              <a:rPr lang="sv-SE" dirty="0"/>
              <a:t>Sanktionsavgifter avser inte bara bolaget, utan även styrelsen och VD</a:t>
            </a:r>
          </a:p>
        </p:txBody>
      </p:sp>
      <p:sp>
        <p:nvSpPr>
          <p:cNvPr id="9" name="Slide Number Placeholder 8">
            <a:extLst>
              <a:ext uri="{FF2B5EF4-FFF2-40B4-BE49-F238E27FC236}">
                <a16:creationId xmlns:a16="http://schemas.microsoft.com/office/drawing/2014/main" id="{CF14C76B-0BD9-8B94-E963-7152083EFF4A}"/>
              </a:ext>
            </a:extLst>
          </p:cNvPr>
          <p:cNvSpPr>
            <a:spLocks noGrp="1"/>
          </p:cNvSpPr>
          <p:nvPr>
            <p:ph type="sldNum" sz="quarter" idx="17"/>
          </p:nvPr>
        </p:nvSpPr>
        <p:spPr/>
        <p:txBody>
          <a:bodyPr/>
          <a:lstStyle/>
          <a:p>
            <a:fld id="{68468C2E-472A-43C3-926E-5A5CF00B7762}" type="slidenum">
              <a:rPr lang="sv-SE" smtClean="0"/>
              <a:pPr/>
              <a:t>25</a:t>
            </a:fld>
            <a:endParaRPr lang="sv-SE" dirty="0"/>
          </a:p>
        </p:txBody>
      </p:sp>
      <p:sp>
        <p:nvSpPr>
          <p:cNvPr id="10" name="Title 9">
            <a:extLst>
              <a:ext uri="{FF2B5EF4-FFF2-40B4-BE49-F238E27FC236}">
                <a16:creationId xmlns:a16="http://schemas.microsoft.com/office/drawing/2014/main" id="{5DBF4B18-D815-BC92-7C43-94A1A6A56E0B}"/>
              </a:ext>
            </a:extLst>
          </p:cNvPr>
          <p:cNvSpPr>
            <a:spLocks noGrp="1"/>
          </p:cNvSpPr>
          <p:nvPr>
            <p:ph type="title"/>
          </p:nvPr>
        </p:nvSpPr>
        <p:spPr/>
        <p:txBody>
          <a:bodyPr/>
          <a:lstStyle/>
          <a:p>
            <a:r>
              <a:rPr lang="sv-SE" i="1" dirty="0">
                <a:solidFill>
                  <a:srgbClr val="C00000"/>
                </a:solidFill>
              </a:rPr>
              <a:t>Sanktioner</a:t>
            </a:r>
            <a:r>
              <a:rPr lang="sv-SE" i="1" dirty="0">
                <a:solidFill>
                  <a:srgbClr val="FF0000"/>
                </a:solidFill>
              </a:rPr>
              <a:t> </a:t>
            </a:r>
            <a:r>
              <a:rPr lang="sv-SE" dirty="0"/>
              <a:t>mot styrelsen och VD </a:t>
            </a:r>
            <a:r>
              <a:rPr lang="sv-SE" i="1" dirty="0">
                <a:solidFill>
                  <a:srgbClr val="FF0000"/>
                </a:solidFill>
              </a:rPr>
              <a:t>enligt LFD</a:t>
            </a:r>
          </a:p>
        </p:txBody>
      </p:sp>
      <p:sp>
        <p:nvSpPr>
          <p:cNvPr id="16" name="Vinge">
            <a:extLst>
              <a:ext uri="{FF2B5EF4-FFF2-40B4-BE49-F238E27FC236}">
                <a16:creationId xmlns:a16="http://schemas.microsoft.com/office/drawing/2014/main" id="{79415660-C83D-3AE7-AB64-1A9BE3CBC26E}"/>
              </a:ext>
            </a:extLst>
          </p:cNvPr>
          <p:cNvSpPr>
            <a:spLocks noEditPoints="1"/>
          </p:cNvSpPr>
          <p:nvPr/>
        </p:nvSpPr>
        <p:spPr bwMode="auto">
          <a:xfrm>
            <a:off x="334963" y="6405563"/>
            <a:ext cx="720725" cy="144462"/>
          </a:xfrm>
          <a:custGeom>
            <a:avLst/>
            <a:gdLst>
              <a:gd name="T0" fmla="*/ 1358 w 6078"/>
              <a:gd name="T1" fmla="*/ 10 h 1216"/>
              <a:gd name="T2" fmla="*/ 795 w 6078"/>
              <a:gd name="T3" fmla="*/ 1206 h 1216"/>
              <a:gd name="T4" fmla="*/ 568 w 6078"/>
              <a:gd name="T5" fmla="*/ 1206 h 1216"/>
              <a:gd name="T6" fmla="*/ 0 w 6078"/>
              <a:gd name="T7" fmla="*/ 10 h 1216"/>
              <a:gd name="T8" fmla="*/ 189 w 6078"/>
              <a:gd name="T9" fmla="*/ 10 h 1216"/>
              <a:gd name="T10" fmla="*/ 678 w 6078"/>
              <a:gd name="T11" fmla="*/ 1076 h 1216"/>
              <a:gd name="T12" fmla="*/ 684 w 6078"/>
              <a:gd name="T13" fmla="*/ 1076 h 1216"/>
              <a:gd name="T14" fmla="*/ 1170 w 6078"/>
              <a:gd name="T15" fmla="*/ 10 h 1216"/>
              <a:gd name="T16" fmla="*/ 1358 w 6078"/>
              <a:gd name="T17" fmla="*/ 10 h 1216"/>
              <a:gd name="T18" fmla="*/ 1514 w 6078"/>
              <a:gd name="T19" fmla="*/ 1206 h 1216"/>
              <a:gd name="T20" fmla="*/ 1690 w 6078"/>
              <a:gd name="T21" fmla="*/ 1206 h 1216"/>
              <a:gd name="T22" fmla="*/ 1690 w 6078"/>
              <a:gd name="T23" fmla="*/ 10 h 1216"/>
              <a:gd name="T24" fmla="*/ 1514 w 6078"/>
              <a:gd name="T25" fmla="*/ 10 h 1216"/>
              <a:gd name="T26" fmla="*/ 1514 w 6078"/>
              <a:gd name="T27" fmla="*/ 1206 h 1216"/>
              <a:gd name="T28" fmla="*/ 3288 w 6078"/>
              <a:gd name="T29" fmla="*/ 1206 h 1216"/>
              <a:gd name="T30" fmla="*/ 3288 w 6078"/>
              <a:gd name="T31" fmla="*/ 10 h 1216"/>
              <a:gd name="T32" fmla="*/ 3112 w 6078"/>
              <a:gd name="T33" fmla="*/ 10 h 1216"/>
              <a:gd name="T34" fmla="*/ 3112 w 6078"/>
              <a:gd name="T35" fmla="*/ 1076 h 1216"/>
              <a:gd name="T36" fmla="*/ 3108 w 6078"/>
              <a:gd name="T37" fmla="*/ 1076 h 1216"/>
              <a:gd name="T38" fmla="*/ 2215 w 6078"/>
              <a:gd name="T39" fmla="*/ 10 h 1216"/>
              <a:gd name="T40" fmla="*/ 1947 w 6078"/>
              <a:gd name="T41" fmla="*/ 10 h 1216"/>
              <a:gd name="T42" fmla="*/ 1947 w 6078"/>
              <a:gd name="T43" fmla="*/ 1206 h 1216"/>
              <a:gd name="T44" fmla="*/ 2123 w 6078"/>
              <a:gd name="T45" fmla="*/ 1206 h 1216"/>
              <a:gd name="T46" fmla="*/ 2123 w 6078"/>
              <a:gd name="T47" fmla="*/ 148 h 1216"/>
              <a:gd name="T48" fmla="*/ 2127 w 6078"/>
              <a:gd name="T49" fmla="*/ 148 h 1216"/>
              <a:gd name="T50" fmla="*/ 3021 w 6078"/>
              <a:gd name="T51" fmla="*/ 1206 h 1216"/>
              <a:gd name="T52" fmla="*/ 3288 w 6078"/>
              <a:gd name="T53" fmla="*/ 1206 h 1216"/>
              <a:gd name="T54" fmla="*/ 5255 w 6078"/>
              <a:gd name="T55" fmla="*/ 532 h 1216"/>
              <a:gd name="T56" fmla="*/ 5255 w 6078"/>
              <a:gd name="T57" fmla="*/ 147 h 1216"/>
              <a:gd name="T58" fmla="*/ 6078 w 6078"/>
              <a:gd name="T59" fmla="*/ 147 h 1216"/>
              <a:gd name="T60" fmla="*/ 6078 w 6078"/>
              <a:gd name="T61" fmla="*/ 10 h 1216"/>
              <a:gd name="T62" fmla="*/ 5078 w 6078"/>
              <a:gd name="T63" fmla="*/ 10 h 1216"/>
              <a:gd name="T64" fmla="*/ 5078 w 6078"/>
              <a:gd name="T65" fmla="*/ 1206 h 1216"/>
              <a:gd name="T66" fmla="*/ 6078 w 6078"/>
              <a:gd name="T67" fmla="*/ 1206 h 1216"/>
              <a:gd name="T68" fmla="*/ 6078 w 6078"/>
              <a:gd name="T69" fmla="*/ 1069 h 1216"/>
              <a:gd name="T70" fmla="*/ 5255 w 6078"/>
              <a:gd name="T71" fmla="*/ 1069 h 1216"/>
              <a:gd name="T72" fmla="*/ 5255 w 6078"/>
              <a:gd name="T73" fmla="*/ 653 h 1216"/>
              <a:gd name="T74" fmla="*/ 6043 w 6078"/>
              <a:gd name="T75" fmla="*/ 653 h 1216"/>
              <a:gd name="T76" fmla="*/ 6043 w 6078"/>
              <a:gd name="T77" fmla="*/ 532 h 1216"/>
              <a:gd name="T78" fmla="*/ 5255 w 6078"/>
              <a:gd name="T79" fmla="*/ 532 h 1216"/>
              <a:gd name="T80" fmla="*/ 4825 w 6078"/>
              <a:gd name="T81" fmla="*/ 608 h 1216"/>
              <a:gd name="T82" fmla="*/ 4153 w 6078"/>
              <a:gd name="T83" fmla="*/ 608 h 1216"/>
              <a:gd name="T84" fmla="*/ 4153 w 6078"/>
              <a:gd name="T85" fmla="*/ 745 h 1216"/>
              <a:gd name="T86" fmla="*/ 4648 w 6078"/>
              <a:gd name="T87" fmla="*/ 745 h 1216"/>
              <a:gd name="T88" fmla="*/ 4648 w 6078"/>
              <a:gd name="T89" fmla="*/ 876 h 1216"/>
              <a:gd name="T90" fmla="*/ 4273 w 6078"/>
              <a:gd name="T91" fmla="*/ 1088 h 1216"/>
              <a:gd name="T92" fmla="*/ 4107 w 6078"/>
              <a:gd name="T93" fmla="*/ 1088 h 1216"/>
              <a:gd name="T94" fmla="*/ 3717 w 6078"/>
              <a:gd name="T95" fmla="*/ 817 h 1216"/>
              <a:gd name="T96" fmla="*/ 3717 w 6078"/>
              <a:gd name="T97" fmla="*/ 433 h 1216"/>
              <a:gd name="T98" fmla="*/ 4103 w 6078"/>
              <a:gd name="T99" fmla="*/ 129 h 1216"/>
              <a:gd name="T100" fmla="*/ 4321 w 6078"/>
              <a:gd name="T101" fmla="*/ 129 h 1216"/>
              <a:gd name="T102" fmla="*/ 4644 w 6078"/>
              <a:gd name="T103" fmla="*/ 291 h 1216"/>
              <a:gd name="T104" fmla="*/ 4644 w 6078"/>
              <a:gd name="T105" fmla="*/ 359 h 1216"/>
              <a:gd name="T106" fmla="*/ 4820 w 6078"/>
              <a:gd name="T107" fmla="*/ 359 h 1216"/>
              <a:gd name="T108" fmla="*/ 4820 w 6078"/>
              <a:gd name="T109" fmla="*/ 267 h 1216"/>
              <a:gd name="T110" fmla="*/ 4406 w 6078"/>
              <a:gd name="T111" fmla="*/ 0 h 1216"/>
              <a:gd name="T112" fmla="*/ 3997 w 6078"/>
              <a:gd name="T113" fmla="*/ 0 h 1216"/>
              <a:gd name="T114" fmla="*/ 3541 w 6078"/>
              <a:gd name="T115" fmla="*/ 417 h 1216"/>
              <a:gd name="T116" fmla="*/ 3541 w 6078"/>
              <a:gd name="T117" fmla="*/ 787 h 1216"/>
              <a:gd name="T118" fmla="*/ 4138 w 6078"/>
              <a:gd name="T119" fmla="*/ 1216 h 1216"/>
              <a:gd name="T120" fmla="*/ 4308 w 6078"/>
              <a:gd name="T121" fmla="*/ 1216 h 1216"/>
              <a:gd name="T122" fmla="*/ 4825 w 6078"/>
              <a:gd name="T123" fmla="*/ 868 h 1216"/>
              <a:gd name="T124" fmla="*/ 4825 w 6078"/>
              <a:gd name="T125" fmla="*/ 608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078" h="1216">
                <a:moveTo>
                  <a:pt x="1358" y="10"/>
                </a:moveTo>
                <a:cubicBezTo>
                  <a:pt x="795" y="1206"/>
                  <a:pt x="795" y="1206"/>
                  <a:pt x="795" y="1206"/>
                </a:cubicBezTo>
                <a:cubicBezTo>
                  <a:pt x="568" y="1206"/>
                  <a:pt x="568" y="1206"/>
                  <a:pt x="568" y="1206"/>
                </a:cubicBezTo>
                <a:cubicBezTo>
                  <a:pt x="0" y="10"/>
                  <a:pt x="0" y="10"/>
                  <a:pt x="0" y="10"/>
                </a:cubicBezTo>
                <a:cubicBezTo>
                  <a:pt x="189" y="10"/>
                  <a:pt x="189" y="10"/>
                  <a:pt x="189" y="10"/>
                </a:cubicBezTo>
                <a:cubicBezTo>
                  <a:pt x="678" y="1076"/>
                  <a:pt x="678" y="1076"/>
                  <a:pt x="678" y="1076"/>
                </a:cubicBezTo>
                <a:cubicBezTo>
                  <a:pt x="684" y="1076"/>
                  <a:pt x="684" y="1076"/>
                  <a:pt x="684" y="1076"/>
                </a:cubicBezTo>
                <a:cubicBezTo>
                  <a:pt x="1170" y="10"/>
                  <a:pt x="1170" y="10"/>
                  <a:pt x="1170" y="10"/>
                </a:cubicBezTo>
                <a:cubicBezTo>
                  <a:pt x="1358" y="10"/>
                  <a:pt x="1358" y="10"/>
                  <a:pt x="1358" y="10"/>
                </a:cubicBezTo>
                <a:moveTo>
                  <a:pt x="1514" y="1206"/>
                </a:moveTo>
                <a:cubicBezTo>
                  <a:pt x="1690" y="1206"/>
                  <a:pt x="1690" y="1206"/>
                  <a:pt x="1690" y="1206"/>
                </a:cubicBezTo>
                <a:cubicBezTo>
                  <a:pt x="1690" y="10"/>
                  <a:pt x="1690" y="10"/>
                  <a:pt x="1690" y="10"/>
                </a:cubicBezTo>
                <a:cubicBezTo>
                  <a:pt x="1514" y="10"/>
                  <a:pt x="1514" y="10"/>
                  <a:pt x="1514" y="10"/>
                </a:cubicBezTo>
                <a:lnTo>
                  <a:pt x="1514" y="1206"/>
                </a:lnTo>
                <a:close/>
                <a:moveTo>
                  <a:pt x="3288" y="1206"/>
                </a:moveTo>
                <a:cubicBezTo>
                  <a:pt x="3288" y="10"/>
                  <a:pt x="3288" y="10"/>
                  <a:pt x="3288" y="10"/>
                </a:cubicBezTo>
                <a:cubicBezTo>
                  <a:pt x="3112" y="10"/>
                  <a:pt x="3112" y="10"/>
                  <a:pt x="3112" y="10"/>
                </a:cubicBezTo>
                <a:cubicBezTo>
                  <a:pt x="3112" y="1076"/>
                  <a:pt x="3112" y="1076"/>
                  <a:pt x="3112" y="1076"/>
                </a:cubicBezTo>
                <a:cubicBezTo>
                  <a:pt x="3108" y="1076"/>
                  <a:pt x="3108" y="1076"/>
                  <a:pt x="3108" y="1076"/>
                </a:cubicBezTo>
                <a:cubicBezTo>
                  <a:pt x="2215" y="10"/>
                  <a:pt x="2215" y="10"/>
                  <a:pt x="2215" y="10"/>
                </a:cubicBezTo>
                <a:cubicBezTo>
                  <a:pt x="1947" y="10"/>
                  <a:pt x="1947" y="10"/>
                  <a:pt x="1947" y="10"/>
                </a:cubicBezTo>
                <a:cubicBezTo>
                  <a:pt x="1947" y="1206"/>
                  <a:pt x="1947" y="1206"/>
                  <a:pt x="1947" y="1206"/>
                </a:cubicBezTo>
                <a:cubicBezTo>
                  <a:pt x="2123" y="1206"/>
                  <a:pt x="2123" y="1206"/>
                  <a:pt x="2123" y="1206"/>
                </a:cubicBezTo>
                <a:cubicBezTo>
                  <a:pt x="2123" y="148"/>
                  <a:pt x="2123" y="148"/>
                  <a:pt x="2123" y="148"/>
                </a:cubicBezTo>
                <a:cubicBezTo>
                  <a:pt x="2127" y="148"/>
                  <a:pt x="2127" y="148"/>
                  <a:pt x="2127" y="148"/>
                </a:cubicBezTo>
                <a:cubicBezTo>
                  <a:pt x="3021" y="1206"/>
                  <a:pt x="3021" y="1206"/>
                  <a:pt x="3021" y="1206"/>
                </a:cubicBezTo>
                <a:cubicBezTo>
                  <a:pt x="3288" y="1206"/>
                  <a:pt x="3288" y="1206"/>
                  <a:pt x="3288" y="1206"/>
                </a:cubicBezTo>
                <a:moveTo>
                  <a:pt x="5255" y="532"/>
                </a:moveTo>
                <a:cubicBezTo>
                  <a:pt x="5255" y="147"/>
                  <a:pt x="5255" y="147"/>
                  <a:pt x="5255" y="147"/>
                </a:cubicBezTo>
                <a:cubicBezTo>
                  <a:pt x="6078" y="147"/>
                  <a:pt x="6078" y="147"/>
                  <a:pt x="6078" y="147"/>
                </a:cubicBezTo>
                <a:cubicBezTo>
                  <a:pt x="6078" y="10"/>
                  <a:pt x="6078" y="10"/>
                  <a:pt x="6078" y="10"/>
                </a:cubicBezTo>
                <a:cubicBezTo>
                  <a:pt x="5078" y="10"/>
                  <a:pt x="5078" y="10"/>
                  <a:pt x="5078" y="10"/>
                </a:cubicBezTo>
                <a:cubicBezTo>
                  <a:pt x="5078" y="1206"/>
                  <a:pt x="5078" y="1206"/>
                  <a:pt x="5078" y="1206"/>
                </a:cubicBezTo>
                <a:cubicBezTo>
                  <a:pt x="6078" y="1206"/>
                  <a:pt x="6078" y="1206"/>
                  <a:pt x="6078" y="1206"/>
                </a:cubicBezTo>
                <a:cubicBezTo>
                  <a:pt x="6078" y="1069"/>
                  <a:pt x="6078" y="1069"/>
                  <a:pt x="6078" y="1069"/>
                </a:cubicBezTo>
                <a:cubicBezTo>
                  <a:pt x="5255" y="1069"/>
                  <a:pt x="5255" y="1069"/>
                  <a:pt x="5255" y="1069"/>
                </a:cubicBezTo>
                <a:cubicBezTo>
                  <a:pt x="5255" y="653"/>
                  <a:pt x="5255" y="653"/>
                  <a:pt x="5255" y="653"/>
                </a:cubicBezTo>
                <a:cubicBezTo>
                  <a:pt x="6043" y="653"/>
                  <a:pt x="6043" y="653"/>
                  <a:pt x="6043" y="653"/>
                </a:cubicBezTo>
                <a:cubicBezTo>
                  <a:pt x="6043" y="532"/>
                  <a:pt x="6043" y="532"/>
                  <a:pt x="6043" y="532"/>
                </a:cubicBezTo>
                <a:cubicBezTo>
                  <a:pt x="5255" y="532"/>
                  <a:pt x="5255" y="532"/>
                  <a:pt x="5255" y="532"/>
                </a:cubicBezTo>
                <a:moveTo>
                  <a:pt x="4825" y="608"/>
                </a:moveTo>
                <a:cubicBezTo>
                  <a:pt x="4153" y="608"/>
                  <a:pt x="4153" y="608"/>
                  <a:pt x="4153" y="608"/>
                </a:cubicBezTo>
                <a:cubicBezTo>
                  <a:pt x="4153" y="745"/>
                  <a:pt x="4153" y="745"/>
                  <a:pt x="4153" y="745"/>
                </a:cubicBezTo>
                <a:cubicBezTo>
                  <a:pt x="4648" y="745"/>
                  <a:pt x="4648" y="745"/>
                  <a:pt x="4648" y="745"/>
                </a:cubicBezTo>
                <a:cubicBezTo>
                  <a:pt x="4648" y="876"/>
                  <a:pt x="4648" y="876"/>
                  <a:pt x="4648" y="876"/>
                </a:cubicBezTo>
                <a:cubicBezTo>
                  <a:pt x="4648" y="1046"/>
                  <a:pt x="4582" y="1088"/>
                  <a:pt x="4273" y="1088"/>
                </a:cubicBezTo>
                <a:cubicBezTo>
                  <a:pt x="4107" y="1088"/>
                  <a:pt x="4107" y="1088"/>
                  <a:pt x="4107" y="1088"/>
                </a:cubicBezTo>
                <a:cubicBezTo>
                  <a:pt x="3817" y="1088"/>
                  <a:pt x="3717" y="1022"/>
                  <a:pt x="3717" y="817"/>
                </a:cubicBezTo>
                <a:cubicBezTo>
                  <a:pt x="3717" y="433"/>
                  <a:pt x="3717" y="433"/>
                  <a:pt x="3717" y="433"/>
                </a:cubicBezTo>
                <a:cubicBezTo>
                  <a:pt x="3717" y="194"/>
                  <a:pt x="3767" y="129"/>
                  <a:pt x="4103" y="129"/>
                </a:cubicBezTo>
                <a:cubicBezTo>
                  <a:pt x="4321" y="129"/>
                  <a:pt x="4321" y="129"/>
                  <a:pt x="4321" y="129"/>
                </a:cubicBezTo>
                <a:cubicBezTo>
                  <a:pt x="4574" y="129"/>
                  <a:pt x="4644" y="176"/>
                  <a:pt x="4644" y="291"/>
                </a:cubicBezTo>
                <a:cubicBezTo>
                  <a:pt x="4644" y="359"/>
                  <a:pt x="4644" y="359"/>
                  <a:pt x="4644" y="359"/>
                </a:cubicBezTo>
                <a:cubicBezTo>
                  <a:pt x="4820" y="359"/>
                  <a:pt x="4820" y="359"/>
                  <a:pt x="4820" y="359"/>
                </a:cubicBezTo>
                <a:cubicBezTo>
                  <a:pt x="4820" y="267"/>
                  <a:pt x="4820" y="267"/>
                  <a:pt x="4820" y="267"/>
                </a:cubicBezTo>
                <a:cubicBezTo>
                  <a:pt x="4820" y="74"/>
                  <a:pt x="4640" y="0"/>
                  <a:pt x="4406" y="0"/>
                </a:cubicBezTo>
                <a:cubicBezTo>
                  <a:pt x="3997" y="0"/>
                  <a:pt x="3997" y="0"/>
                  <a:pt x="3997" y="0"/>
                </a:cubicBezTo>
                <a:cubicBezTo>
                  <a:pt x="3732" y="0"/>
                  <a:pt x="3541" y="93"/>
                  <a:pt x="3541" y="417"/>
                </a:cubicBezTo>
                <a:cubicBezTo>
                  <a:pt x="3541" y="787"/>
                  <a:pt x="3541" y="787"/>
                  <a:pt x="3541" y="787"/>
                </a:cubicBezTo>
                <a:cubicBezTo>
                  <a:pt x="3541" y="1157"/>
                  <a:pt x="3723" y="1216"/>
                  <a:pt x="4138" y="1216"/>
                </a:cubicBezTo>
                <a:cubicBezTo>
                  <a:pt x="4308" y="1216"/>
                  <a:pt x="4308" y="1216"/>
                  <a:pt x="4308" y="1216"/>
                </a:cubicBezTo>
                <a:cubicBezTo>
                  <a:pt x="4661" y="1216"/>
                  <a:pt x="4825" y="1149"/>
                  <a:pt x="4825" y="868"/>
                </a:cubicBezTo>
                <a:cubicBezTo>
                  <a:pt x="4825" y="608"/>
                  <a:pt x="4825" y="608"/>
                  <a:pt x="4825" y="60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dirty="0"/>
          </a:p>
        </p:txBody>
      </p:sp>
      <p:sp>
        <p:nvSpPr>
          <p:cNvPr id="2" name="TextBox 1">
            <a:extLst>
              <a:ext uri="{FF2B5EF4-FFF2-40B4-BE49-F238E27FC236}">
                <a16:creationId xmlns:a16="http://schemas.microsoft.com/office/drawing/2014/main" id="{6815F109-85D6-8AA5-427E-9470B9FECA37}"/>
              </a:ext>
            </a:extLst>
          </p:cNvPr>
          <p:cNvSpPr txBox="1"/>
          <p:nvPr/>
        </p:nvSpPr>
        <p:spPr>
          <a:xfrm>
            <a:off x="1719385" y="2563446"/>
            <a:ext cx="8928100" cy="1800493"/>
          </a:xfrm>
          <a:prstGeom prst="rect">
            <a:avLst/>
          </a:prstGeom>
          <a:noFill/>
        </p:spPr>
        <p:txBody>
          <a:bodyPr wrap="square" rtlCol="0">
            <a:spAutoFit/>
          </a:bodyPr>
          <a:lstStyle/>
          <a:p>
            <a:pPr marL="0" indent="0">
              <a:buNone/>
            </a:pPr>
            <a:r>
              <a:rPr lang="sv-SE" altLang="sv-SE" sz="1600" b="1" dirty="0"/>
              <a:t>LFD - styrelse, VD, suppleanter</a:t>
            </a:r>
          </a:p>
          <a:p>
            <a:pPr marL="0" indent="0">
              <a:buNone/>
            </a:pPr>
            <a:endParaRPr lang="sv-SE" altLang="sv-SE" sz="1600" dirty="0"/>
          </a:p>
          <a:p>
            <a:pPr marL="0" indent="0">
              <a:buNone/>
            </a:pPr>
            <a:r>
              <a:rPr lang="sv-SE" altLang="sv-SE" sz="1600" dirty="0"/>
              <a:t>Sanktioner vid överträdelse av </a:t>
            </a:r>
            <a:r>
              <a:rPr lang="sv-SE" altLang="sv-SE" sz="1600" b="1" dirty="0"/>
              <a:t>Överträdelsekatalogen i 9 kap. 3 § LFD</a:t>
            </a:r>
          </a:p>
          <a:p>
            <a:pPr>
              <a:spcBef>
                <a:spcPts val="600"/>
              </a:spcBef>
              <a:buFont typeface="Arial" panose="020B0604020202020204" pitchFamily="34" charset="0"/>
              <a:buChar char="•"/>
            </a:pPr>
            <a:r>
              <a:rPr lang="sv-SE" altLang="sv-SE" sz="1600" dirty="0"/>
              <a:t> allvarlig, upprepad eller systematisk</a:t>
            </a:r>
          </a:p>
          <a:p>
            <a:pPr>
              <a:spcBef>
                <a:spcPts val="600"/>
              </a:spcBef>
              <a:buFont typeface="Arial" panose="020B0604020202020204" pitchFamily="34" charset="0"/>
              <a:buChar char="•"/>
            </a:pPr>
            <a:r>
              <a:rPr lang="sv-SE" altLang="sv-SE" sz="1600" dirty="0"/>
              <a:t> uppsåt eller grov oaktsamhet</a:t>
            </a:r>
          </a:p>
          <a:p>
            <a:pPr>
              <a:spcBef>
                <a:spcPts val="600"/>
              </a:spcBef>
              <a:buFont typeface="Arial" panose="020B0604020202020204" pitchFamily="34" charset="0"/>
              <a:buChar char="•"/>
            </a:pPr>
            <a:r>
              <a:rPr lang="sv-SE" altLang="sv-SE" sz="1600" dirty="0"/>
              <a:t> max 700 000 euro</a:t>
            </a:r>
            <a:endParaRPr lang="sv-SE" sz="1600" dirty="0"/>
          </a:p>
        </p:txBody>
      </p:sp>
    </p:spTree>
    <p:extLst>
      <p:ext uri="{BB962C8B-B14F-4D97-AF65-F5344CB8AC3E}">
        <p14:creationId xmlns:p14="http://schemas.microsoft.com/office/powerpoint/2010/main" val="18523626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nsertedImage">
            <a:extLst>
              <a:ext uri="{FF2B5EF4-FFF2-40B4-BE49-F238E27FC236}">
                <a16:creationId xmlns:a16="http://schemas.microsoft.com/office/drawing/2014/main" id="{F089F21F-98B4-950E-F01B-A4F121DB9A81}"/>
              </a:ext>
            </a:extLst>
          </p:cNvPr>
          <p:cNvPicPr>
            <a:picLocks noGrp="1"/>
          </p:cNvPicPr>
          <p:nvPr>
            <p:ph type="pic" sz="quarter" idx="13"/>
          </p:nvPr>
        </p:nvPicPr>
        <p:blipFill>
          <a:blip r:embed="rId2"/>
          <a:srcRect l="29823" r="29823"/>
          <a:stretch>
            <a:fillRect/>
          </a:stretch>
        </p:blipFill>
        <p:spPr/>
      </p:pic>
      <p:sp>
        <p:nvSpPr>
          <p:cNvPr id="5" name="Slide Number Placeholder 4">
            <a:extLst>
              <a:ext uri="{FF2B5EF4-FFF2-40B4-BE49-F238E27FC236}">
                <a16:creationId xmlns:a16="http://schemas.microsoft.com/office/drawing/2014/main" id="{FB3E4ED8-0A51-17AB-661A-C43BB35969C5}"/>
              </a:ext>
            </a:extLst>
          </p:cNvPr>
          <p:cNvSpPr>
            <a:spLocks noGrp="1"/>
          </p:cNvSpPr>
          <p:nvPr>
            <p:ph type="sldNum" sz="quarter" idx="16"/>
          </p:nvPr>
        </p:nvSpPr>
        <p:spPr/>
        <p:txBody>
          <a:bodyPr/>
          <a:lstStyle/>
          <a:p>
            <a:fld id="{68468C2E-472A-43C3-926E-5A5CF00B7762}" type="slidenum">
              <a:rPr lang="sv-SE" smtClean="0"/>
              <a:pPr/>
              <a:t>26</a:t>
            </a:fld>
            <a:endParaRPr lang="sv-SE" dirty="0"/>
          </a:p>
        </p:txBody>
      </p:sp>
      <p:sp>
        <p:nvSpPr>
          <p:cNvPr id="6" name="Title 5">
            <a:extLst>
              <a:ext uri="{FF2B5EF4-FFF2-40B4-BE49-F238E27FC236}">
                <a16:creationId xmlns:a16="http://schemas.microsoft.com/office/drawing/2014/main" id="{14A54575-F937-BB74-9DEC-6EE5809396C7}"/>
              </a:ext>
            </a:extLst>
          </p:cNvPr>
          <p:cNvSpPr>
            <a:spLocks noGrp="1"/>
          </p:cNvSpPr>
          <p:nvPr>
            <p:ph type="title"/>
          </p:nvPr>
        </p:nvSpPr>
        <p:spPr/>
        <p:txBody>
          <a:bodyPr>
            <a:normAutofit fontScale="90000"/>
          </a:bodyPr>
          <a:lstStyle/>
          <a:p>
            <a:r>
              <a:rPr lang="sv-SE" i="1" dirty="0">
                <a:solidFill>
                  <a:srgbClr val="C00000"/>
                </a:solidFill>
              </a:rPr>
              <a:t>Ingripande</a:t>
            </a:r>
            <a:r>
              <a:rPr lang="sv-SE" i="1" dirty="0">
                <a:solidFill>
                  <a:srgbClr val="FF0000"/>
                </a:solidFill>
              </a:rPr>
              <a:t> </a:t>
            </a:r>
            <a:r>
              <a:rPr lang="sv-SE" dirty="0"/>
              <a:t>mot styrelsen, VD och funktionsansvarig</a:t>
            </a:r>
          </a:p>
        </p:txBody>
      </p:sp>
      <p:sp>
        <p:nvSpPr>
          <p:cNvPr id="11" name="Text Placeholder 10">
            <a:extLst>
              <a:ext uri="{FF2B5EF4-FFF2-40B4-BE49-F238E27FC236}">
                <a16:creationId xmlns:a16="http://schemas.microsoft.com/office/drawing/2014/main" id="{D4CA7BFE-4304-5635-13E7-5676FAAAC09F}"/>
              </a:ext>
            </a:extLst>
          </p:cNvPr>
          <p:cNvSpPr>
            <a:spLocks noGrp="1"/>
          </p:cNvSpPr>
          <p:nvPr>
            <p:ph type="body" sz="quarter" idx="17"/>
          </p:nvPr>
        </p:nvSpPr>
        <p:spPr/>
        <p:txBody>
          <a:bodyPr/>
          <a:lstStyle/>
          <a:p>
            <a:endParaRPr lang="sv-SE"/>
          </a:p>
        </p:txBody>
      </p:sp>
      <p:sp>
        <p:nvSpPr>
          <p:cNvPr id="12" name="Text Placeholder 11">
            <a:extLst>
              <a:ext uri="{FF2B5EF4-FFF2-40B4-BE49-F238E27FC236}">
                <a16:creationId xmlns:a16="http://schemas.microsoft.com/office/drawing/2014/main" id="{98077B82-67FC-2B60-A883-A2918A5D61D2}"/>
              </a:ext>
            </a:extLst>
          </p:cNvPr>
          <p:cNvSpPr>
            <a:spLocks noGrp="1"/>
          </p:cNvSpPr>
          <p:nvPr>
            <p:ph type="body" sz="quarter" idx="18"/>
          </p:nvPr>
        </p:nvSpPr>
        <p:spPr/>
        <p:txBody>
          <a:bodyPr/>
          <a:lstStyle/>
          <a:p>
            <a:pPr>
              <a:buFont typeface="Arial" panose="020B0604020202020204" pitchFamily="34" charset="0"/>
              <a:buChar char="•"/>
            </a:pPr>
            <a:r>
              <a:rPr lang="sv-SE" dirty="0"/>
              <a:t>Finansinspektionen får besluta att </a:t>
            </a:r>
          </a:p>
          <a:p>
            <a:pPr lvl="1">
              <a:buFont typeface="Arial" panose="020B0604020202020204" pitchFamily="34" charset="0"/>
              <a:buChar char="•"/>
            </a:pPr>
            <a:r>
              <a:rPr lang="sv-SE" dirty="0"/>
              <a:t>Styrelseledamot</a:t>
            </a:r>
          </a:p>
          <a:p>
            <a:pPr lvl="1">
              <a:buFont typeface="Arial" panose="020B0604020202020204" pitchFamily="34" charset="0"/>
              <a:buChar char="•"/>
            </a:pPr>
            <a:r>
              <a:rPr lang="sv-SE" dirty="0"/>
              <a:t>VD eller </a:t>
            </a:r>
          </a:p>
          <a:p>
            <a:pPr lvl="1">
              <a:buFont typeface="Arial" panose="020B0604020202020204" pitchFamily="34" charset="0"/>
              <a:buChar char="•"/>
            </a:pPr>
            <a:r>
              <a:rPr lang="sv-SE" dirty="0"/>
              <a:t>Ansvarig för central funktion</a:t>
            </a:r>
          </a:p>
          <a:p>
            <a:pPr marL="431025" lvl="1" indent="0">
              <a:buNone/>
            </a:pPr>
            <a:r>
              <a:rPr lang="sv-SE" dirty="0"/>
              <a:t>inte får kvarstå i sin befattning</a:t>
            </a:r>
          </a:p>
          <a:p>
            <a:pPr>
              <a:buFont typeface="Arial" panose="020B0604020202020204" pitchFamily="34" charset="0"/>
              <a:buChar char="•"/>
            </a:pPr>
            <a:r>
              <a:rPr lang="sv-SE" dirty="0"/>
              <a:t>FI får förordna annan person i den avsattes ställe</a:t>
            </a:r>
          </a:p>
          <a:p>
            <a:pPr>
              <a:buFont typeface="Arial" panose="020B0604020202020204" pitchFamily="34" charset="0"/>
              <a:buChar char="•"/>
            </a:pPr>
            <a:endParaRPr lang="sv-SE" dirty="0"/>
          </a:p>
        </p:txBody>
      </p:sp>
      <p:sp>
        <p:nvSpPr>
          <p:cNvPr id="25" name="Vinge">
            <a:extLst>
              <a:ext uri="{FF2B5EF4-FFF2-40B4-BE49-F238E27FC236}">
                <a16:creationId xmlns:a16="http://schemas.microsoft.com/office/drawing/2014/main" id="{8D41EAD0-2A40-A04D-93DE-FA6E6A077B65}"/>
              </a:ext>
            </a:extLst>
          </p:cNvPr>
          <p:cNvSpPr>
            <a:spLocks noEditPoints="1"/>
          </p:cNvSpPr>
          <p:nvPr/>
        </p:nvSpPr>
        <p:spPr bwMode="auto">
          <a:xfrm>
            <a:off x="334963" y="6405563"/>
            <a:ext cx="720725" cy="144462"/>
          </a:xfrm>
          <a:custGeom>
            <a:avLst/>
            <a:gdLst>
              <a:gd name="T0" fmla="*/ 1358 w 6078"/>
              <a:gd name="T1" fmla="*/ 10 h 1216"/>
              <a:gd name="T2" fmla="*/ 795 w 6078"/>
              <a:gd name="T3" fmla="*/ 1206 h 1216"/>
              <a:gd name="T4" fmla="*/ 568 w 6078"/>
              <a:gd name="T5" fmla="*/ 1206 h 1216"/>
              <a:gd name="T6" fmla="*/ 0 w 6078"/>
              <a:gd name="T7" fmla="*/ 10 h 1216"/>
              <a:gd name="T8" fmla="*/ 189 w 6078"/>
              <a:gd name="T9" fmla="*/ 10 h 1216"/>
              <a:gd name="T10" fmla="*/ 678 w 6078"/>
              <a:gd name="T11" fmla="*/ 1076 h 1216"/>
              <a:gd name="T12" fmla="*/ 684 w 6078"/>
              <a:gd name="T13" fmla="*/ 1076 h 1216"/>
              <a:gd name="T14" fmla="*/ 1170 w 6078"/>
              <a:gd name="T15" fmla="*/ 10 h 1216"/>
              <a:gd name="T16" fmla="*/ 1358 w 6078"/>
              <a:gd name="T17" fmla="*/ 10 h 1216"/>
              <a:gd name="T18" fmla="*/ 1514 w 6078"/>
              <a:gd name="T19" fmla="*/ 1206 h 1216"/>
              <a:gd name="T20" fmla="*/ 1690 w 6078"/>
              <a:gd name="T21" fmla="*/ 1206 h 1216"/>
              <a:gd name="T22" fmla="*/ 1690 w 6078"/>
              <a:gd name="T23" fmla="*/ 10 h 1216"/>
              <a:gd name="T24" fmla="*/ 1514 w 6078"/>
              <a:gd name="T25" fmla="*/ 10 h 1216"/>
              <a:gd name="T26" fmla="*/ 1514 w 6078"/>
              <a:gd name="T27" fmla="*/ 1206 h 1216"/>
              <a:gd name="T28" fmla="*/ 3288 w 6078"/>
              <a:gd name="T29" fmla="*/ 1206 h 1216"/>
              <a:gd name="T30" fmla="*/ 3288 w 6078"/>
              <a:gd name="T31" fmla="*/ 10 h 1216"/>
              <a:gd name="T32" fmla="*/ 3112 w 6078"/>
              <a:gd name="T33" fmla="*/ 10 h 1216"/>
              <a:gd name="T34" fmla="*/ 3112 w 6078"/>
              <a:gd name="T35" fmla="*/ 1076 h 1216"/>
              <a:gd name="T36" fmla="*/ 3108 w 6078"/>
              <a:gd name="T37" fmla="*/ 1076 h 1216"/>
              <a:gd name="T38" fmla="*/ 2215 w 6078"/>
              <a:gd name="T39" fmla="*/ 10 h 1216"/>
              <a:gd name="T40" fmla="*/ 1947 w 6078"/>
              <a:gd name="T41" fmla="*/ 10 h 1216"/>
              <a:gd name="T42" fmla="*/ 1947 w 6078"/>
              <a:gd name="T43" fmla="*/ 1206 h 1216"/>
              <a:gd name="T44" fmla="*/ 2123 w 6078"/>
              <a:gd name="T45" fmla="*/ 1206 h 1216"/>
              <a:gd name="T46" fmla="*/ 2123 w 6078"/>
              <a:gd name="T47" fmla="*/ 148 h 1216"/>
              <a:gd name="T48" fmla="*/ 2127 w 6078"/>
              <a:gd name="T49" fmla="*/ 148 h 1216"/>
              <a:gd name="T50" fmla="*/ 3021 w 6078"/>
              <a:gd name="T51" fmla="*/ 1206 h 1216"/>
              <a:gd name="T52" fmla="*/ 3288 w 6078"/>
              <a:gd name="T53" fmla="*/ 1206 h 1216"/>
              <a:gd name="T54" fmla="*/ 5255 w 6078"/>
              <a:gd name="T55" fmla="*/ 532 h 1216"/>
              <a:gd name="T56" fmla="*/ 5255 w 6078"/>
              <a:gd name="T57" fmla="*/ 147 h 1216"/>
              <a:gd name="T58" fmla="*/ 6078 w 6078"/>
              <a:gd name="T59" fmla="*/ 147 h 1216"/>
              <a:gd name="T60" fmla="*/ 6078 w 6078"/>
              <a:gd name="T61" fmla="*/ 10 h 1216"/>
              <a:gd name="T62" fmla="*/ 5078 w 6078"/>
              <a:gd name="T63" fmla="*/ 10 h 1216"/>
              <a:gd name="T64" fmla="*/ 5078 w 6078"/>
              <a:gd name="T65" fmla="*/ 1206 h 1216"/>
              <a:gd name="T66" fmla="*/ 6078 w 6078"/>
              <a:gd name="T67" fmla="*/ 1206 h 1216"/>
              <a:gd name="T68" fmla="*/ 6078 w 6078"/>
              <a:gd name="T69" fmla="*/ 1069 h 1216"/>
              <a:gd name="T70" fmla="*/ 5255 w 6078"/>
              <a:gd name="T71" fmla="*/ 1069 h 1216"/>
              <a:gd name="T72" fmla="*/ 5255 w 6078"/>
              <a:gd name="T73" fmla="*/ 653 h 1216"/>
              <a:gd name="T74" fmla="*/ 6043 w 6078"/>
              <a:gd name="T75" fmla="*/ 653 h 1216"/>
              <a:gd name="T76" fmla="*/ 6043 w 6078"/>
              <a:gd name="T77" fmla="*/ 532 h 1216"/>
              <a:gd name="T78" fmla="*/ 5255 w 6078"/>
              <a:gd name="T79" fmla="*/ 532 h 1216"/>
              <a:gd name="T80" fmla="*/ 4825 w 6078"/>
              <a:gd name="T81" fmla="*/ 608 h 1216"/>
              <a:gd name="T82" fmla="*/ 4153 w 6078"/>
              <a:gd name="T83" fmla="*/ 608 h 1216"/>
              <a:gd name="T84" fmla="*/ 4153 w 6078"/>
              <a:gd name="T85" fmla="*/ 745 h 1216"/>
              <a:gd name="T86" fmla="*/ 4648 w 6078"/>
              <a:gd name="T87" fmla="*/ 745 h 1216"/>
              <a:gd name="T88" fmla="*/ 4648 w 6078"/>
              <a:gd name="T89" fmla="*/ 876 h 1216"/>
              <a:gd name="T90" fmla="*/ 4273 w 6078"/>
              <a:gd name="T91" fmla="*/ 1088 h 1216"/>
              <a:gd name="T92" fmla="*/ 4107 w 6078"/>
              <a:gd name="T93" fmla="*/ 1088 h 1216"/>
              <a:gd name="T94" fmla="*/ 3717 w 6078"/>
              <a:gd name="T95" fmla="*/ 817 h 1216"/>
              <a:gd name="T96" fmla="*/ 3717 w 6078"/>
              <a:gd name="T97" fmla="*/ 433 h 1216"/>
              <a:gd name="T98" fmla="*/ 4103 w 6078"/>
              <a:gd name="T99" fmla="*/ 129 h 1216"/>
              <a:gd name="T100" fmla="*/ 4321 w 6078"/>
              <a:gd name="T101" fmla="*/ 129 h 1216"/>
              <a:gd name="T102" fmla="*/ 4644 w 6078"/>
              <a:gd name="T103" fmla="*/ 291 h 1216"/>
              <a:gd name="T104" fmla="*/ 4644 w 6078"/>
              <a:gd name="T105" fmla="*/ 359 h 1216"/>
              <a:gd name="T106" fmla="*/ 4820 w 6078"/>
              <a:gd name="T107" fmla="*/ 359 h 1216"/>
              <a:gd name="T108" fmla="*/ 4820 w 6078"/>
              <a:gd name="T109" fmla="*/ 267 h 1216"/>
              <a:gd name="T110" fmla="*/ 4406 w 6078"/>
              <a:gd name="T111" fmla="*/ 0 h 1216"/>
              <a:gd name="T112" fmla="*/ 3997 w 6078"/>
              <a:gd name="T113" fmla="*/ 0 h 1216"/>
              <a:gd name="T114" fmla="*/ 3541 w 6078"/>
              <a:gd name="T115" fmla="*/ 417 h 1216"/>
              <a:gd name="T116" fmla="*/ 3541 w 6078"/>
              <a:gd name="T117" fmla="*/ 787 h 1216"/>
              <a:gd name="T118" fmla="*/ 4138 w 6078"/>
              <a:gd name="T119" fmla="*/ 1216 h 1216"/>
              <a:gd name="T120" fmla="*/ 4308 w 6078"/>
              <a:gd name="T121" fmla="*/ 1216 h 1216"/>
              <a:gd name="T122" fmla="*/ 4825 w 6078"/>
              <a:gd name="T123" fmla="*/ 868 h 1216"/>
              <a:gd name="T124" fmla="*/ 4825 w 6078"/>
              <a:gd name="T125" fmla="*/ 608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078" h="1216">
                <a:moveTo>
                  <a:pt x="1358" y="10"/>
                </a:moveTo>
                <a:cubicBezTo>
                  <a:pt x="795" y="1206"/>
                  <a:pt x="795" y="1206"/>
                  <a:pt x="795" y="1206"/>
                </a:cubicBezTo>
                <a:cubicBezTo>
                  <a:pt x="568" y="1206"/>
                  <a:pt x="568" y="1206"/>
                  <a:pt x="568" y="1206"/>
                </a:cubicBezTo>
                <a:cubicBezTo>
                  <a:pt x="0" y="10"/>
                  <a:pt x="0" y="10"/>
                  <a:pt x="0" y="10"/>
                </a:cubicBezTo>
                <a:cubicBezTo>
                  <a:pt x="189" y="10"/>
                  <a:pt x="189" y="10"/>
                  <a:pt x="189" y="10"/>
                </a:cubicBezTo>
                <a:cubicBezTo>
                  <a:pt x="678" y="1076"/>
                  <a:pt x="678" y="1076"/>
                  <a:pt x="678" y="1076"/>
                </a:cubicBezTo>
                <a:cubicBezTo>
                  <a:pt x="684" y="1076"/>
                  <a:pt x="684" y="1076"/>
                  <a:pt x="684" y="1076"/>
                </a:cubicBezTo>
                <a:cubicBezTo>
                  <a:pt x="1170" y="10"/>
                  <a:pt x="1170" y="10"/>
                  <a:pt x="1170" y="10"/>
                </a:cubicBezTo>
                <a:cubicBezTo>
                  <a:pt x="1358" y="10"/>
                  <a:pt x="1358" y="10"/>
                  <a:pt x="1358" y="10"/>
                </a:cubicBezTo>
                <a:moveTo>
                  <a:pt x="1514" y="1206"/>
                </a:moveTo>
                <a:cubicBezTo>
                  <a:pt x="1690" y="1206"/>
                  <a:pt x="1690" y="1206"/>
                  <a:pt x="1690" y="1206"/>
                </a:cubicBezTo>
                <a:cubicBezTo>
                  <a:pt x="1690" y="10"/>
                  <a:pt x="1690" y="10"/>
                  <a:pt x="1690" y="10"/>
                </a:cubicBezTo>
                <a:cubicBezTo>
                  <a:pt x="1514" y="10"/>
                  <a:pt x="1514" y="10"/>
                  <a:pt x="1514" y="10"/>
                </a:cubicBezTo>
                <a:lnTo>
                  <a:pt x="1514" y="1206"/>
                </a:lnTo>
                <a:close/>
                <a:moveTo>
                  <a:pt x="3288" y="1206"/>
                </a:moveTo>
                <a:cubicBezTo>
                  <a:pt x="3288" y="10"/>
                  <a:pt x="3288" y="10"/>
                  <a:pt x="3288" y="10"/>
                </a:cubicBezTo>
                <a:cubicBezTo>
                  <a:pt x="3112" y="10"/>
                  <a:pt x="3112" y="10"/>
                  <a:pt x="3112" y="10"/>
                </a:cubicBezTo>
                <a:cubicBezTo>
                  <a:pt x="3112" y="1076"/>
                  <a:pt x="3112" y="1076"/>
                  <a:pt x="3112" y="1076"/>
                </a:cubicBezTo>
                <a:cubicBezTo>
                  <a:pt x="3108" y="1076"/>
                  <a:pt x="3108" y="1076"/>
                  <a:pt x="3108" y="1076"/>
                </a:cubicBezTo>
                <a:cubicBezTo>
                  <a:pt x="2215" y="10"/>
                  <a:pt x="2215" y="10"/>
                  <a:pt x="2215" y="10"/>
                </a:cubicBezTo>
                <a:cubicBezTo>
                  <a:pt x="1947" y="10"/>
                  <a:pt x="1947" y="10"/>
                  <a:pt x="1947" y="10"/>
                </a:cubicBezTo>
                <a:cubicBezTo>
                  <a:pt x="1947" y="1206"/>
                  <a:pt x="1947" y="1206"/>
                  <a:pt x="1947" y="1206"/>
                </a:cubicBezTo>
                <a:cubicBezTo>
                  <a:pt x="2123" y="1206"/>
                  <a:pt x="2123" y="1206"/>
                  <a:pt x="2123" y="1206"/>
                </a:cubicBezTo>
                <a:cubicBezTo>
                  <a:pt x="2123" y="148"/>
                  <a:pt x="2123" y="148"/>
                  <a:pt x="2123" y="148"/>
                </a:cubicBezTo>
                <a:cubicBezTo>
                  <a:pt x="2127" y="148"/>
                  <a:pt x="2127" y="148"/>
                  <a:pt x="2127" y="148"/>
                </a:cubicBezTo>
                <a:cubicBezTo>
                  <a:pt x="3021" y="1206"/>
                  <a:pt x="3021" y="1206"/>
                  <a:pt x="3021" y="1206"/>
                </a:cubicBezTo>
                <a:cubicBezTo>
                  <a:pt x="3288" y="1206"/>
                  <a:pt x="3288" y="1206"/>
                  <a:pt x="3288" y="1206"/>
                </a:cubicBezTo>
                <a:moveTo>
                  <a:pt x="5255" y="532"/>
                </a:moveTo>
                <a:cubicBezTo>
                  <a:pt x="5255" y="147"/>
                  <a:pt x="5255" y="147"/>
                  <a:pt x="5255" y="147"/>
                </a:cubicBezTo>
                <a:cubicBezTo>
                  <a:pt x="6078" y="147"/>
                  <a:pt x="6078" y="147"/>
                  <a:pt x="6078" y="147"/>
                </a:cubicBezTo>
                <a:cubicBezTo>
                  <a:pt x="6078" y="10"/>
                  <a:pt x="6078" y="10"/>
                  <a:pt x="6078" y="10"/>
                </a:cubicBezTo>
                <a:cubicBezTo>
                  <a:pt x="5078" y="10"/>
                  <a:pt x="5078" y="10"/>
                  <a:pt x="5078" y="10"/>
                </a:cubicBezTo>
                <a:cubicBezTo>
                  <a:pt x="5078" y="1206"/>
                  <a:pt x="5078" y="1206"/>
                  <a:pt x="5078" y="1206"/>
                </a:cubicBezTo>
                <a:cubicBezTo>
                  <a:pt x="6078" y="1206"/>
                  <a:pt x="6078" y="1206"/>
                  <a:pt x="6078" y="1206"/>
                </a:cubicBezTo>
                <a:cubicBezTo>
                  <a:pt x="6078" y="1069"/>
                  <a:pt x="6078" y="1069"/>
                  <a:pt x="6078" y="1069"/>
                </a:cubicBezTo>
                <a:cubicBezTo>
                  <a:pt x="5255" y="1069"/>
                  <a:pt x="5255" y="1069"/>
                  <a:pt x="5255" y="1069"/>
                </a:cubicBezTo>
                <a:cubicBezTo>
                  <a:pt x="5255" y="653"/>
                  <a:pt x="5255" y="653"/>
                  <a:pt x="5255" y="653"/>
                </a:cubicBezTo>
                <a:cubicBezTo>
                  <a:pt x="6043" y="653"/>
                  <a:pt x="6043" y="653"/>
                  <a:pt x="6043" y="653"/>
                </a:cubicBezTo>
                <a:cubicBezTo>
                  <a:pt x="6043" y="532"/>
                  <a:pt x="6043" y="532"/>
                  <a:pt x="6043" y="532"/>
                </a:cubicBezTo>
                <a:cubicBezTo>
                  <a:pt x="5255" y="532"/>
                  <a:pt x="5255" y="532"/>
                  <a:pt x="5255" y="532"/>
                </a:cubicBezTo>
                <a:moveTo>
                  <a:pt x="4825" y="608"/>
                </a:moveTo>
                <a:cubicBezTo>
                  <a:pt x="4153" y="608"/>
                  <a:pt x="4153" y="608"/>
                  <a:pt x="4153" y="608"/>
                </a:cubicBezTo>
                <a:cubicBezTo>
                  <a:pt x="4153" y="745"/>
                  <a:pt x="4153" y="745"/>
                  <a:pt x="4153" y="745"/>
                </a:cubicBezTo>
                <a:cubicBezTo>
                  <a:pt x="4648" y="745"/>
                  <a:pt x="4648" y="745"/>
                  <a:pt x="4648" y="745"/>
                </a:cubicBezTo>
                <a:cubicBezTo>
                  <a:pt x="4648" y="876"/>
                  <a:pt x="4648" y="876"/>
                  <a:pt x="4648" y="876"/>
                </a:cubicBezTo>
                <a:cubicBezTo>
                  <a:pt x="4648" y="1046"/>
                  <a:pt x="4582" y="1088"/>
                  <a:pt x="4273" y="1088"/>
                </a:cubicBezTo>
                <a:cubicBezTo>
                  <a:pt x="4107" y="1088"/>
                  <a:pt x="4107" y="1088"/>
                  <a:pt x="4107" y="1088"/>
                </a:cubicBezTo>
                <a:cubicBezTo>
                  <a:pt x="3817" y="1088"/>
                  <a:pt x="3717" y="1022"/>
                  <a:pt x="3717" y="817"/>
                </a:cubicBezTo>
                <a:cubicBezTo>
                  <a:pt x="3717" y="433"/>
                  <a:pt x="3717" y="433"/>
                  <a:pt x="3717" y="433"/>
                </a:cubicBezTo>
                <a:cubicBezTo>
                  <a:pt x="3717" y="194"/>
                  <a:pt x="3767" y="129"/>
                  <a:pt x="4103" y="129"/>
                </a:cubicBezTo>
                <a:cubicBezTo>
                  <a:pt x="4321" y="129"/>
                  <a:pt x="4321" y="129"/>
                  <a:pt x="4321" y="129"/>
                </a:cubicBezTo>
                <a:cubicBezTo>
                  <a:pt x="4574" y="129"/>
                  <a:pt x="4644" y="176"/>
                  <a:pt x="4644" y="291"/>
                </a:cubicBezTo>
                <a:cubicBezTo>
                  <a:pt x="4644" y="359"/>
                  <a:pt x="4644" y="359"/>
                  <a:pt x="4644" y="359"/>
                </a:cubicBezTo>
                <a:cubicBezTo>
                  <a:pt x="4820" y="359"/>
                  <a:pt x="4820" y="359"/>
                  <a:pt x="4820" y="359"/>
                </a:cubicBezTo>
                <a:cubicBezTo>
                  <a:pt x="4820" y="267"/>
                  <a:pt x="4820" y="267"/>
                  <a:pt x="4820" y="267"/>
                </a:cubicBezTo>
                <a:cubicBezTo>
                  <a:pt x="4820" y="74"/>
                  <a:pt x="4640" y="0"/>
                  <a:pt x="4406" y="0"/>
                </a:cubicBezTo>
                <a:cubicBezTo>
                  <a:pt x="3997" y="0"/>
                  <a:pt x="3997" y="0"/>
                  <a:pt x="3997" y="0"/>
                </a:cubicBezTo>
                <a:cubicBezTo>
                  <a:pt x="3732" y="0"/>
                  <a:pt x="3541" y="93"/>
                  <a:pt x="3541" y="417"/>
                </a:cubicBezTo>
                <a:cubicBezTo>
                  <a:pt x="3541" y="787"/>
                  <a:pt x="3541" y="787"/>
                  <a:pt x="3541" y="787"/>
                </a:cubicBezTo>
                <a:cubicBezTo>
                  <a:pt x="3541" y="1157"/>
                  <a:pt x="3723" y="1216"/>
                  <a:pt x="4138" y="1216"/>
                </a:cubicBezTo>
                <a:cubicBezTo>
                  <a:pt x="4308" y="1216"/>
                  <a:pt x="4308" y="1216"/>
                  <a:pt x="4308" y="1216"/>
                </a:cubicBezTo>
                <a:cubicBezTo>
                  <a:pt x="4661" y="1216"/>
                  <a:pt x="4825" y="1149"/>
                  <a:pt x="4825" y="868"/>
                </a:cubicBezTo>
                <a:cubicBezTo>
                  <a:pt x="4825" y="608"/>
                  <a:pt x="4825" y="608"/>
                  <a:pt x="4825" y="60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dirty="0"/>
          </a:p>
        </p:txBody>
      </p:sp>
    </p:spTree>
    <p:extLst>
      <p:ext uri="{BB962C8B-B14F-4D97-AF65-F5344CB8AC3E}">
        <p14:creationId xmlns:p14="http://schemas.microsoft.com/office/powerpoint/2010/main" val="41419198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nsertedImage">
            <a:extLst>
              <a:ext uri="{FF2B5EF4-FFF2-40B4-BE49-F238E27FC236}">
                <a16:creationId xmlns:a16="http://schemas.microsoft.com/office/drawing/2014/main" id="{D28C3A0E-5643-C1FC-EED8-556504F8440B}"/>
              </a:ext>
            </a:extLst>
          </p:cNvPr>
          <p:cNvPicPr>
            <a:picLocks noGrp="1"/>
          </p:cNvPicPr>
          <p:nvPr>
            <p:ph type="pic" sz="quarter" idx="21"/>
          </p:nvPr>
        </p:nvPicPr>
        <p:blipFill>
          <a:blip r:embed="rId2"/>
          <a:srcRect t="7796" b="7796"/>
          <a:stretch>
            <a:fillRect/>
          </a:stretch>
        </p:blipFill>
        <p:spPr/>
      </p:pic>
      <p:sp>
        <p:nvSpPr>
          <p:cNvPr id="7" name="Title 6">
            <a:extLst>
              <a:ext uri="{FF2B5EF4-FFF2-40B4-BE49-F238E27FC236}">
                <a16:creationId xmlns:a16="http://schemas.microsoft.com/office/drawing/2014/main" id="{16178EE7-B712-4BF3-FE50-76C1B2807487}"/>
              </a:ext>
            </a:extLst>
          </p:cNvPr>
          <p:cNvSpPr>
            <a:spLocks noGrp="1"/>
          </p:cNvSpPr>
          <p:nvPr>
            <p:ph type="ctrTitle"/>
          </p:nvPr>
        </p:nvSpPr>
        <p:spPr/>
        <p:txBody>
          <a:bodyPr/>
          <a:lstStyle/>
          <a:p>
            <a:r>
              <a:rPr lang="sv-SE" dirty="0"/>
              <a:t>2. Ersättningskrav</a:t>
            </a:r>
          </a:p>
        </p:txBody>
      </p:sp>
      <p:sp>
        <p:nvSpPr>
          <p:cNvPr id="11" name="Subtitle 10">
            <a:extLst>
              <a:ext uri="{FF2B5EF4-FFF2-40B4-BE49-F238E27FC236}">
                <a16:creationId xmlns:a16="http://schemas.microsoft.com/office/drawing/2014/main" id="{55A70B3D-FADA-4B12-91B8-DBA3F803063A}"/>
              </a:ext>
            </a:extLst>
          </p:cNvPr>
          <p:cNvSpPr>
            <a:spLocks noGrp="1"/>
          </p:cNvSpPr>
          <p:nvPr>
            <p:ph type="subTitle" idx="1"/>
          </p:nvPr>
        </p:nvSpPr>
        <p:spPr/>
        <p:txBody>
          <a:bodyPr/>
          <a:lstStyle/>
          <a:p>
            <a:endParaRPr lang="sv-SE"/>
          </a:p>
        </p:txBody>
      </p:sp>
      <p:sp>
        <p:nvSpPr>
          <p:cNvPr id="3" name="Slide Number Placeholder 2">
            <a:extLst>
              <a:ext uri="{FF2B5EF4-FFF2-40B4-BE49-F238E27FC236}">
                <a16:creationId xmlns:a16="http://schemas.microsoft.com/office/drawing/2014/main" id="{342B55D4-1A76-DE6B-2C35-5967F2CAE3BD}"/>
              </a:ext>
            </a:extLst>
          </p:cNvPr>
          <p:cNvSpPr>
            <a:spLocks noGrp="1"/>
          </p:cNvSpPr>
          <p:nvPr>
            <p:ph type="sldNum" sz="quarter" idx="4294967295"/>
          </p:nvPr>
        </p:nvSpPr>
        <p:spPr>
          <a:xfrm>
            <a:off x="11977688" y="6394450"/>
            <a:ext cx="214312" cy="161925"/>
          </a:xfrm>
        </p:spPr>
        <p:txBody>
          <a:bodyPr/>
          <a:lstStyle/>
          <a:p>
            <a:fld id="{68468C2E-472A-43C3-926E-5A5CF00B7762}" type="slidenum">
              <a:rPr lang="sv-SE" smtClean="0"/>
              <a:pPr/>
              <a:t>27</a:t>
            </a:fld>
            <a:endParaRPr lang="sv-SE" dirty="0"/>
          </a:p>
        </p:txBody>
      </p:sp>
    </p:spTree>
    <p:extLst>
      <p:ext uri="{BB962C8B-B14F-4D97-AF65-F5344CB8AC3E}">
        <p14:creationId xmlns:p14="http://schemas.microsoft.com/office/powerpoint/2010/main" val="27321335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AF1EF"/>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558FD65-5304-165B-586A-86413143691C}"/>
              </a:ext>
            </a:extLst>
          </p:cNvPr>
          <p:cNvSpPr>
            <a:spLocks noGrp="1"/>
          </p:cNvSpPr>
          <p:nvPr>
            <p:ph type="body" sz="quarter" idx="14"/>
          </p:nvPr>
        </p:nvSpPr>
        <p:spPr/>
        <p:txBody>
          <a:bodyPr/>
          <a:lstStyle/>
          <a:p>
            <a:pPr algn="l"/>
            <a:r>
              <a:rPr lang="en-GB" i="0" dirty="0"/>
              <a:t>De </a:t>
            </a:r>
            <a:r>
              <a:rPr lang="en-GB" i="0" dirty="0" err="1"/>
              <a:t>vanligaste</a:t>
            </a:r>
            <a:r>
              <a:rPr lang="en-GB" i="0" dirty="0"/>
              <a:t> </a:t>
            </a:r>
            <a:r>
              <a:rPr lang="en-GB" i="0" dirty="0" err="1"/>
              <a:t>grunderna</a:t>
            </a:r>
            <a:r>
              <a:rPr lang="en-GB" i="0" dirty="0"/>
              <a:t> </a:t>
            </a:r>
            <a:r>
              <a:rPr lang="en-GB" i="0" dirty="0" err="1"/>
              <a:t>i</a:t>
            </a:r>
            <a:r>
              <a:rPr lang="en-GB" i="0" dirty="0"/>
              <a:t> </a:t>
            </a:r>
            <a:r>
              <a:rPr lang="en-GB" i="0" dirty="0" err="1"/>
              <a:t>domstol</a:t>
            </a:r>
            <a:r>
              <a:rPr lang="en-GB" i="0" dirty="0"/>
              <a:t>:</a:t>
            </a:r>
          </a:p>
        </p:txBody>
      </p:sp>
      <p:sp>
        <p:nvSpPr>
          <p:cNvPr id="6" name="Content Placeholder 5">
            <a:extLst>
              <a:ext uri="{FF2B5EF4-FFF2-40B4-BE49-F238E27FC236}">
                <a16:creationId xmlns:a16="http://schemas.microsoft.com/office/drawing/2014/main" id="{A2348FB1-676E-AD6E-467D-B130C9703D94}"/>
              </a:ext>
            </a:extLst>
          </p:cNvPr>
          <p:cNvSpPr>
            <a:spLocks noGrp="1"/>
          </p:cNvSpPr>
          <p:nvPr>
            <p:ph sz="quarter" idx="13"/>
          </p:nvPr>
        </p:nvSpPr>
        <p:spPr>
          <a:xfrm>
            <a:off x="6982562" y="1945563"/>
            <a:ext cx="4658576" cy="4022012"/>
          </a:xfrm>
          <a:noFill/>
        </p:spPr>
        <p:txBody>
          <a:bodyPr lIns="252000" tIns="252000" rIns="252000" bIns="108000"/>
          <a:lstStyle/>
          <a:p>
            <a:pPr marL="0" indent="0">
              <a:buNone/>
              <a:defRPr/>
            </a:pPr>
            <a:r>
              <a:rPr lang="sv-SE" altLang="sv-SE" b="1" i="1" dirty="0">
                <a:solidFill>
                  <a:schemeClr val="tx2"/>
                </a:solidFill>
              </a:rPr>
              <a:t>(Företrädaransvar för skatt)</a:t>
            </a:r>
          </a:p>
          <a:p>
            <a:pPr marL="0" indent="0">
              <a:buNone/>
              <a:defRPr/>
            </a:pPr>
            <a:r>
              <a:rPr lang="sv-SE" altLang="sv-SE" b="1" i="1" dirty="0">
                <a:solidFill>
                  <a:schemeClr val="tx2"/>
                </a:solidFill>
              </a:rPr>
              <a:t>Bristtäckningsansvar vid försummad kontrollbalansräkning</a:t>
            </a:r>
          </a:p>
          <a:p>
            <a:pPr marL="0" indent="0">
              <a:buNone/>
              <a:defRPr/>
            </a:pPr>
            <a:r>
              <a:rPr lang="sv-SE" altLang="sv-SE" b="1" i="1" dirty="0">
                <a:solidFill>
                  <a:schemeClr val="tx2"/>
                </a:solidFill>
              </a:rPr>
              <a:t>Bristtäckningsansvar vid otillåten </a:t>
            </a:r>
            <a:r>
              <a:rPr lang="sv-SE" altLang="sv-SE" b="1" i="1" dirty="0" err="1">
                <a:solidFill>
                  <a:schemeClr val="tx2"/>
                </a:solidFill>
              </a:rPr>
              <a:t>värdeöverföring</a:t>
            </a:r>
            <a:endParaRPr lang="sv-SE" altLang="sv-SE" b="1" i="1" dirty="0">
              <a:solidFill>
                <a:schemeClr val="tx2"/>
              </a:solidFill>
            </a:endParaRPr>
          </a:p>
          <a:p>
            <a:pPr marL="0" indent="0">
              <a:buNone/>
              <a:defRPr/>
            </a:pPr>
            <a:r>
              <a:rPr lang="sv-SE" altLang="sv-SE" b="1" i="1" dirty="0">
                <a:solidFill>
                  <a:schemeClr val="tx2"/>
                </a:solidFill>
              </a:rPr>
              <a:t>Skadeståndsskyldighet mot aktieägare och kunder </a:t>
            </a:r>
          </a:p>
          <a:p>
            <a:pPr marL="0" indent="0">
              <a:buNone/>
              <a:defRPr/>
            </a:pPr>
            <a:r>
              <a:rPr lang="sv-SE" altLang="sv-SE" b="1" i="1" dirty="0">
                <a:solidFill>
                  <a:schemeClr val="tx2"/>
                </a:solidFill>
              </a:rPr>
              <a:t>Skadeståndsskyldighet mot företaget</a:t>
            </a:r>
          </a:p>
          <a:p>
            <a:pPr marL="0" indent="0">
              <a:buNone/>
              <a:defRPr/>
            </a:pPr>
            <a:r>
              <a:rPr lang="sv-SE" altLang="sv-SE" b="1" i="1" dirty="0">
                <a:solidFill>
                  <a:schemeClr val="tx2"/>
                </a:solidFill>
              </a:rPr>
              <a:t>(Ansvarsgenombrott)</a:t>
            </a:r>
          </a:p>
        </p:txBody>
      </p:sp>
      <p:sp>
        <p:nvSpPr>
          <p:cNvPr id="5" name="Title 4">
            <a:extLst>
              <a:ext uri="{FF2B5EF4-FFF2-40B4-BE49-F238E27FC236}">
                <a16:creationId xmlns:a16="http://schemas.microsoft.com/office/drawing/2014/main" id="{6082CD4C-96D1-5B4F-ACDB-2383FEBCB53B}"/>
              </a:ext>
            </a:extLst>
          </p:cNvPr>
          <p:cNvSpPr>
            <a:spLocks noGrp="1"/>
          </p:cNvSpPr>
          <p:nvPr>
            <p:ph type="title"/>
          </p:nvPr>
        </p:nvSpPr>
        <p:spPr/>
        <p:txBody>
          <a:bodyPr/>
          <a:lstStyle/>
          <a:p>
            <a:pPr algn="l"/>
            <a:r>
              <a:rPr lang="en-GB" dirty="0" err="1"/>
              <a:t>Ersättningskrav</a:t>
            </a:r>
            <a:endParaRPr lang="sv-SE" dirty="0"/>
          </a:p>
        </p:txBody>
      </p:sp>
      <p:sp>
        <p:nvSpPr>
          <p:cNvPr id="8" name="TextBox 7">
            <a:extLst>
              <a:ext uri="{FF2B5EF4-FFF2-40B4-BE49-F238E27FC236}">
                <a16:creationId xmlns:a16="http://schemas.microsoft.com/office/drawing/2014/main" id="{F777772F-1AAE-ABE5-13B4-66BB55EDBBF1}"/>
              </a:ext>
            </a:extLst>
          </p:cNvPr>
          <p:cNvSpPr txBox="1"/>
          <p:nvPr/>
        </p:nvSpPr>
        <p:spPr>
          <a:xfrm>
            <a:off x="5254370" y="1935391"/>
            <a:ext cx="1728192" cy="501676"/>
          </a:xfrm>
          <a:prstGeom prst="rect">
            <a:avLst/>
          </a:prstGeom>
          <a:noFill/>
        </p:spPr>
        <p:txBody>
          <a:bodyPr wrap="square" rtlCol="0">
            <a:spAutoFit/>
          </a:bodyPr>
          <a:lstStyle/>
          <a:p>
            <a:pPr algn="ctr">
              <a:lnSpc>
                <a:spcPct val="95000"/>
              </a:lnSpc>
              <a:spcBef>
                <a:spcPts val="1200"/>
              </a:spcBef>
            </a:pPr>
            <a:r>
              <a:rPr lang="sv-SE" sz="2800" dirty="0">
                <a:solidFill>
                  <a:schemeClr val="tx2"/>
                </a:solidFill>
              </a:rPr>
              <a:t>Vanligt</a:t>
            </a:r>
          </a:p>
        </p:txBody>
      </p:sp>
      <p:cxnSp>
        <p:nvCxnSpPr>
          <p:cNvPr id="9" name="Straight Arrow Connector 8">
            <a:extLst>
              <a:ext uri="{FF2B5EF4-FFF2-40B4-BE49-F238E27FC236}">
                <a16:creationId xmlns:a16="http://schemas.microsoft.com/office/drawing/2014/main" id="{B9D27DC0-A88A-771B-0E86-C4AFAF9CA39A}"/>
              </a:ext>
            </a:extLst>
          </p:cNvPr>
          <p:cNvCxnSpPr>
            <a:cxnSpLocks/>
          </p:cNvCxnSpPr>
          <p:nvPr/>
        </p:nvCxnSpPr>
        <p:spPr>
          <a:xfrm>
            <a:off x="6118466" y="2455121"/>
            <a:ext cx="0" cy="2952328"/>
          </a:xfrm>
          <a:prstGeom prst="straightConnector1">
            <a:avLst/>
          </a:prstGeom>
          <a:ln w="38100">
            <a:solidFill>
              <a:srgbClr val="00453F"/>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F322A36-C49D-9364-F93A-7CE2CB53771A}"/>
              </a:ext>
            </a:extLst>
          </p:cNvPr>
          <p:cNvSpPr txBox="1"/>
          <p:nvPr/>
        </p:nvSpPr>
        <p:spPr>
          <a:xfrm>
            <a:off x="5254370" y="5432501"/>
            <a:ext cx="1728192" cy="501676"/>
          </a:xfrm>
          <a:prstGeom prst="rect">
            <a:avLst/>
          </a:prstGeom>
          <a:noFill/>
        </p:spPr>
        <p:txBody>
          <a:bodyPr wrap="square" rtlCol="0">
            <a:spAutoFit/>
          </a:bodyPr>
          <a:lstStyle/>
          <a:p>
            <a:pPr algn="ctr">
              <a:lnSpc>
                <a:spcPct val="95000"/>
              </a:lnSpc>
              <a:spcBef>
                <a:spcPts val="1200"/>
              </a:spcBef>
            </a:pPr>
            <a:r>
              <a:rPr lang="sv-SE" sz="2800" dirty="0">
                <a:solidFill>
                  <a:schemeClr val="tx2"/>
                </a:solidFill>
              </a:rPr>
              <a:t>Ovanligt</a:t>
            </a:r>
          </a:p>
        </p:txBody>
      </p:sp>
      <p:sp>
        <p:nvSpPr>
          <p:cNvPr id="11" name="Slide Number Placeholder 10">
            <a:extLst>
              <a:ext uri="{FF2B5EF4-FFF2-40B4-BE49-F238E27FC236}">
                <a16:creationId xmlns:a16="http://schemas.microsoft.com/office/drawing/2014/main" id="{AB6C6540-1456-0887-DC3F-67487A8A1C94}"/>
              </a:ext>
            </a:extLst>
          </p:cNvPr>
          <p:cNvSpPr>
            <a:spLocks noGrp="1"/>
          </p:cNvSpPr>
          <p:nvPr>
            <p:ph type="sldNum" sz="quarter" idx="17"/>
          </p:nvPr>
        </p:nvSpPr>
        <p:spPr>
          <a:xfrm>
            <a:off x="11641138" y="6432028"/>
            <a:ext cx="215046" cy="162000"/>
          </a:xfrm>
        </p:spPr>
        <p:txBody>
          <a:bodyPr/>
          <a:lstStyle/>
          <a:p>
            <a:fld id="{68468C2E-472A-43C3-926E-5A5CF00B7762}" type="slidenum">
              <a:rPr lang="sv-SE" smtClean="0"/>
              <a:pPr/>
              <a:t>28</a:t>
            </a:fld>
            <a:endParaRPr lang="sv-SE" dirty="0"/>
          </a:p>
        </p:txBody>
      </p:sp>
    </p:spTree>
    <p:extLst>
      <p:ext uri="{BB962C8B-B14F-4D97-AF65-F5344CB8AC3E}">
        <p14:creationId xmlns:p14="http://schemas.microsoft.com/office/powerpoint/2010/main" val="31070794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nsertedImage">
            <a:extLst>
              <a:ext uri="{FF2B5EF4-FFF2-40B4-BE49-F238E27FC236}">
                <a16:creationId xmlns:a16="http://schemas.microsoft.com/office/drawing/2014/main" id="{3B7E8E0E-B977-BA5D-C5F4-59EFBA7AAE97}"/>
              </a:ext>
            </a:extLst>
          </p:cNvPr>
          <p:cNvPicPr>
            <a:picLocks noGrp="1"/>
          </p:cNvPicPr>
          <p:nvPr>
            <p:ph type="pic" sz="quarter" idx="18"/>
          </p:nvPr>
        </p:nvPicPr>
        <p:blipFill>
          <a:blip r:embed="rId2"/>
          <a:srcRect t="7796" b="7796"/>
          <a:stretch>
            <a:fillRect/>
          </a:stretch>
        </p:blipFill>
        <p:spPr/>
      </p:pic>
      <p:sp>
        <p:nvSpPr>
          <p:cNvPr id="8" name="Text Placeholder 7">
            <a:extLst>
              <a:ext uri="{FF2B5EF4-FFF2-40B4-BE49-F238E27FC236}">
                <a16:creationId xmlns:a16="http://schemas.microsoft.com/office/drawing/2014/main" id="{36C9EDD7-FC4A-9E39-A7D0-923A5FEB6715}"/>
              </a:ext>
            </a:extLst>
          </p:cNvPr>
          <p:cNvSpPr>
            <a:spLocks noGrp="1"/>
          </p:cNvSpPr>
          <p:nvPr>
            <p:ph type="body" sz="quarter" idx="14"/>
          </p:nvPr>
        </p:nvSpPr>
        <p:spPr/>
        <p:txBody>
          <a:bodyPr/>
          <a:lstStyle/>
          <a:p>
            <a:endParaRPr lang="sv-SE"/>
          </a:p>
        </p:txBody>
      </p:sp>
      <p:sp>
        <p:nvSpPr>
          <p:cNvPr id="7" name="Content Placeholder 6">
            <a:extLst>
              <a:ext uri="{FF2B5EF4-FFF2-40B4-BE49-F238E27FC236}">
                <a16:creationId xmlns:a16="http://schemas.microsoft.com/office/drawing/2014/main" id="{CE180AF8-EE4F-532F-90A9-35E825FD7B35}"/>
              </a:ext>
            </a:extLst>
          </p:cNvPr>
          <p:cNvSpPr>
            <a:spLocks noGrp="1"/>
          </p:cNvSpPr>
          <p:nvPr>
            <p:ph sz="quarter" idx="13"/>
          </p:nvPr>
        </p:nvSpPr>
        <p:spPr/>
        <p:txBody>
          <a:bodyPr numCol="1"/>
          <a:lstStyle/>
          <a:p>
            <a:pPr>
              <a:defRPr/>
            </a:pPr>
            <a:r>
              <a:rPr lang="sv-SE" altLang="sv-SE" sz="1800" b="1" dirty="0"/>
              <a:t>Bristtäckningsansvar – kontrollbalansräkning </a:t>
            </a:r>
            <a:r>
              <a:rPr lang="sv-SE" altLang="sv-SE" sz="1200" dirty="0"/>
              <a:t>(25 kap 13-20 §§ ABL)</a:t>
            </a:r>
            <a:endParaRPr lang="sv-SE" altLang="sv-SE" sz="1200" b="1" dirty="0"/>
          </a:p>
          <a:p>
            <a:pPr lvl="1">
              <a:buFont typeface="Arial" panose="020B0604020202020204" pitchFamily="34" charset="0"/>
              <a:buChar char="•"/>
              <a:defRPr/>
            </a:pPr>
            <a:r>
              <a:rPr lang="sv-SE" altLang="sv-SE" sz="1400" dirty="0"/>
              <a:t>Skyldigheten att </a:t>
            </a:r>
            <a:r>
              <a:rPr lang="sv-SE" altLang="sv-SE" sz="1400" b="1" i="1" dirty="0">
                <a:solidFill>
                  <a:srgbClr val="C00000"/>
                </a:solidFill>
              </a:rPr>
              <a:t>genast</a:t>
            </a:r>
            <a:r>
              <a:rPr lang="sv-SE" altLang="sv-SE" sz="1400" dirty="0">
                <a:solidFill>
                  <a:srgbClr val="C00000"/>
                </a:solidFill>
              </a:rPr>
              <a:t> </a:t>
            </a:r>
            <a:r>
              <a:rPr lang="sv-SE" altLang="sv-SE" sz="1400" dirty="0"/>
              <a:t>1) upprätta kontrollbalansräkning och 2) låta revisorn granska den har försummats </a:t>
            </a:r>
          </a:p>
          <a:p>
            <a:pPr lvl="1">
              <a:buFont typeface="Arial" panose="020B0604020202020204" pitchFamily="34" charset="0"/>
              <a:buChar char="•"/>
              <a:defRPr/>
            </a:pPr>
            <a:r>
              <a:rPr lang="sv-SE" altLang="sv-SE" sz="1400" dirty="0"/>
              <a:t>Förutsätter vårdslöshet</a:t>
            </a:r>
            <a:br>
              <a:rPr lang="sv-SE" altLang="sv-SE" sz="1400" dirty="0"/>
            </a:br>
            <a:endParaRPr lang="sv-SE" altLang="sv-SE" sz="1400" b="1" dirty="0"/>
          </a:p>
          <a:p>
            <a:pPr>
              <a:defRPr/>
            </a:pPr>
            <a:r>
              <a:rPr lang="sv-SE" altLang="sv-SE" sz="1800" b="1" dirty="0"/>
              <a:t>Bristtäckningsansvar – </a:t>
            </a:r>
            <a:r>
              <a:rPr lang="sv-SE" altLang="sv-SE" sz="1800" b="1" dirty="0" err="1"/>
              <a:t>värdeöverföring</a:t>
            </a:r>
            <a:r>
              <a:rPr lang="sv-SE" altLang="sv-SE" sz="1800" b="1" dirty="0"/>
              <a:t> </a:t>
            </a:r>
            <a:r>
              <a:rPr lang="sv-SE" altLang="sv-SE" sz="1200" dirty="0"/>
              <a:t>(17 kap 1-7 §§ ABL)</a:t>
            </a:r>
          </a:p>
          <a:p>
            <a:pPr lvl="1">
              <a:buFont typeface="Arial" panose="020B0604020202020204" pitchFamily="34" charset="0"/>
              <a:buChar char="•"/>
              <a:defRPr/>
            </a:pPr>
            <a:r>
              <a:rPr lang="sv-SE" altLang="sv-SE" sz="1400" dirty="0" err="1"/>
              <a:t>Värdeöverföring</a:t>
            </a:r>
            <a:r>
              <a:rPr lang="sv-SE" altLang="sv-SE" sz="1400" dirty="0"/>
              <a:t> = </a:t>
            </a:r>
            <a:r>
              <a:rPr lang="sv-SE" altLang="sv-SE" sz="1400" b="1" i="1" dirty="0">
                <a:solidFill>
                  <a:srgbClr val="C00000"/>
                </a:solidFill>
              </a:rPr>
              <a:t>varje</a:t>
            </a:r>
            <a:r>
              <a:rPr lang="sv-SE" altLang="sv-SE" sz="1400" b="1" i="1" dirty="0">
                <a:solidFill>
                  <a:srgbClr val="FF0000"/>
                </a:solidFill>
              </a:rPr>
              <a:t> </a:t>
            </a:r>
            <a:r>
              <a:rPr lang="sv-SE" altLang="sv-SE" sz="1400" i="1" dirty="0"/>
              <a:t>”affärshändelse som medför att bolagets förmögenhet minskar och inte har rent affärsmässig karaktär för bolaget”</a:t>
            </a:r>
          </a:p>
          <a:p>
            <a:pPr lvl="1">
              <a:buFont typeface="Arial" panose="020B0604020202020204" pitchFamily="34" charset="0"/>
              <a:buChar char="•"/>
              <a:defRPr/>
            </a:pPr>
            <a:r>
              <a:rPr lang="sv-SE" altLang="sv-SE" sz="1400" i="1" dirty="0"/>
              <a:t>”En </a:t>
            </a:r>
            <a:r>
              <a:rPr lang="sv-SE" altLang="sv-SE" sz="1400" i="1" dirty="0" err="1"/>
              <a:t>värdeöverföring</a:t>
            </a:r>
            <a:r>
              <a:rPr lang="sv-SE" altLang="sv-SE" sz="1400" i="1" dirty="0"/>
              <a:t> får inte äga rum om det inte efter överföringen finns full täckning för bolagets egna bundna kapital</a:t>
            </a:r>
            <a:r>
              <a:rPr lang="sv-SE" altLang="sv-SE" sz="1400" dirty="0"/>
              <a:t>” </a:t>
            </a:r>
          </a:p>
          <a:p>
            <a:pPr lvl="1">
              <a:buFont typeface="Arial" panose="020B0604020202020204" pitchFamily="34" charset="0"/>
              <a:buChar char="•"/>
              <a:defRPr/>
            </a:pPr>
            <a:r>
              <a:rPr lang="sv-SE" altLang="sv-SE" sz="1400" dirty="0"/>
              <a:t>Förutsätter vårdslöshet</a:t>
            </a:r>
            <a:br>
              <a:rPr lang="sv-SE" altLang="sv-SE" sz="1400" dirty="0"/>
            </a:br>
            <a:endParaRPr lang="sv-SE" altLang="sv-SE" sz="1400" dirty="0"/>
          </a:p>
          <a:p>
            <a:endParaRPr lang="sv-SE" dirty="0"/>
          </a:p>
        </p:txBody>
      </p:sp>
      <p:sp>
        <p:nvSpPr>
          <p:cNvPr id="4" name="Slide Number Placeholder 3">
            <a:extLst>
              <a:ext uri="{FF2B5EF4-FFF2-40B4-BE49-F238E27FC236}">
                <a16:creationId xmlns:a16="http://schemas.microsoft.com/office/drawing/2014/main" id="{97742267-DAE5-5FF8-D401-71FCD55DBF26}"/>
              </a:ext>
            </a:extLst>
          </p:cNvPr>
          <p:cNvSpPr>
            <a:spLocks noGrp="1"/>
          </p:cNvSpPr>
          <p:nvPr>
            <p:ph type="sldNum" sz="quarter" idx="17"/>
          </p:nvPr>
        </p:nvSpPr>
        <p:spPr/>
        <p:txBody>
          <a:bodyPr/>
          <a:lstStyle/>
          <a:p>
            <a:fld id="{68468C2E-472A-43C3-926E-5A5CF00B7762}" type="slidenum">
              <a:rPr lang="sv-SE" smtClean="0"/>
              <a:pPr/>
              <a:t>29</a:t>
            </a:fld>
            <a:endParaRPr lang="sv-SE" dirty="0"/>
          </a:p>
        </p:txBody>
      </p:sp>
      <p:sp>
        <p:nvSpPr>
          <p:cNvPr id="6" name="Title 5">
            <a:extLst>
              <a:ext uri="{FF2B5EF4-FFF2-40B4-BE49-F238E27FC236}">
                <a16:creationId xmlns:a16="http://schemas.microsoft.com/office/drawing/2014/main" id="{3C042AF7-5F9A-D691-3B1F-558A220CC743}"/>
              </a:ext>
            </a:extLst>
          </p:cNvPr>
          <p:cNvSpPr>
            <a:spLocks noGrp="1"/>
          </p:cNvSpPr>
          <p:nvPr>
            <p:ph type="title"/>
          </p:nvPr>
        </p:nvSpPr>
        <p:spPr/>
        <p:txBody>
          <a:bodyPr/>
          <a:lstStyle/>
          <a:p>
            <a:r>
              <a:rPr lang="en-GB" dirty="0" err="1"/>
              <a:t>Bristtäckningsansvar</a:t>
            </a:r>
            <a:endParaRPr lang="sv-SE" dirty="0"/>
          </a:p>
        </p:txBody>
      </p:sp>
      <p:sp>
        <p:nvSpPr>
          <p:cNvPr id="12" name="Vinge">
            <a:extLst>
              <a:ext uri="{FF2B5EF4-FFF2-40B4-BE49-F238E27FC236}">
                <a16:creationId xmlns:a16="http://schemas.microsoft.com/office/drawing/2014/main" id="{3F28A33A-B667-CF61-3067-CE640A8A1F2A}"/>
              </a:ext>
            </a:extLst>
          </p:cNvPr>
          <p:cNvSpPr>
            <a:spLocks noEditPoints="1"/>
          </p:cNvSpPr>
          <p:nvPr/>
        </p:nvSpPr>
        <p:spPr bwMode="auto">
          <a:xfrm>
            <a:off x="334963" y="6405563"/>
            <a:ext cx="720725" cy="144462"/>
          </a:xfrm>
          <a:custGeom>
            <a:avLst/>
            <a:gdLst>
              <a:gd name="T0" fmla="*/ 1358 w 6078"/>
              <a:gd name="T1" fmla="*/ 10 h 1216"/>
              <a:gd name="T2" fmla="*/ 795 w 6078"/>
              <a:gd name="T3" fmla="*/ 1206 h 1216"/>
              <a:gd name="T4" fmla="*/ 568 w 6078"/>
              <a:gd name="T5" fmla="*/ 1206 h 1216"/>
              <a:gd name="T6" fmla="*/ 0 w 6078"/>
              <a:gd name="T7" fmla="*/ 10 h 1216"/>
              <a:gd name="T8" fmla="*/ 189 w 6078"/>
              <a:gd name="T9" fmla="*/ 10 h 1216"/>
              <a:gd name="T10" fmla="*/ 678 w 6078"/>
              <a:gd name="T11" fmla="*/ 1076 h 1216"/>
              <a:gd name="T12" fmla="*/ 684 w 6078"/>
              <a:gd name="T13" fmla="*/ 1076 h 1216"/>
              <a:gd name="T14" fmla="*/ 1170 w 6078"/>
              <a:gd name="T15" fmla="*/ 10 h 1216"/>
              <a:gd name="T16" fmla="*/ 1358 w 6078"/>
              <a:gd name="T17" fmla="*/ 10 h 1216"/>
              <a:gd name="T18" fmla="*/ 1514 w 6078"/>
              <a:gd name="T19" fmla="*/ 1206 h 1216"/>
              <a:gd name="T20" fmla="*/ 1690 w 6078"/>
              <a:gd name="T21" fmla="*/ 1206 h 1216"/>
              <a:gd name="T22" fmla="*/ 1690 w 6078"/>
              <a:gd name="T23" fmla="*/ 10 h 1216"/>
              <a:gd name="T24" fmla="*/ 1514 w 6078"/>
              <a:gd name="T25" fmla="*/ 10 h 1216"/>
              <a:gd name="T26" fmla="*/ 1514 w 6078"/>
              <a:gd name="T27" fmla="*/ 1206 h 1216"/>
              <a:gd name="T28" fmla="*/ 3288 w 6078"/>
              <a:gd name="T29" fmla="*/ 1206 h 1216"/>
              <a:gd name="T30" fmla="*/ 3288 w 6078"/>
              <a:gd name="T31" fmla="*/ 10 h 1216"/>
              <a:gd name="T32" fmla="*/ 3112 w 6078"/>
              <a:gd name="T33" fmla="*/ 10 h 1216"/>
              <a:gd name="T34" fmla="*/ 3112 w 6078"/>
              <a:gd name="T35" fmla="*/ 1076 h 1216"/>
              <a:gd name="T36" fmla="*/ 3108 w 6078"/>
              <a:gd name="T37" fmla="*/ 1076 h 1216"/>
              <a:gd name="T38" fmla="*/ 2215 w 6078"/>
              <a:gd name="T39" fmla="*/ 10 h 1216"/>
              <a:gd name="T40" fmla="*/ 1947 w 6078"/>
              <a:gd name="T41" fmla="*/ 10 h 1216"/>
              <a:gd name="T42" fmla="*/ 1947 w 6078"/>
              <a:gd name="T43" fmla="*/ 1206 h 1216"/>
              <a:gd name="T44" fmla="*/ 2123 w 6078"/>
              <a:gd name="T45" fmla="*/ 1206 h 1216"/>
              <a:gd name="T46" fmla="*/ 2123 w 6078"/>
              <a:gd name="T47" fmla="*/ 148 h 1216"/>
              <a:gd name="T48" fmla="*/ 2127 w 6078"/>
              <a:gd name="T49" fmla="*/ 148 h 1216"/>
              <a:gd name="T50" fmla="*/ 3021 w 6078"/>
              <a:gd name="T51" fmla="*/ 1206 h 1216"/>
              <a:gd name="T52" fmla="*/ 3288 w 6078"/>
              <a:gd name="T53" fmla="*/ 1206 h 1216"/>
              <a:gd name="T54" fmla="*/ 5255 w 6078"/>
              <a:gd name="T55" fmla="*/ 532 h 1216"/>
              <a:gd name="T56" fmla="*/ 5255 w 6078"/>
              <a:gd name="T57" fmla="*/ 147 h 1216"/>
              <a:gd name="T58" fmla="*/ 6078 w 6078"/>
              <a:gd name="T59" fmla="*/ 147 h 1216"/>
              <a:gd name="T60" fmla="*/ 6078 w 6078"/>
              <a:gd name="T61" fmla="*/ 10 h 1216"/>
              <a:gd name="T62" fmla="*/ 5078 w 6078"/>
              <a:gd name="T63" fmla="*/ 10 h 1216"/>
              <a:gd name="T64" fmla="*/ 5078 w 6078"/>
              <a:gd name="T65" fmla="*/ 1206 h 1216"/>
              <a:gd name="T66" fmla="*/ 6078 w 6078"/>
              <a:gd name="T67" fmla="*/ 1206 h 1216"/>
              <a:gd name="T68" fmla="*/ 6078 w 6078"/>
              <a:gd name="T69" fmla="*/ 1069 h 1216"/>
              <a:gd name="T70" fmla="*/ 5255 w 6078"/>
              <a:gd name="T71" fmla="*/ 1069 h 1216"/>
              <a:gd name="T72" fmla="*/ 5255 w 6078"/>
              <a:gd name="T73" fmla="*/ 653 h 1216"/>
              <a:gd name="T74" fmla="*/ 6043 w 6078"/>
              <a:gd name="T75" fmla="*/ 653 h 1216"/>
              <a:gd name="T76" fmla="*/ 6043 w 6078"/>
              <a:gd name="T77" fmla="*/ 532 h 1216"/>
              <a:gd name="T78" fmla="*/ 5255 w 6078"/>
              <a:gd name="T79" fmla="*/ 532 h 1216"/>
              <a:gd name="T80" fmla="*/ 4825 w 6078"/>
              <a:gd name="T81" fmla="*/ 608 h 1216"/>
              <a:gd name="T82" fmla="*/ 4153 w 6078"/>
              <a:gd name="T83" fmla="*/ 608 h 1216"/>
              <a:gd name="T84" fmla="*/ 4153 w 6078"/>
              <a:gd name="T85" fmla="*/ 745 h 1216"/>
              <a:gd name="T86" fmla="*/ 4648 w 6078"/>
              <a:gd name="T87" fmla="*/ 745 h 1216"/>
              <a:gd name="T88" fmla="*/ 4648 w 6078"/>
              <a:gd name="T89" fmla="*/ 876 h 1216"/>
              <a:gd name="T90" fmla="*/ 4273 w 6078"/>
              <a:gd name="T91" fmla="*/ 1088 h 1216"/>
              <a:gd name="T92" fmla="*/ 4107 w 6078"/>
              <a:gd name="T93" fmla="*/ 1088 h 1216"/>
              <a:gd name="T94" fmla="*/ 3717 w 6078"/>
              <a:gd name="T95" fmla="*/ 817 h 1216"/>
              <a:gd name="T96" fmla="*/ 3717 w 6078"/>
              <a:gd name="T97" fmla="*/ 433 h 1216"/>
              <a:gd name="T98" fmla="*/ 4103 w 6078"/>
              <a:gd name="T99" fmla="*/ 129 h 1216"/>
              <a:gd name="T100" fmla="*/ 4321 w 6078"/>
              <a:gd name="T101" fmla="*/ 129 h 1216"/>
              <a:gd name="T102" fmla="*/ 4644 w 6078"/>
              <a:gd name="T103" fmla="*/ 291 h 1216"/>
              <a:gd name="T104" fmla="*/ 4644 w 6078"/>
              <a:gd name="T105" fmla="*/ 359 h 1216"/>
              <a:gd name="T106" fmla="*/ 4820 w 6078"/>
              <a:gd name="T107" fmla="*/ 359 h 1216"/>
              <a:gd name="T108" fmla="*/ 4820 w 6078"/>
              <a:gd name="T109" fmla="*/ 267 h 1216"/>
              <a:gd name="T110" fmla="*/ 4406 w 6078"/>
              <a:gd name="T111" fmla="*/ 0 h 1216"/>
              <a:gd name="T112" fmla="*/ 3997 w 6078"/>
              <a:gd name="T113" fmla="*/ 0 h 1216"/>
              <a:gd name="T114" fmla="*/ 3541 w 6078"/>
              <a:gd name="T115" fmla="*/ 417 h 1216"/>
              <a:gd name="T116" fmla="*/ 3541 w 6078"/>
              <a:gd name="T117" fmla="*/ 787 h 1216"/>
              <a:gd name="T118" fmla="*/ 4138 w 6078"/>
              <a:gd name="T119" fmla="*/ 1216 h 1216"/>
              <a:gd name="T120" fmla="*/ 4308 w 6078"/>
              <a:gd name="T121" fmla="*/ 1216 h 1216"/>
              <a:gd name="T122" fmla="*/ 4825 w 6078"/>
              <a:gd name="T123" fmla="*/ 868 h 1216"/>
              <a:gd name="T124" fmla="*/ 4825 w 6078"/>
              <a:gd name="T125" fmla="*/ 608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078" h="1216">
                <a:moveTo>
                  <a:pt x="1358" y="10"/>
                </a:moveTo>
                <a:cubicBezTo>
                  <a:pt x="795" y="1206"/>
                  <a:pt x="795" y="1206"/>
                  <a:pt x="795" y="1206"/>
                </a:cubicBezTo>
                <a:cubicBezTo>
                  <a:pt x="568" y="1206"/>
                  <a:pt x="568" y="1206"/>
                  <a:pt x="568" y="1206"/>
                </a:cubicBezTo>
                <a:cubicBezTo>
                  <a:pt x="0" y="10"/>
                  <a:pt x="0" y="10"/>
                  <a:pt x="0" y="10"/>
                </a:cubicBezTo>
                <a:cubicBezTo>
                  <a:pt x="189" y="10"/>
                  <a:pt x="189" y="10"/>
                  <a:pt x="189" y="10"/>
                </a:cubicBezTo>
                <a:cubicBezTo>
                  <a:pt x="678" y="1076"/>
                  <a:pt x="678" y="1076"/>
                  <a:pt x="678" y="1076"/>
                </a:cubicBezTo>
                <a:cubicBezTo>
                  <a:pt x="684" y="1076"/>
                  <a:pt x="684" y="1076"/>
                  <a:pt x="684" y="1076"/>
                </a:cubicBezTo>
                <a:cubicBezTo>
                  <a:pt x="1170" y="10"/>
                  <a:pt x="1170" y="10"/>
                  <a:pt x="1170" y="10"/>
                </a:cubicBezTo>
                <a:cubicBezTo>
                  <a:pt x="1358" y="10"/>
                  <a:pt x="1358" y="10"/>
                  <a:pt x="1358" y="10"/>
                </a:cubicBezTo>
                <a:moveTo>
                  <a:pt x="1514" y="1206"/>
                </a:moveTo>
                <a:cubicBezTo>
                  <a:pt x="1690" y="1206"/>
                  <a:pt x="1690" y="1206"/>
                  <a:pt x="1690" y="1206"/>
                </a:cubicBezTo>
                <a:cubicBezTo>
                  <a:pt x="1690" y="10"/>
                  <a:pt x="1690" y="10"/>
                  <a:pt x="1690" y="10"/>
                </a:cubicBezTo>
                <a:cubicBezTo>
                  <a:pt x="1514" y="10"/>
                  <a:pt x="1514" y="10"/>
                  <a:pt x="1514" y="10"/>
                </a:cubicBezTo>
                <a:lnTo>
                  <a:pt x="1514" y="1206"/>
                </a:lnTo>
                <a:close/>
                <a:moveTo>
                  <a:pt x="3288" y="1206"/>
                </a:moveTo>
                <a:cubicBezTo>
                  <a:pt x="3288" y="10"/>
                  <a:pt x="3288" y="10"/>
                  <a:pt x="3288" y="10"/>
                </a:cubicBezTo>
                <a:cubicBezTo>
                  <a:pt x="3112" y="10"/>
                  <a:pt x="3112" y="10"/>
                  <a:pt x="3112" y="10"/>
                </a:cubicBezTo>
                <a:cubicBezTo>
                  <a:pt x="3112" y="1076"/>
                  <a:pt x="3112" y="1076"/>
                  <a:pt x="3112" y="1076"/>
                </a:cubicBezTo>
                <a:cubicBezTo>
                  <a:pt x="3108" y="1076"/>
                  <a:pt x="3108" y="1076"/>
                  <a:pt x="3108" y="1076"/>
                </a:cubicBezTo>
                <a:cubicBezTo>
                  <a:pt x="2215" y="10"/>
                  <a:pt x="2215" y="10"/>
                  <a:pt x="2215" y="10"/>
                </a:cubicBezTo>
                <a:cubicBezTo>
                  <a:pt x="1947" y="10"/>
                  <a:pt x="1947" y="10"/>
                  <a:pt x="1947" y="10"/>
                </a:cubicBezTo>
                <a:cubicBezTo>
                  <a:pt x="1947" y="1206"/>
                  <a:pt x="1947" y="1206"/>
                  <a:pt x="1947" y="1206"/>
                </a:cubicBezTo>
                <a:cubicBezTo>
                  <a:pt x="2123" y="1206"/>
                  <a:pt x="2123" y="1206"/>
                  <a:pt x="2123" y="1206"/>
                </a:cubicBezTo>
                <a:cubicBezTo>
                  <a:pt x="2123" y="148"/>
                  <a:pt x="2123" y="148"/>
                  <a:pt x="2123" y="148"/>
                </a:cubicBezTo>
                <a:cubicBezTo>
                  <a:pt x="2127" y="148"/>
                  <a:pt x="2127" y="148"/>
                  <a:pt x="2127" y="148"/>
                </a:cubicBezTo>
                <a:cubicBezTo>
                  <a:pt x="3021" y="1206"/>
                  <a:pt x="3021" y="1206"/>
                  <a:pt x="3021" y="1206"/>
                </a:cubicBezTo>
                <a:cubicBezTo>
                  <a:pt x="3288" y="1206"/>
                  <a:pt x="3288" y="1206"/>
                  <a:pt x="3288" y="1206"/>
                </a:cubicBezTo>
                <a:moveTo>
                  <a:pt x="5255" y="532"/>
                </a:moveTo>
                <a:cubicBezTo>
                  <a:pt x="5255" y="147"/>
                  <a:pt x="5255" y="147"/>
                  <a:pt x="5255" y="147"/>
                </a:cubicBezTo>
                <a:cubicBezTo>
                  <a:pt x="6078" y="147"/>
                  <a:pt x="6078" y="147"/>
                  <a:pt x="6078" y="147"/>
                </a:cubicBezTo>
                <a:cubicBezTo>
                  <a:pt x="6078" y="10"/>
                  <a:pt x="6078" y="10"/>
                  <a:pt x="6078" y="10"/>
                </a:cubicBezTo>
                <a:cubicBezTo>
                  <a:pt x="5078" y="10"/>
                  <a:pt x="5078" y="10"/>
                  <a:pt x="5078" y="10"/>
                </a:cubicBezTo>
                <a:cubicBezTo>
                  <a:pt x="5078" y="1206"/>
                  <a:pt x="5078" y="1206"/>
                  <a:pt x="5078" y="1206"/>
                </a:cubicBezTo>
                <a:cubicBezTo>
                  <a:pt x="6078" y="1206"/>
                  <a:pt x="6078" y="1206"/>
                  <a:pt x="6078" y="1206"/>
                </a:cubicBezTo>
                <a:cubicBezTo>
                  <a:pt x="6078" y="1069"/>
                  <a:pt x="6078" y="1069"/>
                  <a:pt x="6078" y="1069"/>
                </a:cubicBezTo>
                <a:cubicBezTo>
                  <a:pt x="5255" y="1069"/>
                  <a:pt x="5255" y="1069"/>
                  <a:pt x="5255" y="1069"/>
                </a:cubicBezTo>
                <a:cubicBezTo>
                  <a:pt x="5255" y="653"/>
                  <a:pt x="5255" y="653"/>
                  <a:pt x="5255" y="653"/>
                </a:cubicBezTo>
                <a:cubicBezTo>
                  <a:pt x="6043" y="653"/>
                  <a:pt x="6043" y="653"/>
                  <a:pt x="6043" y="653"/>
                </a:cubicBezTo>
                <a:cubicBezTo>
                  <a:pt x="6043" y="532"/>
                  <a:pt x="6043" y="532"/>
                  <a:pt x="6043" y="532"/>
                </a:cubicBezTo>
                <a:cubicBezTo>
                  <a:pt x="5255" y="532"/>
                  <a:pt x="5255" y="532"/>
                  <a:pt x="5255" y="532"/>
                </a:cubicBezTo>
                <a:moveTo>
                  <a:pt x="4825" y="608"/>
                </a:moveTo>
                <a:cubicBezTo>
                  <a:pt x="4153" y="608"/>
                  <a:pt x="4153" y="608"/>
                  <a:pt x="4153" y="608"/>
                </a:cubicBezTo>
                <a:cubicBezTo>
                  <a:pt x="4153" y="745"/>
                  <a:pt x="4153" y="745"/>
                  <a:pt x="4153" y="745"/>
                </a:cubicBezTo>
                <a:cubicBezTo>
                  <a:pt x="4648" y="745"/>
                  <a:pt x="4648" y="745"/>
                  <a:pt x="4648" y="745"/>
                </a:cubicBezTo>
                <a:cubicBezTo>
                  <a:pt x="4648" y="876"/>
                  <a:pt x="4648" y="876"/>
                  <a:pt x="4648" y="876"/>
                </a:cubicBezTo>
                <a:cubicBezTo>
                  <a:pt x="4648" y="1046"/>
                  <a:pt x="4582" y="1088"/>
                  <a:pt x="4273" y="1088"/>
                </a:cubicBezTo>
                <a:cubicBezTo>
                  <a:pt x="4107" y="1088"/>
                  <a:pt x="4107" y="1088"/>
                  <a:pt x="4107" y="1088"/>
                </a:cubicBezTo>
                <a:cubicBezTo>
                  <a:pt x="3817" y="1088"/>
                  <a:pt x="3717" y="1022"/>
                  <a:pt x="3717" y="817"/>
                </a:cubicBezTo>
                <a:cubicBezTo>
                  <a:pt x="3717" y="433"/>
                  <a:pt x="3717" y="433"/>
                  <a:pt x="3717" y="433"/>
                </a:cubicBezTo>
                <a:cubicBezTo>
                  <a:pt x="3717" y="194"/>
                  <a:pt x="3767" y="129"/>
                  <a:pt x="4103" y="129"/>
                </a:cubicBezTo>
                <a:cubicBezTo>
                  <a:pt x="4321" y="129"/>
                  <a:pt x="4321" y="129"/>
                  <a:pt x="4321" y="129"/>
                </a:cubicBezTo>
                <a:cubicBezTo>
                  <a:pt x="4574" y="129"/>
                  <a:pt x="4644" y="176"/>
                  <a:pt x="4644" y="291"/>
                </a:cubicBezTo>
                <a:cubicBezTo>
                  <a:pt x="4644" y="359"/>
                  <a:pt x="4644" y="359"/>
                  <a:pt x="4644" y="359"/>
                </a:cubicBezTo>
                <a:cubicBezTo>
                  <a:pt x="4820" y="359"/>
                  <a:pt x="4820" y="359"/>
                  <a:pt x="4820" y="359"/>
                </a:cubicBezTo>
                <a:cubicBezTo>
                  <a:pt x="4820" y="267"/>
                  <a:pt x="4820" y="267"/>
                  <a:pt x="4820" y="267"/>
                </a:cubicBezTo>
                <a:cubicBezTo>
                  <a:pt x="4820" y="74"/>
                  <a:pt x="4640" y="0"/>
                  <a:pt x="4406" y="0"/>
                </a:cubicBezTo>
                <a:cubicBezTo>
                  <a:pt x="3997" y="0"/>
                  <a:pt x="3997" y="0"/>
                  <a:pt x="3997" y="0"/>
                </a:cubicBezTo>
                <a:cubicBezTo>
                  <a:pt x="3732" y="0"/>
                  <a:pt x="3541" y="93"/>
                  <a:pt x="3541" y="417"/>
                </a:cubicBezTo>
                <a:cubicBezTo>
                  <a:pt x="3541" y="787"/>
                  <a:pt x="3541" y="787"/>
                  <a:pt x="3541" y="787"/>
                </a:cubicBezTo>
                <a:cubicBezTo>
                  <a:pt x="3541" y="1157"/>
                  <a:pt x="3723" y="1216"/>
                  <a:pt x="4138" y="1216"/>
                </a:cubicBezTo>
                <a:cubicBezTo>
                  <a:pt x="4308" y="1216"/>
                  <a:pt x="4308" y="1216"/>
                  <a:pt x="4308" y="1216"/>
                </a:cubicBezTo>
                <a:cubicBezTo>
                  <a:pt x="4661" y="1216"/>
                  <a:pt x="4825" y="1149"/>
                  <a:pt x="4825" y="868"/>
                </a:cubicBezTo>
                <a:cubicBezTo>
                  <a:pt x="4825" y="608"/>
                  <a:pt x="4825" y="608"/>
                  <a:pt x="4825" y="60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dirty="0"/>
          </a:p>
        </p:txBody>
      </p:sp>
    </p:spTree>
    <p:extLst>
      <p:ext uri="{BB962C8B-B14F-4D97-AF65-F5344CB8AC3E}">
        <p14:creationId xmlns:p14="http://schemas.microsoft.com/office/powerpoint/2010/main" val="28630082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AF1EF"/>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sv-SE" altLang="sv-SE" dirty="0"/>
              <a:t>Vinge Corporate Insurance</a:t>
            </a:r>
            <a:endParaRPr lang="sv-SE" dirty="0"/>
          </a:p>
        </p:txBody>
      </p:sp>
      <p:sp>
        <p:nvSpPr>
          <p:cNvPr id="8" name="Slide Number Placeholder 7">
            <a:extLst>
              <a:ext uri="{FF2B5EF4-FFF2-40B4-BE49-F238E27FC236}">
                <a16:creationId xmlns:a16="http://schemas.microsoft.com/office/drawing/2014/main" id="{B1D390FD-3CA3-9DFB-A01B-4990101ED1B1}"/>
              </a:ext>
            </a:extLst>
          </p:cNvPr>
          <p:cNvSpPr>
            <a:spLocks noGrp="1"/>
          </p:cNvSpPr>
          <p:nvPr>
            <p:ph type="sldNum" sz="quarter" idx="16"/>
          </p:nvPr>
        </p:nvSpPr>
        <p:spPr/>
        <p:txBody>
          <a:bodyPr/>
          <a:lstStyle/>
          <a:p>
            <a:pPr algn="ctr"/>
            <a:fld id="{68468C2E-472A-43C3-926E-5A5CF00B7762}" type="slidenum">
              <a:rPr lang="sv-SE" smtClean="0"/>
              <a:pPr algn="ctr"/>
              <a:t>3</a:t>
            </a:fld>
            <a:endParaRPr lang="sv-SE" dirty="0"/>
          </a:p>
        </p:txBody>
      </p:sp>
      <p:sp>
        <p:nvSpPr>
          <p:cNvPr id="11" name="TextBox 10">
            <a:extLst>
              <a:ext uri="{FF2B5EF4-FFF2-40B4-BE49-F238E27FC236}">
                <a16:creationId xmlns:a16="http://schemas.microsoft.com/office/drawing/2014/main" id="{311E26C5-3AC8-AF53-6C07-DF9638919536}"/>
              </a:ext>
            </a:extLst>
          </p:cNvPr>
          <p:cNvSpPr txBox="1"/>
          <p:nvPr/>
        </p:nvSpPr>
        <p:spPr>
          <a:xfrm>
            <a:off x="2900162" y="3500526"/>
            <a:ext cx="1392076" cy="577209"/>
          </a:xfrm>
          <a:prstGeom prst="rect">
            <a:avLst/>
          </a:prstGeom>
          <a:noFill/>
        </p:spPr>
        <p:txBody>
          <a:bodyPr wrap="square" rIns="0" rtlCol="0">
            <a:noAutofit/>
          </a:bodyPr>
          <a:lstStyle/>
          <a:p>
            <a:pPr lvl="0" algn="ctr">
              <a:lnSpc>
                <a:spcPts val="1440"/>
              </a:lnSpc>
            </a:pPr>
            <a:r>
              <a:rPr lang="sv-SE" altLang="sv-SE" sz="1200" b="1" kern="0" dirty="0">
                <a:solidFill>
                  <a:schemeClr val="tx1">
                    <a:lumMod val="85000"/>
                    <a:lumOff val="15000"/>
                  </a:schemeClr>
                </a:solidFill>
              </a:rPr>
              <a:t>Fabian Ekeblad</a:t>
            </a:r>
          </a:p>
          <a:p>
            <a:pPr lvl="0" algn="ctr">
              <a:lnSpc>
                <a:spcPts val="1440"/>
              </a:lnSpc>
            </a:pPr>
            <a:r>
              <a:rPr lang="sv-SE" altLang="sv-SE" sz="1000" kern="0" dirty="0">
                <a:solidFill>
                  <a:schemeClr val="tx1">
                    <a:lumMod val="85000"/>
                    <a:lumOff val="15000"/>
                  </a:schemeClr>
                </a:solidFill>
              </a:rPr>
              <a:t>Corporate Insurance</a:t>
            </a:r>
          </a:p>
        </p:txBody>
      </p:sp>
      <p:sp>
        <p:nvSpPr>
          <p:cNvPr id="14" name="TextBox 13">
            <a:extLst>
              <a:ext uri="{FF2B5EF4-FFF2-40B4-BE49-F238E27FC236}">
                <a16:creationId xmlns:a16="http://schemas.microsoft.com/office/drawing/2014/main" id="{CB5A1A4B-B617-9A32-3CA9-85279B33BA23}"/>
              </a:ext>
            </a:extLst>
          </p:cNvPr>
          <p:cNvSpPr txBox="1"/>
          <p:nvPr/>
        </p:nvSpPr>
        <p:spPr>
          <a:xfrm>
            <a:off x="6181503" y="3500526"/>
            <a:ext cx="1492946" cy="565219"/>
          </a:xfrm>
          <a:prstGeom prst="rect">
            <a:avLst/>
          </a:prstGeom>
          <a:noFill/>
        </p:spPr>
        <p:txBody>
          <a:bodyPr wrap="square" rIns="0" rtlCol="0">
            <a:noAutofit/>
          </a:bodyPr>
          <a:lstStyle/>
          <a:p>
            <a:pPr lvl="0" algn="ctr">
              <a:lnSpc>
                <a:spcPts val="1440"/>
              </a:lnSpc>
            </a:pPr>
            <a:r>
              <a:rPr lang="sv-SE" altLang="sv-SE" sz="1200" b="1" kern="0" dirty="0">
                <a:solidFill>
                  <a:schemeClr val="tx1">
                    <a:lumMod val="85000"/>
                    <a:lumOff val="15000"/>
                  </a:schemeClr>
                </a:solidFill>
              </a:rPr>
              <a:t>Per Johan Eckerberg </a:t>
            </a:r>
            <a:endParaRPr lang="sv-SE" altLang="sv-SE" sz="1200" kern="0" dirty="0">
              <a:solidFill>
                <a:schemeClr val="tx1">
                  <a:lumMod val="85000"/>
                  <a:lumOff val="15000"/>
                </a:schemeClr>
              </a:solidFill>
            </a:endParaRPr>
          </a:p>
          <a:p>
            <a:pPr lvl="0" algn="ctr">
              <a:lnSpc>
                <a:spcPts val="1440"/>
              </a:lnSpc>
            </a:pPr>
            <a:r>
              <a:rPr lang="sv-SE" altLang="sv-SE" sz="1000" kern="0" dirty="0">
                <a:solidFill>
                  <a:schemeClr val="tx1">
                    <a:lumMod val="85000"/>
                    <a:lumOff val="15000"/>
                  </a:schemeClr>
                </a:solidFill>
              </a:rPr>
              <a:t>Corporate Insurance</a:t>
            </a:r>
          </a:p>
        </p:txBody>
      </p:sp>
      <p:sp>
        <p:nvSpPr>
          <p:cNvPr id="17" name="TextBox 16">
            <a:extLst>
              <a:ext uri="{FF2B5EF4-FFF2-40B4-BE49-F238E27FC236}">
                <a16:creationId xmlns:a16="http://schemas.microsoft.com/office/drawing/2014/main" id="{C888288D-78C6-F98F-5CF0-D416F25DA871}"/>
              </a:ext>
            </a:extLst>
          </p:cNvPr>
          <p:cNvSpPr txBox="1"/>
          <p:nvPr/>
        </p:nvSpPr>
        <p:spPr>
          <a:xfrm>
            <a:off x="2876200" y="5687874"/>
            <a:ext cx="1440000" cy="436594"/>
          </a:xfrm>
          <a:prstGeom prst="rect">
            <a:avLst/>
          </a:prstGeom>
          <a:noFill/>
        </p:spPr>
        <p:txBody>
          <a:bodyPr wrap="square" rtlCol="0">
            <a:spAutoFit/>
          </a:bodyPr>
          <a:lstStyle/>
          <a:p>
            <a:pPr lvl="0" algn="ctr">
              <a:lnSpc>
                <a:spcPts val="1440"/>
              </a:lnSpc>
            </a:pPr>
            <a:r>
              <a:rPr lang="sv-SE" altLang="sv-SE" sz="1200" b="1" kern="0" dirty="0">
                <a:solidFill>
                  <a:schemeClr val="tx1">
                    <a:lumMod val="85000"/>
                    <a:lumOff val="15000"/>
                  </a:schemeClr>
                </a:solidFill>
              </a:rPr>
              <a:t>Mattias Rosengren</a:t>
            </a:r>
          </a:p>
          <a:p>
            <a:pPr lvl="0" algn="ctr">
              <a:lnSpc>
                <a:spcPts val="1440"/>
              </a:lnSpc>
            </a:pPr>
            <a:r>
              <a:rPr lang="sv-SE" altLang="sv-SE" sz="1000" kern="0" dirty="0" err="1">
                <a:solidFill>
                  <a:schemeClr val="tx1">
                    <a:lumMod val="85000"/>
                    <a:lumOff val="15000"/>
                  </a:schemeClr>
                </a:solidFill>
              </a:rPr>
              <a:t>Litigation</a:t>
            </a:r>
            <a:endParaRPr lang="sv-SE" altLang="sv-SE" sz="1000" kern="0" dirty="0">
              <a:solidFill>
                <a:schemeClr val="tx1">
                  <a:lumMod val="85000"/>
                  <a:lumOff val="15000"/>
                </a:schemeClr>
              </a:solidFill>
            </a:endParaRPr>
          </a:p>
        </p:txBody>
      </p:sp>
      <p:sp>
        <p:nvSpPr>
          <p:cNvPr id="20" name="TextBox 19">
            <a:extLst>
              <a:ext uri="{FF2B5EF4-FFF2-40B4-BE49-F238E27FC236}">
                <a16:creationId xmlns:a16="http://schemas.microsoft.com/office/drawing/2014/main" id="{BB961A68-3F5F-476F-04E1-C1C8A49A34F6}"/>
              </a:ext>
            </a:extLst>
          </p:cNvPr>
          <p:cNvSpPr txBox="1"/>
          <p:nvPr/>
        </p:nvSpPr>
        <p:spPr>
          <a:xfrm>
            <a:off x="7877248" y="3500526"/>
            <a:ext cx="1440001" cy="436594"/>
          </a:xfrm>
          <a:prstGeom prst="rect">
            <a:avLst/>
          </a:prstGeom>
          <a:noFill/>
        </p:spPr>
        <p:txBody>
          <a:bodyPr wrap="square" rtlCol="0">
            <a:spAutoFit/>
          </a:bodyPr>
          <a:lstStyle/>
          <a:p>
            <a:pPr lvl="0" algn="ctr">
              <a:lnSpc>
                <a:spcPts val="1440"/>
              </a:lnSpc>
            </a:pPr>
            <a:r>
              <a:rPr lang="sv-SE" altLang="sv-SE" sz="1200" b="1" kern="0" dirty="0">
                <a:solidFill>
                  <a:schemeClr val="tx1">
                    <a:lumMod val="85000"/>
                    <a:lumOff val="15000"/>
                  </a:schemeClr>
                </a:solidFill>
              </a:rPr>
              <a:t>Emma Stuart Beck</a:t>
            </a:r>
          </a:p>
          <a:p>
            <a:pPr lvl="0" algn="ctr">
              <a:lnSpc>
                <a:spcPts val="1440"/>
              </a:lnSpc>
            </a:pPr>
            <a:r>
              <a:rPr lang="sv-SE" altLang="sv-SE" sz="1000" kern="0" dirty="0" err="1">
                <a:solidFill>
                  <a:schemeClr val="tx1">
                    <a:lumMod val="85000"/>
                    <a:lumOff val="15000"/>
                  </a:schemeClr>
                </a:solidFill>
              </a:rPr>
              <a:t>Financial</a:t>
            </a:r>
            <a:r>
              <a:rPr lang="sv-SE" altLang="sv-SE" sz="1000" kern="0" dirty="0">
                <a:solidFill>
                  <a:schemeClr val="tx1">
                    <a:lumMod val="85000"/>
                    <a:lumOff val="15000"/>
                  </a:schemeClr>
                </a:solidFill>
              </a:rPr>
              <a:t> Services</a:t>
            </a:r>
          </a:p>
        </p:txBody>
      </p:sp>
      <p:sp>
        <p:nvSpPr>
          <p:cNvPr id="23" name="TextBox 22">
            <a:extLst>
              <a:ext uri="{FF2B5EF4-FFF2-40B4-BE49-F238E27FC236}">
                <a16:creationId xmlns:a16="http://schemas.microsoft.com/office/drawing/2014/main" id="{3D53C4E1-7F2D-8CF1-848C-91BEBD69CF5E}"/>
              </a:ext>
            </a:extLst>
          </p:cNvPr>
          <p:cNvSpPr txBox="1"/>
          <p:nvPr/>
        </p:nvSpPr>
        <p:spPr>
          <a:xfrm>
            <a:off x="6126960" y="5687874"/>
            <a:ext cx="1602033" cy="436594"/>
          </a:xfrm>
          <a:prstGeom prst="rect">
            <a:avLst/>
          </a:prstGeom>
          <a:noFill/>
        </p:spPr>
        <p:txBody>
          <a:bodyPr wrap="square" rtlCol="0">
            <a:spAutoFit/>
          </a:bodyPr>
          <a:lstStyle/>
          <a:p>
            <a:pPr lvl="0" algn="ctr">
              <a:lnSpc>
                <a:spcPts val="1440"/>
              </a:lnSpc>
            </a:pPr>
            <a:r>
              <a:rPr lang="sv-SE" altLang="sv-SE" sz="1200" b="1" kern="0" dirty="0">
                <a:solidFill>
                  <a:schemeClr val="tx1">
                    <a:lumMod val="85000"/>
                    <a:lumOff val="15000"/>
                  </a:schemeClr>
                </a:solidFill>
              </a:rPr>
              <a:t>Nicklas </a:t>
            </a:r>
            <a:r>
              <a:rPr lang="sv-SE" altLang="sv-SE" sz="1200" b="1" kern="0" dirty="0" err="1">
                <a:solidFill>
                  <a:schemeClr val="tx1">
                    <a:lumMod val="85000"/>
                    <a:lumOff val="15000"/>
                  </a:schemeClr>
                </a:solidFill>
              </a:rPr>
              <a:t>Thorgerzon</a:t>
            </a:r>
            <a:endParaRPr lang="sv-SE" altLang="sv-SE" sz="1200" b="1" kern="0" dirty="0">
              <a:solidFill>
                <a:schemeClr val="tx1">
                  <a:lumMod val="85000"/>
                  <a:lumOff val="15000"/>
                </a:schemeClr>
              </a:solidFill>
            </a:endParaRPr>
          </a:p>
          <a:p>
            <a:pPr lvl="0" algn="ctr">
              <a:lnSpc>
                <a:spcPts val="1440"/>
              </a:lnSpc>
            </a:pPr>
            <a:r>
              <a:rPr lang="sv-SE" altLang="sv-SE" sz="1000" kern="0" dirty="0">
                <a:solidFill>
                  <a:schemeClr val="tx1">
                    <a:lumMod val="85000"/>
                    <a:lumOff val="15000"/>
                  </a:schemeClr>
                </a:solidFill>
              </a:rPr>
              <a:t> IT</a:t>
            </a:r>
          </a:p>
        </p:txBody>
      </p:sp>
      <p:sp>
        <p:nvSpPr>
          <p:cNvPr id="26" name="TextBox 25">
            <a:extLst>
              <a:ext uri="{FF2B5EF4-FFF2-40B4-BE49-F238E27FC236}">
                <a16:creationId xmlns:a16="http://schemas.microsoft.com/office/drawing/2014/main" id="{BB04B870-8670-F8A0-47E0-8D9E81A9DEBE}"/>
              </a:ext>
            </a:extLst>
          </p:cNvPr>
          <p:cNvSpPr txBox="1"/>
          <p:nvPr/>
        </p:nvSpPr>
        <p:spPr>
          <a:xfrm>
            <a:off x="7877248" y="5687874"/>
            <a:ext cx="1440000" cy="436594"/>
          </a:xfrm>
          <a:prstGeom prst="rect">
            <a:avLst/>
          </a:prstGeom>
          <a:noFill/>
        </p:spPr>
        <p:txBody>
          <a:bodyPr wrap="square" rtlCol="0">
            <a:spAutoFit/>
          </a:bodyPr>
          <a:lstStyle/>
          <a:p>
            <a:pPr lvl="0" algn="ctr">
              <a:lnSpc>
                <a:spcPts val="1440"/>
              </a:lnSpc>
            </a:pPr>
            <a:r>
              <a:rPr lang="sv-SE" altLang="sv-SE" sz="1200" b="1" kern="0" dirty="0">
                <a:solidFill>
                  <a:schemeClr val="tx1">
                    <a:lumMod val="85000"/>
                    <a:lumOff val="15000"/>
                  </a:schemeClr>
                </a:solidFill>
              </a:rPr>
              <a:t>Maria Schulzberg</a:t>
            </a:r>
          </a:p>
          <a:p>
            <a:pPr algn="ctr">
              <a:lnSpc>
                <a:spcPts val="1440"/>
              </a:lnSpc>
            </a:pPr>
            <a:r>
              <a:rPr lang="sv-SE" altLang="sv-SE" sz="1000" kern="0" dirty="0">
                <a:solidFill>
                  <a:schemeClr val="tx1">
                    <a:lumMod val="85000"/>
                    <a:lumOff val="15000"/>
                  </a:schemeClr>
                </a:solidFill>
              </a:rPr>
              <a:t>Tax</a:t>
            </a:r>
          </a:p>
        </p:txBody>
      </p:sp>
      <p:sp>
        <p:nvSpPr>
          <p:cNvPr id="29" name="TextBox 28">
            <a:extLst>
              <a:ext uri="{FF2B5EF4-FFF2-40B4-BE49-F238E27FC236}">
                <a16:creationId xmlns:a16="http://schemas.microsoft.com/office/drawing/2014/main" id="{D0725337-ACB0-F40D-D036-B2A6C0B7FCE3}"/>
              </a:ext>
            </a:extLst>
          </p:cNvPr>
          <p:cNvSpPr txBox="1"/>
          <p:nvPr/>
        </p:nvSpPr>
        <p:spPr>
          <a:xfrm>
            <a:off x="4519398" y="3500526"/>
            <a:ext cx="1492946" cy="527753"/>
          </a:xfrm>
          <a:prstGeom prst="rect">
            <a:avLst/>
          </a:prstGeom>
          <a:noFill/>
        </p:spPr>
        <p:txBody>
          <a:bodyPr wrap="square" rIns="0" rtlCol="0">
            <a:noAutofit/>
          </a:bodyPr>
          <a:lstStyle/>
          <a:p>
            <a:pPr lvl="0" algn="ctr">
              <a:lnSpc>
                <a:spcPts val="1440"/>
              </a:lnSpc>
            </a:pPr>
            <a:r>
              <a:rPr lang="sv-SE" altLang="sv-SE" sz="1200" b="1" kern="0" dirty="0">
                <a:solidFill>
                  <a:schemeClr val="tx1">
                    <a:lumMod val="85000"/>
                    <a:lumOff val="15000"/>
                  </a:schemeClr>
                </a:solidFill>
              </a:rPr>
              <a:t>Viveka Classon </a:t>
            </a:r>
          </a:p>
          <a:p>
            <a:pPr lvl="0" algn="ctr">
              <a:lnSpc>
                <a:spcPts val="1440"/>
              </a:lnSpc>
            </a:pPr>
            <a:r>
              <a:rPr lang="sv-SE" altLang="sv-SE" sz="1000" kern="0" dirty="0">
                <a:solidFill>
                  <a:schemeClr val="tx1">
                    <a:lumMod val="85000"/>
                    <a:lumOff val="15000"/>
                  </a:schemeClr>
                </a:solidFill>
              </a:rPr>
              <a:t>Corporate Insurance</a:t>
            </a:r>
          </a:p>
        </p:txBody>
      </p:sp>
      <p:sp>
        <p:nvSpPr>
          <p:cNvPr id="31" name="TextBox 30">
            <a:extLst>
              <a:ext uri="{FF2B5EF4-FFF2-40B4-BE49-F238E27FC236}">
                <a16:creationId xmlns:a16="http://schemas.microsoft.com/office/drawing/2014/main" id="{71FCD5D9-0C6F-98FE-323C-6FF060AD9195}"/>
              </a:ext>
            </a:extLst>
          </p:cNvPr>
          <p:cNvSpPr txBox="1"/>
          <p:nvPr/>
        </p:nvSpPr>
        <p:spPr>
          <a:xfrm>
            <a:off x="4545871" y="5687874"/>
            <a:ext cx="1440000" cy="436594"/>
          </a:xfrm>
          <a:prstGeom prst="rect">
            <a:avLst/>
          </a:prstGeom>
          <a:noFill/>
        </p:spPr>
        <p:txBody>
          <a:bodyPr wrap="square" rtlCol="0">
            <a:spAutoFit/>
          </a:bodyPr>
          <a:lstStyle/>
          <a:p>
            <a:pPr lvl="0" algn="ctr">
              <a:lnSpc>
                <a:spcPts val="1440"/>
              </a:lnSpc>
            </a:pPr>
            <a:r>
              <a:rPr lang="sv-SE" altLang="sv-SE" sz="1200" b="1" kern="0" dirty="0">
                <a:solidFill>
                  <a:schemeClr val="tx1">
                    <a:lumMod val="85000"/>
                    <a:lumOff val="15000"/>
                  </a:schemeClr>
                </a:solidFill>
              </a:rPr>
              <a:t>Åsa Gotthardsson</a:t>
            </a:r>
          </a:p>
          <a:p>
            <a:pPr lvl="0" algn="ctr">
              <a:lnSpc>
                <a:spcPts val="1440"/>
              </a:lnSpc>
            </a:pPr>
            <a:r>
              <a:rPr lang="sv-SE" altLang="sv-SE" sz="1000" kern="0" dirty="0">
                <a:solidFill>
                  <a:schemeClr val="tx1">
                    <a:lumMod val="85000"/>
                    <a:lumOff val="15000"/>
                  </a:schemeClr>
                </a:solidFill>
              </a:rPr>
              <a:t>Labour </a:t>
            </a:r>
            <a:r>
              <a:rPr lang="sv-SE" altLang="sv-SE" sz="1000" kern="0" dirty="0" err="1">
                <a:solidFill>
                  <a:schemeClr val="tx1">
                    <a:lumMod val="85000"/>
                    <a:lumOff val="15000"/>
                  </a:schemeClr>
                </a:solidFill>
              </a:rPr>
              <a:t>Law</a:t>
            </a:r>
            <a:endParaRPr lang="sv-SE" altLang="sv-SE" sz="1000" kern="0" dirty="0">
              <a:solidFill>
                <a:schemeClr val="tx1">
                  <a:lumMod val="85000"/>
                  <a:lumOff val="15000"/>
                </a:schemeClr>
              </a:solidFill>
            </a:endParaRPr>
          </a:p>
        </p:txBody>
      </p:sp>
      <p:pic>
        <p:nvPicPr>
          <p:cNvPr id="39" name="Picture 38" descr="A person in a suit and tie&#10;&#10;Description automatically generated">
            <a:extLst>
              <a:ext uri="{FF2B5EF4-FFF2-40B4-BE49-F238E27FC236}">
                <a16:creationId xmlns:a16="http://schemas.microsoft.com/office/drawing/2014/main" id="{31AE760C-02DF-4EDA-9A49-962D367DC919}"/>
              </a:ext>
            </a:extLst>
          </p:cNvPr>
          <p:cNvPicPr>
            <a:picLocks noChangeAspect="1"/>
          </p:cNvPicPr>
          <p:nvPr/>
        </p:nvPicPr>
        <p:blipFill>
          <a:blip r:embed="rId3"/>
          <a:stretch>
            <a:fillRect/>
          </a:stretch>
        </p:blipFill>
        <p:spPr>
          <a:xfrm>
            <a:off x="2876200" y="2022505"/>
            <a:ext cx="1440000" cy="1440000"/>
          </a:xfrm>
          <a:prstGeom prst="ellipse">
            <a:avLst/>
          </a:prstGeom>
          <a:ln>
            <a:noFill/>
          </a:ln>
          <a:effectLst>
            <a:softEdge rad="0"/>
          </a:effectLst>
        </p:spPr>
      </p:pic>
      <p:pic>
        <p:nvPicPr>
          <p:cNvPr id="40" name="Picture 39">
            <a:extLst>
              <a:ext uri="{FF2B5EF4-FFF2-40B4-BE49-F238E27FC236}">
                <a16:creationId xmlns:a16="http://schemas.microsoft.com/office/drawing/2014/main" id="{763FB26C-28EB-6C1F-93CB-1FC4D319CEC7}"/>
              </a:ext>
            </a:extLst>
          </p:cNvPr>
          <p:cNvPicPr>
            <a:picLocks noChangeAspect="1"/>
          </p:cNvPicPr>
          <p:nvPr/>
        </p:nvPicPr>
        <p:blipFill rotWithShape="1">
          <a:blip r:embed="rId4"/>
          <a:srcRect l="1" t="3546" r="3546" b="1"/>
          <a:stretch/>
        </p:blipFill>
        <p:spPr>
          <a:xfrm>
            <a:off x="4543216" y="2022505"/>
            <a:ext cx="1440000" cy="1440000"/>
          </a:xfrm>
          <a:prstGeom prst="ellipse">
            <a:avLst/>
          </a:prstGeom>
          <a:ln>
            <a:noFill/>
          </a:ln>
          <a:effectLst>
            <a:softEdge rad="0"/>
          </a:effectLst>
        </p:spPr>
      </p:pic>
      <p:pic>
        <p:nvPicPr>
          <p:cNvPr id="41" name="Picture 40">
            <a:extLst>
              <a:ext uri="{FF2B5EF4-FFF2-40B4-BE49-F238E27FC236}">
                <a16:creationId xmlns:a16="http://schemas.microsoft.com/office/drawing/2014/main" id="{B495A9EC-2F72-F86C-5B9B-C911810411BC}"/>
              </a:ext>
            </a:extLst>
          </p:cNvPr>
          <p:cNvPicPr>
            <a:picLocks noChangeAspect="1"/>
          </p:cNvPicPr>
          <p:nvPr/>
        </p:nvPicPr>
        <p:blipFill>
          <a:blip r:embed="rId5"/>
          <a:srcRect/>
          <a:stretch/>
        </p:blipFill>
        <p:spPr>
          <a:xfrm>
            <a:off x="6210232" y="2022505"/>
            <a:ext cx="1440000" cy="1440000"/>
          </a:xfrm>
          <a:prstGeom prst="ellipse">
            <a:avLst/>
          </a:prstGeom>
          <a:ln>
            <a:noFill/>
          </a:ln>
          <a:effectLst>
            <a:softEdge rad="0"/>
          </a:effectLst>
        </p:spPr>
      </p:pic>
      <p:pic>
        <p:nvPicPr>
          <p:cNvPr id="42" name="Picture 41">
            <a:extLst>
              <a:ext uri="{FF2B5EF4-FFF2-40B4-BE49-F238E27FC236}">
                <a16:creationId xmlns:a16="http://schemas.microsoft.com/office/drawing/2014/main" id="{547E8665-E79F-C6E3-BE8C-25AB4768DAEA}"/>
              </a:ext>
            </a:extLst>
          </p:cNvPr>
          <p:cNvPicPr>
            <a:picLocks noChangeAspect="1"/>
          </p:cNvPicPr>
          <p:nvPr/>
        </p:nvPicPr>
        <p:blipFill rotWithShape="1">
          <a:blip r:embed="rId6"/>
          <a:srcRect l="9329" t="16170" r="12590" b="5751"/>
          <a:stretch/>
        </p:blipFill>
        <p:spPr>
          <a:xfrm>
            <a:off x="7877248" y="2022505"/>
            <a:ext cx="1440000" cy="1440000"/>
          </a:xfrm>
          <a:prstGeom prst="ellipse">
            <a:avLst/>
          </a:prstGeom>
          <a:ln>
            <a:noFill/>
          </a:ln>
          <a:effectLst>
            <a:softEdge rad="0"/>
          </a:effectLst>
        </p:spPr>
      </p:pic>
      <p:pic>
        <p:nvPicPr>
          <p:cNvPr id="43" name="Picture 42">
            <a:extLst>
              <a:ext uri="{FF2B5EF4-FFF2-40B4-BE49-F238E27FC236}">
                <a16:creationId xmlns:a16="http://schemas.microsoft.com/office/drawing/2014/main" id="{49326438-DBF8-9CEC-47F5-25AE19C06BD7}"/>
              </a:ext>
            </a:extLst>
          </p:cNvPr>
          <p:cNvPicPr>
            <a:picLocks noChangeAspect="1"/>
          </p:cNvPicPr>
          <p:nvPr/>
        </p:nvPicPr>
        <p:blipFill>
          <a:blip r:embed="rId7"/>
          <a:srcRect/>
          <a:stretch/>
        </p:blipFill>
        <p:spPr>
          <a:xfrm>
            <a:off x="2876200" y="4197937"/>
            <a:ext cx="1440000" cy="1440000"/>
          </a:xfrm>
          <a:prstGeom prst="ellipse">
            <a:avLst/>
          </a:prstGeom>
          <a:ln>
            <a:noFill/>
          </a:ln>
          <a:effectLst>
            <a:softEdge rad="0"/>
          </a:effectLst>
        </p:spPr>
      </p:pic>
      <p:pic>
        <p:nvPicPr>
          <p:cNvPr id="44" name="Picture 43">
            <a:extLst>
              <a:ext uri="{FF2B5EF4-FFF2-40B4-BE49-F238E27FC236}">
                <a16:creationId xmlns:a16="http://schemas.microsoft.com/office/drawing/2014/main" id="{5F90027C-7101-D33F-4374-84F912B52A3D}"/>
              </a:ext>
            </a:extLst>
          </p:cNvPr>
          <p:cNvPicPr>
            <a:picLocks noChangeAspect="1"/>
          </p:cNvPicPr>
          <p:nvPr/>
        </p:nvPicPr>
        <p:blipFill rotWithShape="1">
          <a:blip r:embed="rId8"/>
          <a:srcRect t="2260" r="2260"/>
          <a:stretch/>
        </p:blipFill>
        <p:spPr>
          <a:xfrm>
            <a:off x="4545871" y="4197937"/>
            <a:ext cx="1440000" cy="1440000"/>
          </a:xfrm>
          <a:prstGeom prst="ellipse">
            <a:avLst/>
          </a:prstGeom>
          <a:ln>
            <a:noFill/>
          </a:ln>
          <a:effectLst>
            <a:softEdge rad="0"/>
          </a:effectLst>
        </p:spPr>
      </p:pic>
      <p:pic>
        <p:nvPicPr>
          <p:cNvPr id="45" name="Picture 44">
            <a:extLst>
              <a:ext uri="{FF2B5EF4-FFF2-40B4-BE49-F238E27FC236}">
                <a16:creationId xmlns:a16="http://schemas.microsoft.com/office/drawing/2014/main" id="{B3068222-71C4-CE9D-1426-0BBD28A8829F}"/>
              </a:ext>
            </a:extLst>
          </p:cNvPr>
          <p:cNvPicPr>
            <a:picLocks noChangeAspect="1"/>
          </p:cNvPicPr>
          <p:nvPr/>
        </p:nvPicPr>
        <p:blipFill rotWithShape="1">
          <a:blip r:embed="rId9"/>
          <a:srcRect t="11522" r="4147"/>
          <a:stretch/>
        </p:blipFill>
        <p:spPr>
          <a:xfrm>
            <a:off x="6207976" y="4197937"/>
            <a:ext cx="1440000" cy="1440000"/>
          </a:xfrm>
          <a:prstGeom prst="ellipse">
            <a:avLst/>
          </a:prstGeom>
          <a:ln>
            <a:noFill/>
          </a:ln>
          <a:effectLst>
            <a:softEdge rad="0"/>
          </a:effectLst>
        </p:spPr>
      </p:pic>
      <p:pic>
        <p:nvPicPr>
          <p:cNvPr id="46" name="Picture 45">
            <a:extLst>
              <a:ext uri="{FF2B5EF4-FFF2-40B4-BE49-F238E27FC236}">
                <a16:creationId xmlns:a16="http://schemas.microsoft.com/office/drawing/2014/main" id="{C59176FC-94C7-2793-905B-45A6CABE96BF}"/>
              </a:ext>
            </a:extLst>
          </p:cNvPr>
          <p:cNvPicPr>
            <a:picLocks noChangeAspect="1"/>
          </p:cNvPicPr>
          <p:nvPr/>
        </p:nvPicPr>
        <p:blipFill rotWithShape="1">
          <a:blip r:embed="rId10"/>
          <a:srcRect t="10670" r="5171" b="1797"/>
          <a:stretch/>
        </p:blipFill>
        <p:spPr>
          <a:xfrm>
            <a:off x="7877248" y="4197937"/>
            <a:ext cx="1440000" cy="1440000"/>
          </a:xfrm>
          <a:prstGeom prst="ellipse">
            <a:avLst/>
          </a:prstGeom>
          <a:ln>
            <a:noFill/>
          </a:ln>
          <a:effectLst>
            <a:softEdge rad="0"/>
          </a:effectLst>
        </p:spPr>
      </p:pic>
    </p:spTree>
    <p:extLst>
      <p:ext uri="{BB962C8B-B14F-4D97-AF65-F5344CB8AC3E}">
        <p14:creationId xmlns:p14="http://schemas.microsoft.com/office/powerpoint/2010/main" val="18725833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nsertedImage">
            <a:extLst>
              <a:ext uri="{FF2B5EF4-FFF2-40B4-BE49-F238E27FC236}">
                <a16:creationId xmlns:a16="http://schemas.microsoft.com/office/drawing/2014/main" id="{1A4BAC44-8F78-7281-E717-4621CD9BCA09}"/>
              </a:ext>
            </a:extLst>
          </p:cNvPr>
          <p:cNvPicPr>
            <a:picLocks noGrp="1"/>
          </p:cNvPicPr>
          <p:nvPr>
            <p:ph type="pic" sz="quarter" idx="13"/>
          </p:nvPr>
        </p:nvPicPr>
        <p:blipFill>
          <a:blip r:embed="rId2"/>
          <a:srcRect l="29823" r="29823"/>
          <a:stretch>
            <a:fillRect/>
          </a:stretch>
        </p:blipFill>
        <p:spPr/>
      </p:pic>
      <p:sp>
        <p:nvSpPr>
          <p:cNvPr id="5" name="Slide Number Placeholder 4">
            <a:extLst>
              <a:ext uri="{FF2B5EF4-FFF2-40B4-BE49-F238E27FC236}">
                <a16:creationId xmlns:a16="http://schemas.microsoft.com/office/drawing/2014/main" id="{4DE9D9A1-3AEA-18FF-1CEB-49633B8336BF}"/>
              </a:ext>
            </a:extLst>
          </p:cNvPr>
          <p:cNvSpPr>
            <a:spLocks noGrp="1"/>
          </p:cNvSpPr>
          <p:nvPr>
            <p:ph type="sldNum" sz="quarter" idx="16"/>
          </p:nvPr>
        </p:nvSpPr>
        <p:spPr/>
        <p:txBody>
          <a:bodyPr/>
          <a:lstStyle/>
          <a:p>
            <a:fld id="{68468C2E-472A-43C3-926E-5A5CF00B7762}" type="slidenum">
              <a:rPr lang="sv-SE" smtClean="0"/>
              <a:pPr/>
              <a:t>30</a:t>
            </a:fld>
            <a:endParaRPr lang="sv-SE" dirty="0"/>
          </a:p>
        </p:txBody>
      </p:sp>
      <p:sp>
        <p:nvSpPr>
          <p:cNvPr id="7" name="Title 6">
            <a:extLst>
              <a:ext uri="{FF2B5EF4-FFF2-40B4-BE49-F238E27FC236}">
                <a16:creationId xmlns:a16="http://schemas.microsoft.com/office/drawing/2014/main" id="{43E5F5DC-661F-A6D3-63ED-E10704E83CBF}"/>
              </a:ext>
            </a:extLst>
          </p:cNvPr>
          <p:cNvSpPr>
            <a:spLocks noGrp="1"/>
          </p:cNvSpPr>
          <p:nvPr>
            <p:ph type="title"/>
          </p:nvPr>
        </p:nvSpPr>
        <p:spPr/>
        <p:txBody>
          <a:bodyPr>
            <a:normAutofit fontScale="90000"/>
          </a:bodyPr>
          <a:lstStyle/>
          <a:p>
            <a:r>
              <a:rPr lang="en-GB" dirty="0" err="1"/>
              <a:t>Skadeståndsansvar</a:t>
            </a:r>
            <a:r>
              <a:rPr lang="en-GB" dirty="0"/>
              <a:t> mot </a:t>
            </a:r>
            <a:r>
              <a:rPr lang="en-GB" dirty="0" err="1"/>
              <a:t>försäkringsföretaget</a:t>
            </a:r>
            <a:endParaRPr lang="sv-SE" dirty="0"/>
          </a:p>
        </p:txBody>
      </p:sp>
      <p:sp>
        <p:nvSpPr>
          <p:cNvPr id="9" name="Text Placeholder 8">
            <a:extLst>
              <a:ext uri="{FF2B5EF4-FFF2-40B4-BE49-F238E27FC236}">
                <a16:creationId xmlns:a16="http://schemas.microsoft.com/office/drawing/2014/main" id="{04E13E6B-EE70-2E64-903D-984CEA7331F1}"/>
              </a:ext>
            </a:extLst>
          </p:cNvPr>
          <p:cNvSpPr>
            <a:spLocks noGrp="1"/>
          </p:cNvSpPr>
          <p:nvPr>
            <p:ph type="body" sz="quarter" idx="17"/>
          </p:nvPr>
        </p:nvSpPr>
        <p:spPr/>
        <p:txBody>
          <a:bodyPr/>
          <a:lstStyle/>
          <a:p>
            <a:r>
              <a:rPr lang="en-GB" i="1" dirty="0">
                <a:solidFill>
                  <a:srgbClr val="C00000"/>
                </a:solidFill>
              </a:rPr>
              <a:t>”Det interna </a:t>
            </a:r>
            <a:r>
              <a:rPr lang="en-GB" i="1" dirty="0" err="1">
                <a:solidFill>
                  <a:srgbClr val="C00000"/>
                </a:solidFill>
              </a:rPr>
              <a:t>ansvaret</a:t>
            </a:r>
            <a:r>
              <a:rPr lang="en-GB" i="1" dirty="0">
                <a:solidFill>
                  <a:srgbClr val="C00000"/>
                </a:solidFill>
              </a:rPr>
              <a:t>”</a:t>
            </a:r>
          </a:p>
        </p:txBody>
      </p:sp>
      <p:sp>
        <p:nvSpPr>
          <p:cNvPr id="10" name="Text Placeholder 9">
            <a:extLst>
              <a:ext uri="{FF2B5EF4-FFF2-40B4-BE49-F238E27FC236}">
                <a16:creationId xmlns:a16="http://schemas.microsoft.com/office/drawing/2014/main" id="{0265A189-7EA1-2245-11FB-5D8127DCE386}"/>
              </a:ext>
            </a:extLst>
          </p:cNvPr>
          <p:cNvSpPr>
            <a:spLocks noGrp="1"/>
          </p:cNvSpPr>
          <p:nvPr>
            <p:ph type="body" sz="quarter" idx="18"/>
          </p:nvPr>
        </p:nvSpPr>
        <p:spPr/>
        <p:txBody>
          <a:bodyPr/>
          <a:lstStyle/>
          <a:p>
            <a:pPr>
              <a:spcBef>
                <a:spcPts val="500"/>
              </a:spcBef>
              <a:spcAft>
                <a:spcPts val="500"/>
              </a:spcAft>
              <a:buNone/>
              <a:defRPr/>
            </a:pPr>
            <a:r>
              <a:rPr lang="sv-SE" sz="1600" dirty="0"/>
              <a:t>29 kap 1 §  första stycket, </a:t>
            </a:r>
            <a:r>
              <a:rPr lang="sv-SE" sz="1600" i="1" dirty="0"/>
              <a:t>första meningen </a:t>
            </a:r>
            <a:r>
              <a:rPr lang="sv-SE" sz="1600" dirty="0"/>
              <a:t>ABL 	</a:t>
            </a:r>
          </a:p>
          <a:p>
            <a:pPr marL="0" indent="0">
              <a:spcAft>
                <a:spcPts val="1200"/>
              </a:spcAft>
              <a:buFontTx/>
              <a:buNone/>
              <a:defRPr/>
            </a:pPr>
            <a:r>
              <a:rPr lang="sv-SE" sz="1600" b="1" i="1" dirty="0"/>
              <a:t>”En stiftare, styrelseledamot eller VD som när han eller hon fullgör sitt uppdrag uppsåtligen eller av oaktsamhet skadar bolaget skall ersätta skadan.” </a:t>
            </a:r>
          </a:p>
          <a:p>
            <a:pPr>
              <a:spcBef>
                <a:spcPts val="500"/>
              </a:spcBef>
              <a:spcAft>
                <a:spcPts val="500"/>
              </a:spcAft>
              <a:buNone/>
              <a:defRPr/>
            </a:pPr>
            <a:r>
              <a:rPr lang="sv-SE" sz="1600" dirty="0"/>
              <a:t>Ansvar mot försäkringsaktiebolaget förutsätter alltså:</a:t>
            </a:r>
          </a:p>
          <a:p>
            <a:pPr>
              <a:spcBef>
                <a:spcPts val="500"/>
              </a:spcBef>
              <a:spcAft>
                <a:spcPts val="500"/>
              </a:spcAft>
              <a:buFont typeface="Arial" panose="020B0604020202020204" pitchFamily="34" charset="0"/>
              <a:buChar char="•"/>
              <a:defRPr/>
            </a:pPr>
            <a:r>
              <a:rPr lang="sv-SE" sz="1600" b="1" i="1" dirty="0">
                <a:solidFill>
                  <a:srgbClr val="C00000"/>
                </a:solidFill>
              </a:rPr>
              <a:t>uppsåt eller oaktsamhet </a:t>
            </a:r>
            <a:r>
              <a:rPr lang="sv-SE" sz="1600" i="1" dirty="0"/>
              <a:t>(vårdslöshet)</a:t>
            </a:r>
          </a:p>
          <a:p>
            <a:pPr>
              <a:spcBef>
                <a:spcPts val="500"/>
              </a:spcBef>
              <a:spcAft>
                <a:spcPts val="500"/>
              </a:spcAft>
              <a:buFont typeface="Arial" panose="020B0604020202020204" pitchFamily="34" charset="0"/>
              <a:buChar char="•"/>
              <a:defRPr/>
            </a:pPr>
            <a:r>
              <a:rPr lang="sv-SE" sz="1600" dirty="0"/>
              <a:t>vårdslösheten ska bedömas mot bakgrund av de </a:t>
            </a:r>
            <a:r>
              <a:rPr lang="sv-SE" sz="1600" b="1" i="1" dirty="0">
                <a:solidFill>
                  <a:srgbClr val="C00000"/>
                </a:solidFill>
              </a:rPr>
              <a:t>plikter </a:t>
            </a:r>
            <a:r>
              <a:rPr lang="sv-SE" sz="1600" dirty="0"/>
              <a:t>ledamoten har enligt lag</a:t>
            </a:r>
          </a:p>
          <a:p>
            <a:pPr>
              <a:spcBef>
                <a:spcPts val="500"/>
              </a:spcBef>
              <a:spcAft>
                <a:spcPts val="500"/>
              </a:spcAft>
              <a:buFont typeface="Arial" panose="020B0604020202020204" pitchFamily="34" charset="0"/>
              <a:buChar char="•"/>
              <a:defRPr/>
            </a:pPr>
            <a:r>
              <a:rPr lang="sv-SE" sz="1600" dirty="0"/>
              <a:t>ansvaret är </a:t>
            </a:r>
            <a:r>
              <a:rPr lang="sv-SE" sz="1600" b="1" i="1" dirty="0">
                <a:solidFill>
                  <a:srgbClr val="C00000"/>
                </a:solidFill>
              </a:rPr>
              <a:t>individuellt </a:t>
            </a:r>
          </a:p>
          <a:p>
            <a:pPr>
              <a:spcBef>
                <a:spcPts val="500"/>
              </a:spcBef>
              <a:spcAft>
                <a:spcPts val="500"/>
              </a:spcAft>
              <a:buFont typeface="Arial" panose="020B0604020202020204" pitchFamily="34" charset="0"/>
              <a:buChar char="•"/>
              <a:defRPr/>
            </a:pPr>
            <a:r>
              <a:rPr lang="sv-SE" sz="1600" dirty="0"/>
              <a:t>bedömningen är både </a:t>
            </a:r>
            <a:r>
              <a:rPr lang="sv-SE" sz="1600" b="1" i="1" dirty="0">
                <a:solidFill>
                  <a:srgbClr val="C00000"/>
                </a:solidFill>
              </a:rPr>
              <a:t>objektiv och subjektiv </a:t>
            </a:r>
            <a:r>
              <a:rPr lang="sv-SE" sz="1600" i="1" dirty="0"/>
              <a:t>(sysslomannaansvar)</a:t>
            </a:r>
            <a:endParaRPr lang="sv-SE" sz="1600" dirty="0"/>
          </a:p>
          <a:p>
            <a:pPr>
              <a:spcBef>
                <a:spcPts val="500"/>
              </a:spcBef>
              <a:spcAft>
                <a:spcPts val="500"/>
              </a:spcAft>
            </a:pPr>
            <a:endParaRPr lang="en-GB" dirty="0"/>
          </a:p>
          <a:p>
            <a:endParaRPr lang="sv-SE" dirty="0"/>
          </a:p>
        </p:txBody>
      </p:sp>
      <p:sp>
        <p:nvSpPr>
          <p:cNvPr id="13" name="Vinge">
            <a:extLst>
              <a:ext uri="{FF2B5EF4-FFF2-40B4-BE49-F238E27FC236}">
                <a16:creationId xmlns:a16="http://schemas.microsoft.com/office/drawing/2014/main" id="{09371C6F-A81E-92B6-9C95-BBBA461C187D}"/>
              </a:ext>
            </a:extLst>
          </p:cNvPr>
          <p:cNvSpPr>
            <a:spLocks noEditPoints="1"/>
          </p:cNvSpPr>
          <p:nvPr/>
        </p:nvSpPr>
        <p:spPr bwMode="auto">
          <a:xfrm>
            <a:off x="334963" y="6405563"/>
            <a:ext cx="720725" cy="144462"/>
          </a:xfrm>
          <a:custGeom>
            <a:avLst/>
            <a:gdLst>
              <a:gd name="T0" fmla="*/ 1358 w 6078"/>
              <a:gd name="T1" fmla="*/ 10 h 1216"/>
              <a:gd name="T2" fmla="*/ 795 w 6078"/>
              <a:gd name="T3" fmla="*/ 1206 h 1216"/>
              <a:gd name="T4" fmla="*/ 568 w 6078"/>
              <a:gd name="T5" fmla="*/ 1206 h 1216"/>
              <a:gd name="T6" fmla="*/ 0 w 6078"/>
              <a:gd name="T7" fmla="*/ 10 h 1216"/>
              <a:gd name="T8" fmla="*/ 189 w 6078"/>
              <a:gd name="T9" fmla="*/ 10 h 1216"/>
              <a:gd name="T10" fmla="*/ 678 w 6078"/>
              <a:gd name="T11" fmla="*/ 1076 h 1216"/>
              <a:gd name="T12" fmla="*/ 684 w 6078"/>
              <a:gd name="T13" fmla="*/ 1076 h 1216"/>
              <a:gd name="T14" fmla="*/ 1170 w 6078"/>
              <a:gd name="T15" fmla="*/ 10 h 1216"/>
              <a:gd name="T16" fmla="*/ 1358 w 6078"/>
              <a:gd name="T17" fmla="*/ 10 h 1216"/>
              <a:gd name="T18" fmla="*/ 1514 w 6078"/>
              <a:gd name="T19" fmla="*/ 1206 h 1216"/>
              <a:gd name="T20" fmla="*/ 1690 w 6078"/>
              <a:gd name="T21" fmla="*/ 1206 h 1216"/>
              <a:gd name="T22" fmla="*/ 1690 w 6078"/>
              <a:gd name="T23" fmla="*/ 10 h 1216"/>
              <a:gd name="T24" fmla="*/ 1514 w 6078"/>
              <a:gd name="T25" fmla="*/ 10 h 1216"/>
              <a:gd name="T26" fmla="*/ 1514 w 6078"/>
              <a:gd name="T27" fmla="*/ 1206 h 1216"/>
              <a:gd name="T28" fmla="*/ 3288 w 6078"/>
              <a:gd name="T29" fmla="*/ 1206 h 1216"/>
              <a:gd name="T30" fmla="*/ 3288 w 6078"/>
              <a:gd name="T31" fmla="*/ 10 h 1216"/>
              <a:gd name="T32" fmla="*/ 3112 w 6078"/>
              <a:gd name="T33" fmla="*/ 10 h 1216"/>
              <a:gd name="T34" fmla="*/ 3112 w 6078"/>
              <a:gd name="T35" fmla="*/ 1076 h 1216"/>
              <a:gd name="T36" fmla="*/ 3108 w 6078"/>
              <a:gd name="T37" fmla="*/ 1076 h 1216"/>
              <a:gd name="T38" fmla="*/ 2215 w 6078"/>
              <a:gd name="T39" fmla="*/ 10 h 1216"/>
              <a:gd name="T40" fmla="*/ 1947 w 6078"/>
              <a:gd name="T41" fmla="*/ 10 h 1216"/>
              <a:gd name="T42" fmla="*/ 1947 w 6078"/>
              <a:gd name="T43" fmla="*/ 1206 h 1216"/>
              <a:gd name="T44" fmla="*/ 2123 w 6078"/>
              <a:gd name="T45" fmla="*/ 1206 h 1216"/>
              <a:gd name="T46" fmla="*/ 2123 w 6078"/>
              <a:gd name="T47" fmla="*/ 148 h 1216"/>
              <a:gd name="T48" fmla="*/ 2127 w 6078"/>
              <a:gd name="T49" fmla="*/ 148 h 1216"/>
              <a:gd name="T50" fmla="*/ 3021 w 6078"/>
              <a:gd name="T51" fmla="*/ 1206 h 1216"/>
              <a:gd name="T52" fmla="*/ 3288 w 6078"/>
              <a:gd name="T53" fmla="*/ 1206 h 1216"/>
              <a:gd name="T54" fmla="*/ 5255 w 6078"/>
              <a:gd name="T55" fmla="*/ 532 h 1216"/>
              <a:gd name="T56" fmla="*/ 5255 w 6078"/>
              <a:gd name="T57" fmla="*/ 147 h 1216"/>
              <a:gd name="T58" fmla="*/ 6078 w 6078"/>
              <a:gd name="T59" fmla="*/ 147 h 1216"/>
              <a:gd name="T60" fmla="*/ 6078 w 6078"/>
              <a:gd name="T61" fmla="*/ 10 h 1216"/>
              <a:gd name="T62" fmla="*/ 5078 w 6078"/>
              <a:gd name="T63" fmla="*/ 10 h 1216"/>
              <a:gd name="T64" fmla="*/ 5078 w 6078"/>
              <a:gd name="T65" fmla="*/ 1206 h 1216"/>
              <a:gd name="T66" fmla="*/ 6078 w 6078"/>
              <a:gd name="T67" fmla="*/ 1206 h 1216"/>
              <a:gd name="T68" fmla="*/ 6078 w 6078"/>
              <a:gd name="T69" fmla="*/ 1069 h 1216"/>
              <a:gd name="T70" fmla="*/ 5255 w 6078"/>
              <a:gd name="T71" fmla="*/ 1069 h 1216"/>
              <a:gd name="T72" fmla="*/ 5255 w 6078"/>
              <a:gd name="T73" fmla="*/ 653 h 1216"/>
              <a:gd name="T74" fmla="*/ 6043 w 6078"/>
              <a:gd name="T75" fmla="*/ 653 h 1216"/>
              <a:gd name="T76" fmla="*/ 6043 w 6078"/>
              <a:gd name="T77" fmla="*/ 532 h 1216"/>
              <a:gd name="T78" fmla="*/ 5255 w 6078"/>
              <a:gd name="T79" fmla="*/ 532 h 1216"/>
              <a:gd name="T80" fmla="*/ 4825 w 6078"/>
              <a:gd name="T81" fmla="*/ 608 h 1216"/>
              <a:gd name="T82" fmla="*/ 4153 w 6078"/>
              <a:gd name="T83" fmla="*/ 608 h 1216"/>
              <a:gd name="T84" fmla="*/ 4153 w 6078"/>
              <a:gd name="T85" fmla="*/ 745 h 1216"/>
              <a:gd name="T86" fmla="*/ 4648 w 6078"/>
              <a:gd name="T87" fmla="*/ 745 h 1216"/>
              <a:gd name="T88" fmla="*/ 4648 w 6078"/>
              <a:gd name="T89" fmla="*/ 876 h 1216"/>
              <a:gd name="T90" fmla="*/ 4273 w 6078"/>
              <a:gd name="T91" fmla="*/ 1088 h 1216"/>
              <a:gd name="T92" fmla="*/ 4107 w 6078"/>
              <a:gd name="T93" fmla="*/ 1088 h 1216"/>
              <a:gd name="T94" fmla="*/ 3717 w 6078"/>
              <a:gd name="T95" fmla="*/ 817 h 1216"/>
              <a:gd name="T96" fmla="*/ 3717 w 6078"/>
              <a:gd name="T97" fmla="*/ 433 h 1216"/>
              <a:gd name="T98" fmla="*/ 4103 w 6078"/>
              <a:gd name="T99" fmla="*/ 129 h 1216"/>
              <a:gd name="T100" fmla="*/ 4321 w 6078"/>
              <a:gd name="T101" fmla="*/ 129 h 1216"/>
              <a:gd name="T102" fmla="*/ 4644 w 6078"/>
              <a:gd name="T103" fmla="*/ 291 h 1216"/>
              <a:gd name="T104" fmla="*/ 4644 w 6078"/>
              <a:gd name="T105" fmla="*/ 359 h 1216"/>
              <a:gd name="T106" fmla="*/ 4820 w 6078"/>
              <a:gd name="T107" fmla="*/ 359 h 1216"/>
              <a:gd name="T108" fmla="*/ 4820 w 6078"/>
              <a:gd name="T109" fmla="*/ 267 h 1216"/>
              <a:gd name="T110" fmla="*/ 4406 w 6078"/>
              <a:gd name="T111" fmla="*/ 0 h 1216"/>
              <a:gd name="T112" fmla="*/ 3997 w 6078"/>
              <a:gd name="T113" fmla="*/ 0 h 1216"/>
              <a:gd name="T114" fmla="*/ 3541 w 6078"/>
              <a:gd name="T115" fmla="*/ 417 h 1216"/>
              <a:gd name="T116" fmla="*/ 3541 w 6078"/>
              <a:gd name="T117" fmla="*/ 787 h 1216"/>
              <a:gd name="T118" fmla="*/ 4138 w 6078"/>
              <a:gd name="T119" fmla="*/ 1216 h 1216"/>
              <a:gd name="T120" fmla="*/ 4308 w 6078"/>
              <a:gd name="T121" fmla="*/ 1216 h 1216"/>
              <a:gd name="T122" fmla="*/ 4825 w 6078"/>
              <a:gd name="T123" fmla="*/ 868 h 1216"/>
              <a:gd name="T124" fmla="*/ 4825 w 6078"/>
              <a:gd name="T125" fmla="*/ 608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078" h="1216">
                <a:moveTo>
                  <a:pt x="1358" y="10"/>
                </a:moveTo>
                <a:cubicBezTo>
                  <a:pt x="795" y="1206"/>
                  <a:pt x="795" y="1206"/>
                  <a:pt x="795" y="1206"/>
                </a:cubicBezTo>
                <a:cubicBezTo>
                  <a:pt x="568" y="1206"/>
                  <a:pt x="568" y="1206"/>
                  <a:pt x="568" y="1206"/>
                </a:cubicBezTo>
                <a:cubicBezTo>
                  <a:pt x="0" y="10"/>
                  <a:pt x="0" y="10"/>
                  <a:pt x="0" y="10"/>
                </a:cubicBezTo>
                <a:cubicBezTo>
                  <a:pt x="189" y="10"/>
                  <a:pt x="189" y="10"/>
                  <a:pt x="189" y="10"/>
                </a:cubicBezTo>
                <a:cubicBezTo>
                  <a:pt x="678" y="1076"/>
                  <a:pt x="678" y="1076"/>
                  <a:pt x="678" y="1076"/>
                </a:cubicBezTo>
                <a:cubicBezTo>
                  <a:pt x="684" y="1076"/>
                  <a:pt x="684" y="1076"/>
                  <a:pt x="684" y="1076"/>
                </a:cubicBezTo>
                <a:cubicBezTo>
                  <a:pt x="1170" y="10"/>
                  <a:pt x="1170" y="10"/>
                  <a:pt x="1170" y="10"/>
                </a:cubicBezTo>
                <a:cubicBezTo>
                  <a:pt x="1358" y="10"/>
                  <a:pt x="1358" y="10"/>
                  <a:pt x="1358" y="10"/>
                </a:cubicBezTo>
                <a:moveTo>
                  <a:pt x="1514" y="1206"/>
                </a:moveTo>
                <a:cubicBezTo>
                  <a:pt x="1690" y="1206"/>
                  <a:pt x="1690" y="1206"/>
                  <a:pt x="1690" y="1206"/>
                </a:cubicBezTo>
                <a:cubicBezTo>
                  <a:pt x="1690" y="10"/>
                  <a:pt x="1690" y="10"/>
                  <a:pt x="1690" y="10"/>
                </a:cubicBezTo>
                <a:cubicBezTo>
                  <a:pt x="1514" y="10"/>
                  <a:pt x="1514" y="10"/>
                  <a:pt x="1514" y="10"/>
                </a:cubicBezTo>
                <a:lnTo>
                  <a:pt x="1514" y="1206"/>
                </a:lnTo>
                <a:close/>
                <a:moveTo>
                  <a:pt x="3288" y="1206"/>
                </a:moveTo>
                <a:cubicBezTo>
                  <a:pt x="3288" y="10"/>
                  <a:pt x="3288" y="10"/>
                  <a:pt x="3288" y="10"/>
                </a:cubicBezTo>
                <a:cubicBezTo>
                  <a:pt x="3112" y="10"/>
                  <a:pt x="3112" y="10"/>
                  <a:pt x="3112" y="10"/>
                </a:cubicBezTo>
                <a:cubicBezTo>
                  <a:pt x="3112" y="1076"/>
                  <a:pt x="3112" y="1076"/>
                  <a:pt x="3112" y="1076"/>
                </a:cubicBezTo>
                <a:cubicBezTo>
                  <a:pt x="3108" y="1076"/>
                  <a:pt x="3108" y="1076"/>
                  <a:pt x="3108" y="1076"/>
                </a:cubicBezTo>
                <a:cubicBezTo>
                  <a:pt x="2215" y="10"/>
                  <a:pt x="2215" y="10"/>
                  <a:pt x="2215" y="10"/>
                </a:cubicBezTo>
                <a:cubicBezTo>
                  <a:pt x="1947" y="10"/>
                  <a:pt x="1947" y="10"/>
                  <a:pt x="1947" y="10"/>
                </a:cubicBezTo>
                <a:cubicBezTo>
                  <a:pt x="1947" y="1206"/>
                  <a:pt x="1947" y="1206"/>
                  <a:pt x="1947" y="1206"/>
                </a:cubicBezTo>
                <a:cubicBezTo>
                  <a:pt x="2123" y="1206"/>
                  <a:pt x="2123" y="1206"/>
                  <a:pt x="2123" y="1206"/>
                </a:cubicBezTo>
                <a:cubicBezTo>
                  <a:pt x="2123" y="148"/>
                  <a:pt x="2123" y="148"/>
                  <a:pt x="2123" y="148"/>
                </a:cubicBezTo>
                <a:cubicBezTo>
                  <a:pt x="2127" y="148"/>
                  <a:pt x="2127" y="148"/>
                  <a:pt x="2127" y="148"/>
                </a:cubicBezTo>
                <a:cubicBezTo>
                  <a:pt x="3021" y="1206"/>
                  <a:pt x="3021" y="1206"/>
                  <a:pt x="3021" y="1206"/>
                </a:cubicBezTo>
                <a:cubicBezTo>
                  <a:pt x="3288" y="1206"/>
                  <a:pt x="3288" y="1206"/>
                  <a:pt x="3288" y="1206"/>
                </a:cubicBezTo>
                <a:moveTo>
                  <a:pt x="5255" y="532"/>
                </a:moveTo>
                <a:cubicBezTo>
                  <a:pt x="5255" y="147"/>
                  <a:pt x="5255" y="147"/>
                  <a:pt x="5255" y="147"/>
                </a:cubicBezTo>
                <a:cubicBezTo>
                  <a:pt x="6078" y="147"/>
                  <a:pt x="6078" y="147"/>
                  <a:pt x="6078" y="147"/>
                </a:cubicBezTo>
                <a:cubicBezTo>
                  <a:pt x="6078" y="10"/>
                  <a:pt x="6078" y="10"/>
                  <a:pt x="6078" y="10"/>
                </a:cubicBezTo>
                <a:cubicBezTo>
                  <a:pt x="5078" y="10"/>
                  <a:pt x="5078" y="10"/>
                  <a:pt x="5078" y="10"/>
                </a:cubicBezTo>
                <a:cubicBezTo>
                  <a:pt x="5078" y="1206"/>
                  <a:pt x="5078" y="1206"/>
                  <a:pt x="5078" y="1206"/>
                </a:cubicBezTo>
                <a:cubicBezTo>
                  <a:pt x="6078" y="1206"/>
                  <a:pt x="6078" y="1206"/>
                  <a:pt x="6078" y="1206"/>
                </a:cubicBezTo>
                <a:cubicBezTo>
                  <a:pt x="6078" y="1069"/>
                  <a:pt x="6078" y="1069"/>
                  <a:pt x="6078" y="1069"/>
                </a:cubicBezTo>
                <a:cubicBezTo>
                  <a:pt x="5255" y="1069"/>
                  <a:pt x="5255" y="1069"/>
                  <a:pt x="5255" y="1069"/>
                </a:cubicBezTo>
                <a:cubicBezTo>
                  <a:pt x="5255" y="653"/>
                  <a:pt x="5255" y="653"/>
                  <a:pt x="5255" y="653"/>
                </a:cubicBezTo>
                <a:cubicBezTo>
                  <a:pt x="6043" y="653"/>
                  <a:pt x="6043" y="653"/>
                  <a:pt x="6043" y="653"/>
                </a:cubicBezTo>
                <a:cubicBezTo>
                  <a:pt x="6043" y="532"/>
                  <a:pt x="6043" y="532"/>
                  <a:pt x="6043" y="532"/>
                </a:cubicBezTo>
                <a:cubicBezTo>
                  <a:pt x="5255" y="532"/>
                  <a:pt x="5255" y="532"/>
                  <a:pt x="5255" y="532"/>
                </a:cubicBezTo>
                <a:moveTo>
                  <a:pt x="4825" y="608"/>
                </a:moveTo>
                <a:cubicBezTo>
                  <a:pt x="4153" y="608"/>
                  <a:pt x="4153" y="608"/>
                  <a:pt x="4153" y="608"/>
                </a:cubicBezTo>
                <a:cubicBezTo>
                  <a:pt x="4153" y="745"/>
                  <a:pt x="4153" y="745"/>
                  <a:pt x="4153" y="745"/>
                </a:cubicBezTo>
                <a:cubicBezTo>
                  <a:pt x="4648" y="745"/>
                  <a:pt x="4648" y="745"/>
                  <a:pt x="4648" y="745"/>
                </a:cubicBezTo>
                <a:cubicBezTo>
                  <a:pt x="4648" y="876"/>
                  <a:pt x="4648" y="876"/>
                  <a:pt x="4648" y="876"/>
                </a:cubicBezTo>
                <a:cubicBezTo>
                  <a:pt x="4648" y="1046"/>
                  <a:pt x="4582" y="1088"/>
                  <a:pt x="4273" y="1088"/>
                </a:cubicBezTo>
                <a:cubicBezTo>
                  <a:pt x="4107" y="1088"/>
                  <a:pt x="4107" y="1088"/>
                  <a:pt x="4107" y="1088"/>
                </a:cubicBezTo>
                <a:cubicBezTo>
                  <a:pt x="3817" y="1088"/>
                  <a:pt x="3717" y="1022"/>
                  <a:pt x="3717" y="817"/>
                </a:cubicBezTo>
                <a:cubicBezTo>
                  <a:pt x="3717" y="433"/>
                  <a:pt x="3717" y="433"/>
                  <a:pt x="3717" y="433"/>
                </a:cubicBezTo>
                <a:cubicBezTo>
                  <a:pt x="3717" y="194"/>
                  <a:pt x="3767" y="129"/>
                  <a:pt x="4103" y="129"/>
                </a:cubicBezTo>
                <a:cubicBezTo>
                  <a:pt x="4321" y="129"/>
                  <a:pt x="4321" y="129"/>
                  <a:pt x="4321" y="129"/>
                </a:cubicBezTo>
                <a:cubicBezTo>
                  <a:pt x="4574" y="129"/>
                  <a:pt x="4644" y="176"/>
                  <a:pt x="4644" y="291"/>
                </a:cubicBezTo>
                <a:cubicBezTo>
                  <a:pt x="4644" y="359"/>
                  <a:pt x="4644" y="359"/>
                  <a:pt x="4644" y="359"/>
                </a:cubicBezTo>
                <a:cubicBezTo>
                  <a:pt x="4820" y="359"/>
                  <a:pt x="4820" y="359"/>
                  <a:pt x="4820" y="359"/>
                </a:cubicBezTo>
                <a:cubicBezTo>
                  <a:pt x="4820" y="267"/>
                  <a:pt x="4820" y="267"/>
                  <a:pt x="4820" y="267"/>
                </a:cubicBezTo>
                <a:cubicBezTo>
                  <a:pt x="4820" y="74"/>
                  <a:pt x="4640" y="0"/>
                  <a:pt x="4406" y="0"/>
                </a:cubicBezTo>
                <a:cubicBezTo>
                  <a:pt x="3997" y="0"/>
                  <a:pt x="3997" y="0"/>
                  <a:pt x="3997" y="0"/>
                </a:cubicBezTo>
                <a:cubicBezTo>
                  <a:pt x="3732" y="0"/>
                  <a:pt x="3541" y="93"/>
                  <a:pt x="3541" y="417"/>
                </a:cubicBezTo>
                <a:cubicBezTo>
                  <a:pt x="3541" y="787"/>
                  <a:pt x="3541" y="787"/>
                  <a:pt x="3541" y="787"/>
                </a:cubicBezTo>
                <a:cubicBezTo>
                  <a:pt x="3541" y="1157"/>
                  <a:pt x="3723" y="1216"/>
                  <a:pt x="4138" y="1216"/>
                </a:cubicBezTo>
                <a:cubicBezTo>
                  <a:pt x="4308" y="1216"/>
                  <a:pt x="4308" y="1216"/>
                  <a:pt x="4308" y="1216"/>
                </a:cubicBezTo>
                <a:cubicBezTo>
                  <a:pt x="4661" y="1216"/>
                  <a:pt x="4825" y="1149"/>
                  <a:pt x="4825" y="868"/>
                </a:cubicBezTo>
                <a:cubicBezTo>
                  <a:pt x="4825" y="608"/>
                  <a:pt x="4825" y="608"/>
                  <a:pt x="4825" y="60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dirty="0"/>
          </a:p>
        </p:txBody>
      </p:sp>
    </p:spTree>
    <p:extLst>
      <p:ext uri="{BB962C8B-B14F-4D97-AF65-F5344CB8AC3E}">
        <p14:creationId xmlns:p14="http://schemas.microsoft.com/office/powerpoint/2010/main" val="38774610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nsertedImage">
            <a:extLst>
              <a:ext uri="{FF2B5EF4-FFF2-40B4-BE49-F238E27FC236}">
                <a16:creationId xmlns:a16="http://schemas.microsoft.com/office/drawing/2014/main" id="{92361BD3-BFC5-4679-1525-652815012384}"/>
              </a:ext>
            </a:extLst>
          </p:cNvPr>
          <p:cNvPicPr>
            <a:picLocks noGrp="1"/>
          </p:cNvPicPr>
          <p:nvPr>
            <p:ph type="pic" sz="quarter" idx="18"/>
          </p:nvPr>
        </p:nvPicPr>
        <p:blipFill>
          <a:blip r:embed="rId2"/>
          <a:srcRect t="7796" b="7796"/>
          <a:stretch>
            <a:fillRect/>
          </a:stretch>
        </p:blipFill>
        <p:spPr/>
      </p:pic>
      <p:sp>
        <p:nvSpPr>
          <p:cNvPr id="9" name="Text Placeholder 8">
            <a:extLst>
              <a:ext uri="{FF2B5EF4-FFF2-40B4-BE49-F238E27FC236}">
                <a16:creationId xmlns:a16="http://schemas.microsoft.com/office/drawing/2014/main" id="{E5B8C4A9-71DB-22E7-0361-BC9D985FB65B}"/>
              </a:ext>
            </a:extLst>
          </p:cNvPr>
          <p:cNvSpPr>
            <a:spLocks noGrp="1"/>
          </p:cNvSpPr>
          <p:nvPr>
            <p:ph type="body" sz="quarter" idx="14"/>
          </p:nvPr>
        </p:nvSpPr>
        <p:spPr/>
        <p:txBody>
          <a:bodyPr/>
          <a:lstStyle/>
          <a:p>
            <a:r>
              <a:rPr lang="en-GB" dirty="0">
                <a:solidFill>
                  <a:srgbClr val="C00000"/>
                </a:solidFill>
              </a:rPr>
              <a:t>”Det externa </a:t>
            </a:r>
            <a:r>
              <a:rPr lang="en-GB" dirty="0" err="1">
                <a:solidFill>
                  <a:srgbClr val="C00000"/>
                </a:solidFill>
              </a:rPr>
              <a:t>ansvaret</a:t>
            </a:r>
            <a:r>
              <a:rPr lang="en-GB" dirty="0">
                <a:solidFill>
                  <a:srgbClr val="C00000"/>
                </a:solidFill>
              </a:rPr>
              <a:t>”</a:t>
            </a:r>
          </a:p>
        </p:txBody>
      </p:sp>
      <p:sp>
        <p:nvSpPr>
          <p:cNvPr id="8" name="Content Placeholder 7">
            <a:extLst>
              <a:ext uri="{FF2B5EF4-FFF2-40B4-BE49-F238E27FC236}">
                <a16:creationId xmlns:a16="http://schemas.microsoft.com/office/drawing/2014/main" id="{E6D7F5F4-FFC5-C782-B4DB-F2EEFCDECB52}"/>
              </a:ext>
            </a:extLst>
          </p:cNvPr>
          <p:cNvSpPr>
            <a:spLocks noGrp="1"/>
          </p:cNvSpPr>
          <p:nvPr>
            <p:ph sz="quarter" idx="13"/>
          </p:nvPr>
        </p:nvSpPr>
        <p:spPr/>
        <p:txBody>
          <a:bodyPr/>
          <a:lstStyle/>
          <a:p>
            <a:pPr>
              <a:spcBef>
                <a:spcPts val="500"/>
              </a:spcBef>
              <a:spcAft>
                <a:spcPts val="500"/>
              </a:spcAft>
              <a:buFontTx/>
              <a:buNone/>
              <a:defRPr/>
            </a:pPr>
            <a:r>
              <a:rPr lang="sv-SE" sz="1600" dirty="0"/>
              <a:t>29 kap 1 §  första stycket, </a:t>
            </a:r>
            <a:r>
              <a:rPr lang="sv-SE" sz="1600" i="1" dirty="0"/>
              <a:t>andra meningen </a:t>
            </a:r>
            <a:r>
              <a:rPr lang="sv-SE" sz="1600" dirty="0"/>
              <a:t>ABL (och 11 kap 51 § FRL)</a:t>
            </a:r>
          </a:p>
          <a:p>
            <a:pPr marL="0" indent="0">
              <a:spcAft>
                <a:spcPts val="1200"/>
              </a:spcAft>
              <a:buFontTx/>
              <a:buNone/>
              <a:defRPr/>
            </a:pPr>
            <a:r>
              <a:rPr lang="sv-SE" sz="1600" b="1" i="1" dirty="0"/>
              <a:t>”Detsamma gäller när skadan tillfogas en aktieägare eller någon annan genom överträdelse av denna lag, tillämplig lag om årsredovisning eller bolagsordningen” [eller FRL] </a:t>
            </a:r>
          </a:p>
          <a:p>
            <a:pPr marL="0" indent="0">
              <a:spcBef>
                <a:spcPts val="500"/>
              </a:spcBef>
              <a:spcAft>
                <a:spcPts val="500"/>
              </a:spcAft>
              <a:buFontTx/>
              <a:buNone/>
              <a:defRPr/>
            </a:pPr>
            <a:r>
              <a:rPr lang="sv-SE" sz="1600" dirty="0"/>
              <a:t>Ansvar mot aktieägare (moderbolaget), återförsäkrare, försäkringstagare eller andra förutsätter alltså </a:t>
            </a:r>
          </a:p>
          <a:p>
            <a:pPr>
              <a:spcBef>
                <a:spcPts val="500"/>
              </a:spcBef>
              <a:spcAft>
                <a:spcPts val="500"/>
              </a:spcAft>
              <a:buFont typeface="Arial" panose="020B0604020202020204" pitchFamily="34" charset="0"/>
              <a:buChar char="•"/>
              <a:defRPr/>
            </a:pPr>
            <a:r>
              <a:rPr lang="sv-SE" sz="1600" b="1" i="1" dirty="0">
                <a:solidFill>
                  <a:srgbClr val="C00000"/>
                </a:solidFill>
              </a:rPr>
              <a:t>uppsåt eller oaktsamhet </a:t>
            </a:r>
            <a:r>
              <a:rPr lang="sv-SE" sz="1600" i="1" dirty="0"/>
              <a:t>(vårdslöshet)</a:t>
            </a:r>
            <a:endParaRPr lang="sv-SE" sz="1600" b="1" i="1" dirty="0">
              <a:solidFill>
                <a:srgbClr val="C00000"/>
              </a:solidFill>
            </a:endParaRPr>
          </a:p>
          <a:p>
            <a:pPr marL="0" indent="0">
              <a:spcBef>
                <a:spcPts val="500"/>
              </a:spcBef>
              <a:spcAft>
                <a:spcPts val="500"/>
              </a:spcAft>
              <a:buNone/>
              <a:defRPr/>
            </a:pPr>
            <a:r>
              <a:rPr lang="sv-SE" sz="1600" b="1" dirty="0"/>
              <a:t>och</a:t>
            </a:r>
          </a:p>
          <a:p>
            <a:pPr>
              <a:spcBef>
                <a:spcPts val="500"/>
              </a:spcBef>
              <a:spcAft>
                <a:spcPts val="500"/>
              </a:spcAft>
              <a:buFont typeface="Arial" panose="020B0604020202020204" pitchFamily="34" charset="0"/>
              <a:buChar char="•"/>
              <a:defRPr/>
            </a:pPr>
            <a:r>
              <a:rPr lang="sv-SE" sz="1600" b="1" i="1" dirty="0">
                <a:solidFill>
                  <a:srgbClr val="C00000"/>
                </a:solidFill>
              </a:rPr>
              <a:t>lagöverträdelse </a:t>
            </a:r>
            <a:r>
              <a:rPr lang="sv-SE" sz="1600" i="1" dirty="0"/>
              <a:t>av ABL, ÅRFL, bolagsordningen eller FRL</a:t>
            </a:r>
          </a:p>
          <a:p>
            <a:pPr marL="0" indent="0">
              <a:spcBef>
                <a:spcPts val="500"/>
              </a:spcBef>
              <a:spcAft>
                <a:spcPts val="500"/>
              </a:spcAft>
              <a:buNone/>
              <a:defRPr/>
            </a:pPr>
            <a:r>
              <a:rPr lang="sv-SE" sz="1600" b="1" dirty="0"/>
              <a:t>dock endast om </a:t>
            </a:r>
            <a:r>
              <a:rPr lang="sv-SE" sz="1600" dirty="0"/>
              <a:t>den skadelidande omfattas av ett</a:t>
            </a:r>
          </a:p>
          <a:p>
            <a:pPr>
              <a:spcBef>
                <a:spcPts val="500"/>
              </a:spcBef>
              <a:spcAft>
                <a:spcPts val="500"/>
              </a:spcAft>
              <a:buFont typeface="Arial" panose="020B0604020202020204" pitchFamily="34" charset="0"/>
              <a:buChar char="•"/>
              <a:defRPr/>
            </a:pPr>
            <a:r>
              <a:rPr lang="sv-SE" sz="1600" b="1" i="1" dirty="0">
                <a:solidFill>
                  <a:srgbClr val="C00000"/>
                </a:solidFill>
              </a:rPr>
              <a:t>normskyddsintresse</a:t>
            </a:r>
            <a:r>
              <a:rPr lang="sv-SE" sz="1600" i="1" dirty="0"/>
              <a:t> </a:t>
            </a:r>
            <a:r>
              <a:rPr lang="sv-SE" sz="1600" dirty="0"/>
              <a:t>(normskyddsläran)</a:t>
            </a:r>
          </a:p>
          <a:p>
            <a:pPr marL="0" indent="0">
              <a:spcBef>
                <a:spcPts val="500"/>
              </a:spcBef>
              <a:spcAft>
                <a:spcPts val="500"/>
              </a:spcAft>
              <a:buFontTx/>
              <a:buNone/>
              <a:defRPr/>
            </a:pPr>
            <a:endParaRPr lang="sv-SE" sz="1600" dirty="0"/>
          </a:p>
          <a:p>
            <a:pPr>
              <a:spcBef>
                <a:spcPts val="500"/>
              </a:spcBef>
              <a:spcAft>
                <a:spcPts val="500"/>
              </a:spcAft>
            </a:pPr>
            <a:endParaRPr lang="en-GB" sz="1600" dirty="0"/>
          </a:p>
          <a:p>
            <a:endParaRPr lang="sv-SE" dirty="0"/>
          </a:p>
        </p:txBody>
      </p:sp>
      <p:sp>
        <p:nvSpPr>
          <p:cNvPr id="3" name="Slide Number Placeholder 2">
            <a:extLst>
              <a:ext uri="{FF2B5EF4-FFF2-40B4-BE49-F238E27FC236}">
                <a16:creationId xmlns:a16="http://schemas.microsoft.com/office/drawing/2014/main" id="{3194E332-15B6-4328-D33E-94AED5D6A0D0}"/>
              </a:ext>
            </a:extLst>
          </p:cNvPr>
          <p:cNvSpPr>
            <a:spLocks noGrp="1"/>
          </p:cNvSpPr>
          <p:nvPr>
            <p:ph type="sldNum" sz="quarter" idx="17"/>
          </p:nvPr>
        </p:nvSpPr>
        <p:spPr/>
        <p:txBody>
          <a:bodyPr/>
          <a:lstStyle/>
          <a:p>
            <a:fld id="{68468C2E-472A-43C3-926E-5A5CF00B7762}" type="slidenum">
              <a:rPr lang="sv-SE" smtClean="0"/>
              <a:pPr/>
              <a:t>31</a:t>
            </a:fld>
            <a:endParaRPr lang="sv-SE" dirty="0"/>
          </a:p>
        </p:txBody>
      </p:sp>
      <p:sp>
        <p:nvSpPr>
          <p:cNvPr id="7" name="Title 6">
            <a:extLst>
              <a:ext uri="{FF2B5EF4-FFF2-40B4-BE49-F238E27FC236}">
                <a16:creationId xmlns:a16="http://schemas.microsoft.com/office/drawing/2014/main" id="{7340AC10-8F42-A496-8217-4896372E8F88}"/>
              </a:ext>
            </a:extLst>
          </p:cNvPr>
          <p:cNvSpPr>
            <a:spLocks noGrp="1"/>
          </p:cNvSpPr>
          <p:nvPr>
            <p:ph type="title"/>
          </p:nvPr>
        </p:nvSpPr>
        <p:spPr/>
        <p:txBody>
          <a:bodyPr/>
          <a:lstStyle/>
          <a:p>
            <a:r>
              <a:rPr lang="en-GB" dirty="0" err="1"/>
              <a:t>Skadeståndsansvar</a:t>
            </a:r>
            <a:r>
              <a:rPr lang="en-GB" dirty="0"/>
              <a:t> mot </a:t>
            </a:r>
            <a:r>
              <a:rPr lang="en-GB" dirty="0" err="1"/>
              <a:t>aktieägare</a:t>
            </a:r>
            <a:r>
              <a:rPr lang="en-GB" dirty="0"/>
              <a:t> </a:t>
            </a:r>
            <a:r>
              <a:rPr lang="en-GB" dirty="0" err="1"/>
              <a:t>och</a:t>
            </a:r>
            <a:r>
              <a:rPr lang="en-GB" dirty="0"/>
              <a:t> </a:t>
            </a:r>
            <a:r>
              <a:rPr lang="en-GB" dirty="0" err="1"/>
              <a:t>kunder</a:t>
            </a:r>
            <a:endParaRPr lang="sv-SE" dirty="0"/>
          </a:p>
        </p:txBody>
      </p:sp>
      <p:sp>
        <p:nvSpPr>
          <p:cNvPr id="18" name="Vinge">
            <a:extLst>
              <a:ext uri="{FF2B5EF4-FFF2-40B4-BE49-F238E27FC236}">
                <a16:creationId xmlns:a16="http://schemas.microsoft.com/office/drawing/2014/main" id="{C2431D88-E7CB-4C5B-FDA9-D80542925D1B}"/>
              </a:ext>
            </a:extLst>
          </p:cNvPr>
          <p:cNvSpPr>
            <a:spLocks noEditPoints="1"/>
          </p:cNvSpPr>
          <p:nvPr/>
        </p:nvSpPr>
        <p:spPr bwMode="auto">
          <a:xfrm>
            <a:off x="334963" y="6405563"/>
            <a:ext cx="720725" cy="144462"/>
          </a:xfrm>
          <a:custGeom>
            <a:avLst/>
            <a:gdLst>
              <a:gd name="T0" fmla="*/ 1358 w 6078"/>
              <a:gd name="T1" fmla="*/ 10 h 1216"/>
              <a:gd name="T2" fmla="*/ 795 w 6078"/>
              <a:gd name="T3" fmla="*/ 1206 h 1216"/>
              <a:gd name="T4" fmla="*/ 568 w 6078"/>
              <a:gd name="T5" fmla="*/ 1206 h 1216"/>
              <a:gd name="T6" fmla="*/ 0 w 6078"/>
              <a:gd name="T7" fmla="*/ 10 h 1216"/>
              <a:gd name="T8" fmla="*/ 189 w 6078"/>
              <a:gd name="T9" fmla="*/ 10 h 1216"/>
              <a:gd name="T10" fmla="*/ 678 w 6078"/>
              <a:gd name="T11" fmla="*/ 1076 h 1216"/>
              <a:gd name="T12" fmla="*/ 684 w 6078"/>
              <a:gd name="T13" fmla="*/ 1076 h 1216"/>
              <a:gd name="T14" fmla="*/ 1170 w 6078"/>
              <a:gd name="T15" fmla="*/ 10 h 1216"/>
              <a:gd name="T16" fmla="*/ 1358 w 6078"/>
              <a:gd name="T17" fmla="*/ 10 h 1216"/>
              <a:gd name="T18" fmla="*/ 1514 w 6078"/>
              <a:gd name="T19" fmla="*/ 1206 h 1216"/>
              <a:gd name="T20" fmla="*/ 1690 w 6078"/>
              <a:gd name="T21" fmla="*/ 1206 h 1216"/>
              <a:gd name="T22" fmla="*/ 1690 w 6078"/>
              <a:gd name="T23" fmla="*/ 10 h 1216"/>
              <a:gd name="T24" fmla="*/ 1514 w 6078"/>
              <a:gd name="T25" fmla="*/ 10 h 1216"/>
              <a:gd name="T26" fmla="*/ 1514 w 6078"/>
              <a:gd name="T27" fmla="*/ 1206 h 1216"/>
              <a:gd name="T28" fmla="*/ 3288 w 6078"/>
              <a:gd name="T29" fmla="*/ 1206 h 1216"/>
              <a:gd name="T30" fmla="*/ 3288 w 6078"/>
              <a:gd name="T31" fmla="*/ 10 h 1216"/>
              <a:gd name="T32" fmla="*/ 3112 w 6078"/>
              <a:gd name="T33" fmla="*/ 10 h 1216"/>
              <a:gd name="T34" fmla="*/ 3112 w 6078"/>
              <a:gd name="T35" fmla="*/ 1076 h 1216"/>
              <a:gd name="T36" fmla="*/ 3108 w 6078"/>
              <a:gd name="T37" fmla="*/ 1076 h 1216"/>
              <a:gd name="T38" fmla="*/ 2215 w 6078"/>
              <a:gd name="T39" fmla="*/ 10 h 1216"/>
              <a:gd name="T40" fmla="*/ 1947 w 6078"/>
              <a:gd name="T41" fmla="*/ 10 h 1216"/>
              <a:gd name="T42" fmla="*/ 1947 w 6078"/>
              <a:gd name="T43" fmla="*/ 1206 h 1216"/>
              <a:gd name="T44" fmla="*/ 2123 w 6078"/>
              <a:gd name="T45" fmla="*/ 1206 h 1216"/>
              <a:gd name="T46" fmla="*/ 2123 w 6078"/>
              <a:gd name="T47" fmla="*/ 148 h 1216"/>
              <a:gd name="T48" fmla="*/ 2127 w 6078"/>
              <a:gd name="T49" fmla="*/ 148 h 1216"/>
              <a:gd name="T50" fmla="*/ 3021 w 6078"/>
              <a:gd name="T51" fmla="*/ 1206 h 1216"/>
              <a:gd name="T52" fmla="*/ 3288 w 6078"/>
              <a:gd name="T53" fmla="*/ 1206 h 1216"/>
              <a:gd name="T54" fmla="*/ 5255 w 6078"/>
              <a:gd name="T55" fmla="*/ 532 h 1216"/>
              <a:gd name="T56" fmla="*/ 5255 w 6078"/>
              <a:gd name="T57" fmla="*/ 147 h 1216"/>
              <a:gd name="T58" fmla="*/ 6078 w 6078"/>
              <a:gd name="T59" fmla="*/ 147 h 1216"/>
              <a:gd name="T60" fmla="*/ 6078 w 6078"/>
              <a:gd name="T61" fmla="*/ 10 h 1216"/>
              <a:gd name="T62" fmla="*/ 5078 w 6078"/>
              <a:gd name="T63" fmla="*/ 10 h 1216"/>
              <a:gd name="T64" fmla="*/ 5078 w 6078"/>
              <a:gd name="T65" fmla="*/ 1206 h 1216"/>
              <a:gd name="T66" fmla="*/ 6078 w 6078"/>
              <a:gd name="T67" fmla="*/ 1206 h 1216"/>
              <a:gd name="T68" fmla="*/ 6078 w 6078"/>
              <a:gd name="T69" fmla="*/ 1069 h 1216"/>
              <a:gd name="T70" fmla="*/ 5255 w 6078"/>
              <a:gd name="T71" fmla="*/ 1069 h 1216"/>
              <a:gd name="T72" fmla="*/ 5255 w 6078"/>
              <a:gd name="T73" fmla="*/ 653 h 1216"/>
              <a:gd name="T74" fmla="*/ 6043 w 6078"/>
              <a:gd name="T75" fmla="*/ 653 h 1216"/>
              <a:gd name="T76" fmla="*/ 6043 w 6078"/>
              <a:gd name="T77" fmla="*/ 532 h 1216"/>
              <a:gd name="T78" fmla="*/ 5255 w 6078"/>
              <a:gd name="T79" fmla="*/ 532 h 1216"/>
              <a:gd name="T80" fmla="*/ 4825 w 6078"/>
              <a:gd name="T81" fmla="*/ 608 h 1216"/>
              <a:gd name="T82" fmla="*/ 4153 w 6078"/>
              <a:gd name="T83" fmla="*/ 608 h 1216"/>
              <a:gd name="T84" fmla="*/ 4153 w 6078"/>
              <a:gd name="T85" fmla="*/ 745 h 1216"/>
              <a:gd name="T86" fmla="*/ 4648 w 6078"/>
              <a:gd name="T87" fmla="*/ 745 h 1216"/>
              <a:gd name="T88" fmla="*/ 4648 w 6078"/>
              <a:gd name="T89" fmla="*/ 876 h 1216"/>
              <a:gd name="T90" fmla="*/ 4273 w 6078"/>
              <a:gd name="T91" fmla="*/ 1088 h 1216"/>
              <a:gd name="T92" fmla="*/ 4107 w 6078"/>
              <a:gd name="T93" fmla="*/ 1088 h 1216"/>
              <a:gd name="T94" fmla="*/ 3717 w 6078"/>
              <a:gd name="T95" fmla="*/ 817 h 1216"/>
              <a:gd name="T96" fmla="*/ 3717 w 6078"/>
              <a:gd name="T97" fmla="*/ 433 h 1216"/>
              <a:gd name="T98" fmla="*/ 4103 w 6078"/>
              <a:gd name="T99" fmla="*/ 129 h 1216"/>
              <a:gd name="T100" fmla="*/ 4321 w 6078"/>
              <a:gd name="T101" fmla="*/ 129 h 1216"/>
              <a:gd name="T102" fmla="*/ 4644 w 6078"/>
              <a:gd name="T103" fmla="*/ 291 h 1216"/>
              <a:gd name="T104" fmla="*/ 4644 w 6078"/>
              <a:gd name="T105" fmla="*/ 359 h 1216"/>
              <a:gd name="T106" fmla="*/ 4820 w 6078"/>
              <a:gd name="T107" fmla="*/ 359 h 1216"/>
              <a:gd name="T108" fmla="*/ 4820 w 6078"/>
              <a:gd name="T109" fmla="*/ 267 h 1216"/>
              <a:gd name="T110" fmla="*/ 4406 w 6078"/>
              <a:gd name="T111" fmla="*/ 0 h 1216"/>
              <a:gd name="T112" fmla="*/ 3997 w 6078"/>
              <a:gd name="T113" fmla="*/ 0 h 1216"/>
              <a:gd name="T114" fmla="*/ 3541 w 6078"/>
              <a:gd name="T115" fmla="*/ 417 h 1216"/>
              <a:gd name="T116" fmla="*/ 3541 w 6078"/>
              <a:gd name="T117" fmla="*/ 787 h 1216"/>
              <a:gd name="T118" fmla="*/ 4138 w 6078"/>
              <a:gd name="T119" fmla="*/ 1216 h 1216"/>
              <a:gd name="T120" fmla="*/ 4308 w 6078"/>
              <a:gd name="T121" fmla="*/ 1216 h 1216"/>
              <a:gd name="T122" fmla="*/ 4825 w 6078"/>
              <a:gd name="T123" fmla="*/ 868 h 1216"/>
              <a:gd name="T124" fmla="*/ 4825 w 6078"/>
              <a:gd name="T125" fmla="*/ 608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078" h="1216">
                <a:moveTo>
                  <a:pt x="1358" y="10"/>
                </a:moveTo>
                <a:cubicBezTo>
                  <a:pt x="795" y="1206"/>
                  <a:pt x="795" y="1206"/>
                  <a:pt x="795" y="1206"/>
                </a:cubicBezTo>
                <a:cubicBezTo>
                  <a:pt x="568" y="1206"/>
                  <a:pt x="568" y="1206"/>
                  <a:pt x="568" y="1206"/>
                </a:cubicBezTo>
                <a:cubicBezTo>
                  <a:pt x="0" y="10"/>
                  <a:pt x="0" y="10"/>
                  <a:pt x="0" y="10"/>
                </a:cubicBezTo>
                <a:cubicBezTo>
                  <a:pt x="189" y="10"/>
                  <a:pt x="189" y="10"/>
                  <a:pt x="189" y="10"/>
                </a:cubicBezTo>
                <a:cubicBezTo>
                  <a:pt x="678" y="1076"/>
                  <a:pt x="678" y="1076"/>
                  <a:pt x="678" y="1076"/>
                </a:cubicBezTo>
                <a:cubicBezTo>
                  <a:pt x="684" y="1076"/>
                  <a:pt x="684" y="1076"/>
                  <a:pt x="684" y="1076"/>
                </a:cubicBezTo>
                <a:cubicBezTo>
                  <a:pt x="1170" y="10"/>
                  <a:pt x="1170" y="10"/>
                  <a:pt x="1170" y="10"/>
                </a:cubicBezTo>
                <a:cubicBezTo>
                  <a:pt x="1358" y="10"/>
                  <a:pt x="1358" y="10"/>
                  <a:pt x="1358" y="10"/>
                </a:cubicBezTo>
                <a:moveTo>
                  <a:pt x="1514" y="1206"/>
                </a:moveTo>
                <a:cubicBezTo>
                  <a:pt x="1690" y="1206"/>
                  <a:pt x="1690" y="1206"/>
                  <a:pt x="1690" y="1206"/>
                </a:cubicBezTo>
                <a:cubicBezTo>
                  <a:pt x="1690" y="10"/>
                  <a:pt x="1690" y="10"/>
                  <a:pt x="1690" y="10"/>
                </a:cubicBezTo>
                <a:cubicBezTo>
                  <a:pt x="1514" y="10"/>
                  <a:pt x="1514" y="10"/>
                  <a:pt x="1514" y="10"/>
                </a:cubicBezTo>
                <a:lnTo>
                  <a:pt x="1514" y="1206"/>
                </a:lnTo>
                <a:close/>
                <a:moveTo>
                  <a:pt x="3288" y="1206"/>
                </a:moveTo>
                <a:cubicBezTo>
                  <a:pt x="3288" y="10"/>
                  <a:pt x="3288" y="10"/>
                  <a:pt x="3288" y="10"/>
                </a:cubicBezTo>
                <a:cubicBezTo>
                  <a:pt x="3112" y="10"/>
                  <a:pt x="3112" y="10"/>
                  <a:pt x="3112" y="10"/>
                </a:cubicBezTo>
                <a:cubicBezTo>
                  <a:pt x="3112" y="1076"/>
                  <a:pt x="3112" y="1076"/>
                  <a:pt x="3112" y="1076"/>
                </a:cubicBezTo>
                <a:cubicBezTo>
                  <a:pt x="3108" y="1076"/>
                  <a:pt x="3108" y="1076"/>
                  <a:pt x="3108" y="1076"/>
                </a:cubicBezTo>
                <a:cubicBezTo>
                  <a:pt x="2215" y="10"/>
                  <a:pt x="2215" y="10"/>
                  <a:pt x="2215" y="10"/>
                </a:cubicBezTo>
                <a:cubicBezTo>
                  <a:pt x="1947" y="10"/>
                  <a:pt x="1947" y="10"/>
                  <a:pt x="1947" y="10"/>
                </a:cubicBezTo>
                <a:cubicBezTo>
                  <a:pt x="1947" y="1206"/>
                  <a:pt x="1947" y="1206"/>
                  <a:pt x="1947" y="1206"/>
                </a:cubicBezTo>
                <a:cubicBezTo>
                  <a:pt x="2123" y="1206"/>
                  <a:pt x="2123" y="1206"/>
                  <a:pt x="2123" y="1206"/>
                </a:cubicBezTo>
                <a:cubicBezTo>
                  <a:pt x="2123" y="148"/>
                  <a:pt x="2123" y="148"/>
                  <a:pt x="2123" y="148"/>
                </a:cubicBezTo>
                <a:cubicBezTo>
                  <a:pt x="2127" y="148"/>
                  <a:pt x="2127" y="148"/>
                  <a:pt x="2127" y="148"/>
                </a:cubicBezTo>
                <a:cubicBezTo>
                  <a:pt x="3021" y="1206"/>
                  <a:pt x="3021" y="1206"/>
                  <a:pt x="3021" y="1206"/>
                </a:cubicBezTo>
                <a:cubicBezTo>
                  <a:pt x="3288" y="1206"/>
                  <a:pt x="3288" y="1206"/>
                  <a:pt x="3288" y="1206"/>
                </a:cubicBezTo>
                <a:moveTo>
                  <a:pt x="5255" y="532"/>
                </a:moveTo>
                <a:cubicBezTo>
                  <a:pt x="5255" y="147"/>
                  <a:pt x="5255" y="147"/>
                  <a:pt x="5255" y="147"/>
                </a:cubicBezTo>
                <a:cubicBezTo>
                  <a:pt x="6078" y="147"/>
                  <a:pt x="6078" y="147"/>
                  <a:pt x="6078" y="147"/>
                </a:cubicBezTo>
                <a:cubicBezTo>
                  <a:pt x="6078" y="10"/>
                  <a:pt x="6078" y="10"/>
                  <a:pt x="6078" y="10"/>
                </a:cubicBezTo>
                <a:cubicBezTo>
                  <a:pt x="5078" y="10"/>
                  <a:pt x="5078" y="10"/>
                  <a:pt x="5078" y="10"/>
                </a:cubicBezTo>
                <a:cubicBezTo>
                  <a:pt x="5078" y="1206"/>
                  <a:pt x="5078" y="1206"/>
                  <a:pt x="5078" y="1206"/>
                </a:cubicBezTo>
                <a:cubicBezTo>
                  <a:pt x="6078" y="1206"/>
                  <a:pt x="6078" y="1206"/>
                  <a:pt x="6078" y="1206"/>
                </a:cubicBezTo>
                <a:cubicBezTo>
                  <a:pt x="6078" y="1069"/>
                  <a:pt x="6078" y="1069"/>
                  <a:pt x="6078" y="1069"/>
                </a:cubicBezTo>
                <a:cubicBezTo>
                  <a:pt x="5255" y="1069"/>
                  <a:pt x="5255" y="1069"/>
                  <a:pt x="5255" y="1069"/>
                </a:cubicBezTo>
                <a:cubicBezTo>
                  <a:pt x="5255" y="653"/>
                  <a:pt x="5255" y="653"/>
                  <a:pt x="5255" y="653"/>
                </a:cubicBezTo>
                <a:cubicBezTo>
                  <a:pt x="6043" y="653"/>
                  <a:pt x="6043" y="653"/>
                  <a:pt x="6043" y="653"/>
                </a:cubicBezTo>
                <a:cubicBezTo>
                  <a:pt x="6043" y="532"/>
                  <a:pt x="6043" y="532"/>
                  <a:pt x="6043" y="532"/>
                </a:cubicBezTo>
                <a:cubicBezTo>
                  <a:pt x="5255" y="532"/>
                  <a:pt x="5255" y="532"/>
                  <a:pt x="5255" y="532"/>
                </a:cubicBezTo>
                <a:moveTo>
                  <a:pt x="4825" y="608"/>
                </a:moveTo>
                <a:cubicBezTo>
                  <a:pt x="4153" y="608"/>
                  <a:pt x="4153" y="608"/>
                  <a:pt x="4153" y="608"/>
                </a:cubicBezTo>
                <a:cubicBezTo>
                  <a:pt x="4153" y="745"/>
                  <a:pt x="4153" y="745"/>
                  <a:pt x="4153" y="745"/>
                </a:cubicBezTo>
                <a:cubicBezTo>
                  <a:pt x="4648" y="745"/>
                  <a:pt x="4648" y="745"/>
                  <a:pt x="4648" y="745"/>
                </a:cubicBezTo>
                <a:cubicBezTo>
                  <a:pt x="4648" y="876"/>
                  <a:pt x="4648" y="876"/>
                  <a:pt x="4648" y="876"/>
                </a:cubicBezTo>
                <a:cubicBezTo>
                  <a:pt x="4648" y="1046"/>
                  <a:pt x="4582" y="1088"/>
                  <a:pt x="4273" y="1088"/>
                </a:cubicBezTo>
                <a:cubicBezTo>
                  <a:pt x="4107" y="1088"/>
                  <a:pt x="4107" y="1088"/>
                  <a:pt x="4107" y="1088"/>
                </a:cubicBezTo>
                <a:cubicBezTo>
                  <a:pt x="3817" y="1088"/>
                  <a:pt x="3717" y="1022"/>
                  <a:pt x="3717" y="817"/>
                </a:cubicBezTo>
                <a:cubicBezTo>
                  <a:pt x="3717" y="433"/>
                  <a:pt x="3717" y="433"/>
                  <a:pt x="3717" y="433"/>
                </a:cubicBezTo>
                <a:cubicBezTo>
                  <a:pt x="3717" y="194"/>
                  <a:pt x="3767" y="129"/>
                  <a:pt x="4103" y="129"/>
                </a:cubicBezTo>
                <a:cubicBezTo>
                  <a:pt x="4321" y="129"/>
                  <a:pt x="4321" y="129"/>
                  <a:pt x="4321" y="129"/>
                </a:cubicBezTo>
                <a:cubicBezTo>
                  <a:pt x="4574" y="129"/>
                  <a:pt x="4644" y="176"/>
                  <a:pt x="4644" y="291"/>
                </a:cubicBezTo>
                <a:cubicBezTo>
                  <a:pt x="4644" y="359"/>
                  <a:pt x="4644" y="359"/>
                  <a:pt x="4644" y="359"/>
                </a:cubicBezTo>
                <a:cubicBezTo>
                  <a:pt x="4820" y="359"/>
                  <a:pt x="4820" y="359"/>
                  <a:pt x="4820" y="359"/>
                </a:cubicBezTo>
                <a:cubicBezTo>
                  <a:pt x="4820" y="267"/>
                  <a:pt x="4820" y="267"/>
                  <a:pt x="4820" y="267"/>
                </a:cubicBezTo>
                <a:cubicBezTo>
                  <a:pt x="4820" y="74"/>
                  <a:pt x="4640" y="0"/>
                  <a:pt x="4406" y="0"/>
                </a:cubicBezTo>
                <a:cubicBezTo>
                  <a:pt x="3997" y="0"/>
                  <a:pt x="3997" y="0"/>
                  <a:pt x="3997" y="0"/>
                </a:cubicBezTo>
                <a:cubicBezTo>
                  <a:pt x="3732" y="0"/>
                  <a:pt x="3541" y="93"/>
                  <a:pt x="3541" y="417"/>
                </a:cubicBezTo>
                <a:cubicBezTo>
                  <a:pt x="3541" y="787"/>
                  <a:pt x="3541" y="787"/>
                  <a:pt x="3541" y="787"/>
                </a:cubicBezTo>
                <a:cubicBezTo>
                  <a:pt x="3541" y="1157"/>
                  <a:pt x="3723" y="1216"/>
                  <a:pt x="4138" y="1216"/>
                </a:cubicBezTo>
                <a:cubicBezTo>
                  <a:pt x="4308" y="1216"/>
                  <a:pt x="4308" y="1216"/>
                  <a:pt x="4308" y="1216"/>
                </a:cubicBezTo>
                <a:cubicBezTo>
                  <a:pt x="4661" y="1216"/>
                  <a:pt x="4825" y="1149"/>
                  <a:pt x="4825" y="868"/>
                </a:cubicBezTo>
                <a:cubicBezTo>
                  <a:pt x="4825" y="608"/>
                  <a:pt x="4825" y="608"/>
                  <a:pt x="4825" y="60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dirty="0"/>
          </a:p>
        </p:txBody>
      </p:sp>
    </p:spTree>
    <p:extLst>
      <p:ext uri="{BB962C8B-B14F-4D97-AF65-F5344CB8AC3E}">
        <p14:creationId xmlns:p14="http://schemas.microsoft.com/office/powerpoint/2010/main" val="22885540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nsertedImage">
            <a:extLst>
              <a:ext uri="{FF2B5EF4-FFF2-40B4-BE49-F238E27FC236}">
                <a16:creationId xmlns:a16="http://schemas.microsoft.com/office/drawing/2014/main" id="{A1147628-9F73-68C0-3905-4F0A3FD886F9}"/>
              </a:ext>
            </a:extLst>
          </p:cNvPr>
          <p:cNvPicPr>
            <a:picLocks noGrp="1"/>
          </p:cNvPicPr>
          <p:nvPr>
            <p:ph type="pic" sz="quarter" idx="13"/>
          </p:nvPr>
        </p:nvPicPr>
        <p:blipFill rotWithShape="1">
          <a:blip r:embed="rId2"/>
          <a:srcRect l="50622" r="9024"/>
          <a:stretch/>
        </p:blipFill>
        <p:spPr>
          <a:xfrm>
            <a:off x="0" y="0"/>
            <a:ext cx="4152378" cy="6858000"/>
          </a:xfrm>
        </p:spPr>
      </p:pic>
      <p:sp>
        <p:nvSpPr>
          <p:cNvPr id="5" name="Slide Number Placeholder 4">
            <a:extLst>
              <a:ext uri="{FF2B5EF4-FFF2-40B4-BE49-F238E27FC236}">
                <a16:creationId xmlns:a16="http://schemas.microsoft.com/office/drawing/2014/main" id="{D29E0F75-6328-4034-163D-509C7FAAC290}"/>
              </a:ext>
            </a:extLst>
          </p:cNvPr>
          <p:cNvSpPr>
            <a:spLocks noGrp="1"/>
          </p:cNvSpPr>
          <p:nvPr>
            <p:ph type="sldNum" sz="quarter" idx="16"/>
          </p:nvPr>
        </p:nvSpPr>
        <p:spPr/>
        <p:txBody>
          <a:bodyPr/>
          <a:lstStyle/>
          <a:p>
            <a:fld id="{68468C2E-472A-43C3-926E-5A5CF00B7762}" type="slidenum">
              <a:rPr lang="sv-SE" smtClean="0"/>
              <a:pPr/>
              <a:t>32</a:t>
            </a:fld>
            <a:endParaRPr lang="sv-SE" dirty="0"/>
          </a:p>
        </p:txBody>
      </p:sp>
      <p:sp>
        <p:nvSpPr>
          <p:cNvPr id="7" name="Title 6">
            <a:extLst>
              <a:ext uri="{FF2B5EF4-FFF2-40B4-BE49-F238E27FC236}">
                <a16:creationId xmlns:a16="http://schemas.microsoft.com/office/drawing/2014/main" id="{554B5993-ADDF-9EFD-A473-5334C2841C57}"/>
              </a:ext>
            </a:extLst>
          </p:cNvPr>
          <p:cNvSpPr>
            <a:spLocks noGrp="1"/>
          </p:cNvSpPr>
          <p:nvPr>
            <p:ph type="title"/>
          </p:nvPr>
        </p:nvSpPr>
        <p:spPr/>
        <p:txBody>
          <a:bodyPr>
            <a:normAutofit fontScale="90000"/>
          </a:bodyPr>
          <a:lstStyle/>
          <a:p>
            <a:r>
              <a:rPr lang="en-GB" dirty="0" err="1"/>
              <a:t>Arbetstagarledamöternas</a:t>
            </a:r>
            <a:r>
              <a:rPr lang="en-GB" dirty="0"/>
              <a:t> </a:t>
            </a:r>
            <a:r>
              <a:rPr lang="en-GB" dirty="0" err="1"/>
              <a:t>ansvar</a:t>
            </a:r>
            <a:r>
              <a:rPr lang="en-GB" dirty="0"/>
              <a:t> </a:t>
            </a:r>
            <a:r>
              <a:rPr lang="en-GB" dirty="0" err="1"/>
              <a:t>kan</a:t>
            </a:r>
            <a:r>
              <a:rPr lang="en-GB" dirty="0"/>
              <a:t> </a:t>
            </a:r>
            <a:r>
              <a:rPr lang="en-GB" dirty="0" err="1"/>
              <a:t>vara</a:t>
            </a:r>
            <a:r>
              <a:rPr lang="en-GB" dirty="0"/>
              <a:t> </a:t>
            </a:r>
            <a:r>
              <a:rPr lang="en-GB" dirty="0" err="1"/>
              <a:t>begränsat</a:t>
            </a:r>
            <a:endParaRPr lang="sv-SE" dirty="0"/>
          </a:p>
        </p:txBody>
      </p:sp>
      <p:sp>
        <p:nvSpPr>
          <p:cNvPr id="9" name="Text Placeholder 8">
            <a:extLst>
              <a:ext uri="{FF2B5EF4-FFF2-40B4-BE49-F238E27FC236}">
                <a16:creationId xmlns:a16="http://schemas.microsoft.com/office/drawing/2014/main" id="{2A6E8BB9-641F-3EC2-6F6C-DEA995EA5292}"/>
              </a:ext>
            </a:extLst>
          </p:cNvPr>
          <p:cNvSpPr>
            <a:spLocks noGrp="1"/>
          </p:cNvSpPr>
          <p:nvPr>
            <p:ph type="body" sz="quarter" idx="17"/>
          </p:nvPr>
        </p:nvSpPr>
        <p:spPr/>
        <p:txBody>
          <a:bodyPr/>
          <a:lstStyle/>
          <a:p>
            <a:endParaRPr lang="sv-SE"/>
          </a:p>
        </p:txBody>
      </p:sp>
      <p:sp>
        <p:nvSpPr>
          <p:cNvPr id="10" name="Text Placeholder 9">
            <a:extLst>
              <a:ext uri="{FF2B5EF4-FFF2-40B4-BE49-F238E27FC236}">
                <a16:creationId xmlns:a16="http://schemas.microsoft.com/office/drawing/2014/main" id="{B2B19893-3078-7CF9-964F-850A7A0FB870}"/>
              </a:ext>
            </a:extLst>
          </p:cNvPr>
          <p:cNvSpPr>
            <a:spLocks noGrp="1"/>
          </p:cNvSpPr>
          <p:nvPr>
            <p:ph type="body" sz="quarter" idx="18"/>
          </p:nvPr>
        </p:nvSpPr>
        <p:spPr/>
        <p:txBody>
          <a:bodyPr/>
          <a:lstStyle/>
          <a:p>
            <a:pPr>
              <a:buFont typeface="Arial" panose="020B0604020202020204" pitchFamily="34" charset="0"/>
              <a:buChar char="•"/>
              <a:defRPr/>
            </a:pPr>
            <a:r>
              <a:rPr lang="sv-SE" altLang="sv-SE" sz="1800" dirty="0"/>
              <a:t>Vissa uppgifter som styrelseledamot kan ligga på gränsen till en arbetstagarledamots ordinarie tjänst</a:t>
            </a:r>
          </a:p>
          <a:p>
            <a:pPr>
              <a:buFont typeface="Arial" panose="020B0604020202020204" pitchFamily="34" charset="0"/>
              <a:buChar char="•"/>
              <a:defRPr/>
            </a:pPr>
            <a:r>
              <a:rPr lang="sv-SE" altLang="sv-SE" sz="1800" dirty="0"/>
              <a:t>Det krävs ”</a:t>
            </a:r>
            <a:r>
              <a:rPr lang="sv-SE" altLang="sv-SE" sz="1800" i="1" dirty="0"/>
              <a:t>synnerliga skäl</a:t>
            </a:r>
            <a:r>
              <a:rPr lang="sv-SE" altLang="sv-SE" sz="1800" dirty="0"/>
              <a:t>” för att ansvar ska kunna utkrävas av en arbetstagare</a:t>
            </a:r>
          </a:p>
          <a:p>
            <a:pPr>
              <a:buFont typeface="Arial" panose="020B0604020202020204" pitchFamily="34" charset="0"/>
              <a:buChar char="•"/>
              <a:defRPr/>
            </a:pPr>
            <a:endParaRPr lang="sv-SE" sz="1400" b="1" dirty="0"/>
          </a:p>
          <a:p>
            <a:pPr>
              <a:buFont typeface="Arial" panose="020B0604020202020204" pitchFamily="34" charset="0"/>
              <a:buChar char="•"/>
              <a:defRPr/>
            </a:pPr>
            <a:endParaRPr lang="sv-SE" sz="1400" dirty="0"/>
          </a:p>
          <a:p>
            <a:pPr>
              <a:buFont typeface="Arial" panose="020B0604020202020204" pitchFamily="34" charset="0"/>
              <a:buChar char="•"/>
            </a:pPr>
            <a:endParaRPr lang="sv-SE" sz="1800" dirty="0"/>
          </a:p>
        </p:txBody>
      </p:sp>
      <p:sp>
        <p:nvSpPr>
          <p:cNvPr id="13" name="Vinge">
            <a:extLst>
              <a:ext uri="{FF2B5EF4-FFF2-40B4-BE49-F238E27FC236}">
                <a16:creationId xmlns:a16="http://schemas.microsoft.com/office/drawing/2014/main" id="{D4D2EACE-6B87-282E-1D98-84EA0D904CBB}"/>
              </a:ext>
            </a:extLst>
          </p:cNvPr>
          <p:cNvSpPr>
            <a:spLocks noEditPoints="1"/>
          </p:cNvSpPr>
          <p:nvPr/>
        </p:nvSpPr>
        <p:spPr bwMode="auto">
          <a:xfrm>
            <a:off x="334963" y="6405563"/>
            <a:ext cx="720725" cy="144462"/>
          </a:xfrm>
          <a:custGeom>
            <a:avLst/>
            <a:gdLst>
              <a:gd name="T0" fmla="*/ 1358 w 6078"/>
              <a:gd name="T1" fmla="*/ 10 h 1216"/>
              <a:gd name="T2" fmla="*/ 795 w 6078"/>
              <a:gd name="T3" fmla="*/ 1206 h 1216"/>
              <a:gd name="T4" fmla="*/ 568 w 6078"/>
              <a:gd name="T5" fmla="*/ 1206 h 1216"/>
              <a:gd name="T6" fmla="*/ 0 w 6078"/>
              <a:gd name="T7" fmla="*/ 10 h 1216"/>
              <a:gd name="T8" fmla="*/ 189 w 6078"/>
              <a:gd name="T9" fmla="*/ 10 h 1216"/>
              <a:gd name="T10" fmla="*/ 678 w 6078"/>
              <a:gd name="T11" fmla="*/ 1076 h 1216"/>
              <a:gd name="T12" fmla="*/ 684 w 6078"/>
              <a:gd name="T13" fmla="*/ 1076 h 1216"/>
              <a:gd name="T14" fmla="*/ 1170 w 6078"/>
              <a:gd name="T15" fmla="*/ 10 h 1216"/>
              <a:gd name="T16" fmla="*/ 1358 w 6078"/>
              <a:gd name="T17" fmla="*/ 10 h 1216"/>
              <a:gd name="T18" fmla="*/ 1514 w 6078"/>
              <a:gd name="T19" fmla="*/ 1206 h 1216"/>
              <a:gd name="T20" fmla="*/ 1690 w 6078"/>
              <a:gd name="T21" fmla="*/ 1206 h 1216"/>
              <a:gd name="T22" fmla="*/ 1690 w 6078"/>
              <a:gd name="T23" fmla="*/ 10 h 1216"/>
              <a:gd name="T24" fmla="*/ 1514 w 6078"/>
              <a:gd name="T25" fmla="*/ 10 h 1216"/>
              <a:gd name="T26" fmla="*/ 1514 w 6078"/>
              <a:gd name="T27" fmla="*/ 1206 h 1216"/>
              <a:gd name="T28" fmla="*/ 3288 w 6078"/>
              <a:gd name="T29" fmla="*/ 1206 h 1216"/>
              <a:gd name="T30" fmla="*/ 3288 w 6078"/>
              <a:gd name="T31" fmla="*/ 10 h 1216"/>
              <a:gd name="T32" fmla="*/ 3112 w 6078"/>
              <a:gd name="T33" fmla="*/ 10 h 1216"/>
              <a:gd name="T34" fmla="*/ 3112 w 6078"/>
              <a:gd name="T35" fmla="*/ 1076 h 1216"/>
              <a:gd name="T36" fmla="*/ 3108 w 6078"/>
              <a:gd name="T37" fmla="*/ 1076 h 1216"/>
              <a:gd name="T38" fmla="*/ 2215 w 6078"/>
              <a:gd name="T39" fmla="*/ 10 h 1216"/>
              <a:gd name="T40" fmla="*/ 1947 w 6078"/>
              <a:gd name="T41" fmla="*/ 10 h 1216"/>
              <a:gd name="T42" fmla="*/ 1947 w 6078"/>
              <a:gd name="T43" fmla="*/ 1206 h 1216"/>
              <a:gd name="T44" fmla="*/ 2123 w 6078"/>
              <a:gd name="T45" fmla="*/ 1206 h 1216"/>
              <a:gd name="T46" fmla="*/ 2123 w 6078"/>
              <a:gd name="T47" fmla="*/ 148 h 1216"/>
              <a:gd name="T48" fmla="*/ 2127 w 6078"/>
              <a:gd name="T49" fmla="*/ 148 h 1216"/>
              <a:gd name="T50" fmla="*/ 3021 w 6078"/>
              <a:gd name="T51" fmla="*/ 1206 h 1216"/>
              <a:gd name="T52" fmla="*/ 3288 w 6078"/>
              <a:gd name="T53" fmla="*/ 1206 h 1216"/>
              <a:gd name="T54" fmla="*/ 5255 w 6078"/>
              <a:gd name="T55" fmla="*/ 532 h 1216"/>
              <a:gd name="T56" fmla="*/ 5255 w 6078"/>
              <a:gd name="T57" fmla="*/ 147 h 1216"/>
              <a:gd name="T58" fmla="*/ 6078 w 6078"/>
              <a:gd name="T59" fmla="*/ 147 h 1216"/>
              <a:gd name="T60" fmla="*/ 6078 w 6078"/>
              <a:gd name="T61" fmla="*/ 10 h 1216"/>
              <a:gd name="T62" fmla="*/ 5078 w 6078"/>
              <a:gd name="T63" fmla="*/ 10 h 1216"/>
              <a:gd name="T64" fmla="*/ 5078 w 6078"/>
              <a:gd name="T65" fmla="*/ 1206 h 1216"/>
              <a:gd name="T66" fmla="*/ 6078 w 6078"/>
              <a:gd name="T67" fmla="*/ 1206 h 1216"/>
              <a:gd name="T68" fmla="*/ 6078 w 6078"/>
              <a:gd name="T69" fmla="*/ 1069 h 1216"/>
              <a:gd name="T70" fmla="*/ 5255 w 6078"/>
              <a:gd name="T71" fmla="*/ 1069 h 1216"/>
              <a:gd name="T72" fmla="*/ 5255 w 6078"/>
              <a:gd name="T73" fmla="*/ 653 h 1216"/>
              <a:gd name="T74" fmla="*/ 6043 w 6078"/>
              <a:gd name="T75" fmla="*/ 653 h 1216"/>
              <a:gd name="T76" fmla="*/ 6043 w 6078"/>
              <a:gd name="T77" fmla="*/ 532 h 1216"/>
              <a:gd name="T78" fmla="*/ 5255 w 6078"/>
              <a:gd name="T79" fmla="*/ 532 h 1216"/>
              <a:gd name="T80" fmla="*/ 4825 w 6078"/>
              <a:gd name="T81" fmla="*/ 608 h 1216"/>
              <a:gd name="T82" fmla="*/ 4153 w 6078"/>
              <a:gd name="T83" fmla="*/ 608 h 1216"/>
              <a:gd name="T84" fmla="*/ 4153 w 6078"/>
              <a:gd name="T85" fmla="*/ 745 h 1216"/>
              <a:gd name="T86" fmla="*/ 4648 w 6078"/>
              <a:gd name="T87" fmla="*/ 745 h 1216"/>
              <a:gd name="T88" fmla="*/ 4648 w 6078"/>
              <a:gd name="T89" fmla="*/ 876 h 1216"/>
              <a:gd name="T90" fmla="*/ 4273 w 6078"/>
              <a:gd name="T91" fmla="*/ 1088 h 1216"/>
              <a:gd name="T92" fmla="*/ 4107 w 6078"/>
              <a:gd name="T93" fmla="*/ 1088 h 1216"/>
              <a:gd name="T94" fmla="*/ 3717 w 6078"/>
              <a:gd name="T95" fmla="*/ 817 h 1216"/>
              <a:gd name="T96" fmla="*/ 3717 w 6078"/>
              <a:gd name="T97" fmla="*/ 433 h 1216"/>
              <a:gd name="T98" fmla="*/ 4103 w 6078"/>
              <a:gd name="T99" fmla="*/ 129 h 1216"/>
              <a:gd name="T100" fmla="*/ 4321 w 6078"/>
              <a:gd name="T101" fmla="*/ 129 h 1216"/>
              <a:gd name="T102" fmla="*/ 4644 w 6078"/>
              <a:gd name="T103" fmla="*/ 291 h 1216"/>
              <a:gd name="T104" fmla="*/ 4644 w 6078"/>
              <a:gd name="T105" fmla="*/ 359 h 1216"/>
              <a:gd name="T106" fmla="*/ 4820 w 6078"/>
              <a:gd name="T107" fmla="*/ 359 h 1216"/>
              <a:gd name="T108" fmla="*/ 4820 w 6078"/>
              <a:gd name="T109" fmla="*/ 267 h 1216"/>
              <a:gd name="T110" fmla="*/ 4406 w 6078"/>
              <a:gd name="T111" fmla="*/ 0 h 1216"/>
              <a:gd name="T112" fmla="*/ 3997 w 6078"/>
              <a:gd name="T113" fmla="*/ 0 h 1216"/>
              <a:gd name="T114" fmla="*/ 3541 w 6078"/>
              <a:gd name="T115" fmla="*/ 417 h 1216"/>
              <a:gd name="T116" fmla="*/ 3541 w 6078"/>
              <a:gd name="T117" fmla="*/ 787 h 1216"/>
              <a:gd name="T118" fmla="*/ 4138 w 6078"/>
              <a:gd name="T119" fmla="*/ 1216 h 1216"/>
              <a:gd name="T120" fmla="*/ 4308 w 6078"/>
              <a:gd name="T121" fmla="*/ 1216 h 1216"/>
              <a:gd name="T122" fmla="*/ 4825 w 6078"/>
              <a:gd name="T123" fmla="*/ 868 h 1216"/>
              <a:gd name="T124" fmla="*/ 4825 w 6078"/>
              <a:gd name="T125" fmla="*/ 608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078" h="1216">
                <a:moveTo>
                  <a:pt x="1358" y="10"/>
                </a:moveTo>
                <a:cubicBezTo>
                  <a:pt x="795" y="1206"/>
                  <a:pt x="795" y="1206"/>
                  <a:pt x="795" y="1206"/>
                </a:cubicBezTo>
                <a:cubicBezTo>
                  <a:pt x="568" y="1206"/>
                  <a:pt x="568" y="1206"/>
                  <a:pt x="568" y="1206"/>
                </a:cubicBezTo>
                <a:cubicBezTo>
                  <a:pt x="0" y="10"/>
                  <a:pt x="0" y="10"/>
                  <a:pt x="0" y="10"/>
                </a:cubicBezTo>
                <a:cubicBezTo>
                  <a:pt x="189" y="10"/>
                  <a:pt x="189" y="10"/>
                  <a:pt x="189" y="10"/>
                </a:cubicBezTo>
                <a:cubicBezTo>
                  <a:pt x="678" y="1076"/>
                  <a:pt x="678" y="1076"/>
                  <a:pt x="678" y="1076"/>
                </a:cubicBezTo>
                <a:cubicBezTo>
                  <a:pt x="684" y="1076"/>
                  <a:pt x="684" y="1076"/>
                  <a:pt x="684" y="1076"/>
                </a:cubicBezTo>
                <a:cubicBezTo>
                  <a:pt x="1170" y="10"/>
                  <a:pt x="1170" y="10"/>
                  <a:pt x="1170" y="10"/>
                </a:cubicBezTo>
                <a:cubicBezTo>
                  <a:pt x="1358" y="10"/>
                  <a:pt x="1358" y="10"/>
                  <a:pt x="1358" y="10"/>
                </a:cubicBezTo>
                <a:moveTo>
                  <a:pt x="1514" y="1206"/>
                </a:moveTo>
                <a:cubicBezTo>
                  <a:pt x="1690" y="1206"/>
                  <a:pt x="1690" y="1206"/>
                  <a:pt x="1690" y="1206"/>
                </a:cubicBezTo>
                <a:cubicBezTo>
                  <a:pt x="1690" y="10"/>
                  <a:pt x="1690" y="10"/>
                  <a:pt x="1690" y="10"/>
                </a:cubicBezTo>
                <a:cubicBezTo>
                  <a:pt x="1514" y="10"/>
                  <a:pt x="1514" y="10"/>
                  <a:pt x="1514" y="10"/>
                </a:cubicBezTo>
                <a:lnTo>
                  <a:pt x="1514" y="1206"/>
                </a:lnTo>
                <a:close/>
                <a:moveTo>
                  <a:pt x="3288" y="1206"/>
                </a:moveTo>
                <a:cubicBezTo>
                  <a:pt x="3288" y="10"/>
                  <a:pt x="3288" y="10"/>
                  <a:pt x="3288" y="10"/>
                </a:cubicBezTo>
                <a:cubicBezTo>
                  <a:pt x="3112" y="10"/>
                  <a:pt x="3112" y="10"/>
                  <a:pt x="3112" y="10"/>
                </a:cubicBezTo>
                <a:cubicBezTo>
                  <a:pt x="3112" y="1076"/>
                  <a:pt x="3112" y="1076"/>
                  <a:pt x="3112" y="1076"/>
                </a:cubicBezTo>
                <a:cubicBezTo>
                  <a:pt x="3108" y="1076"/>
                  <a:pt x="3108" y="1076"/>
                  <a:pt x="3108" y="1076"/>
                </a:cubicBezTo>
                <a:cubicBezTo>
                  <a:pt x="2215" y="10"/>
                  <a:pt x="2215" y="10"/>
                  <a:pt x="2215" y="10"/>
                </a:cubicBezTo>
                <a:cubicBezTo>
                  <a:pt x="1947" y="10"/>
                  <a:pt x="1947" y="10"/>
                  <a:pt x="1947" y="10"/>
                </a:cubicBezTo>
                <a:cubicBezTo>
                  <a:pt x="1947" y="1206"/>
                  <a:pt x="1947" y="1206"/>
                  <a:pt x="1947" y="1206"/>
                </a:cubicBezTo>
                <a:cubicBezTo>
                  <a:pt x="2123" y="1206"/>
                  <a:pt x="2123" y="1206"/>
                  <a:pt x="2123" y="1206"/>
                </a:cubicBezTo>
                <a:cubicBezTo>
                  <a:pt x="2123" y="148"/>
                  <a:pt x="2123" y="148"/>
                  <a:pt x="2123" y="148"/>
                </a:cubicBezTo>
                <a:cubicBezTo>
                  <a:pt x="2127" y="148"/>
                  <a:pt x="2127" y="148"/>
                  <a:pt x="2127" y="148"/>
                </a:cubicBezTo>
                <a:cubicBezTo>
                  <a:pt x="3021" y="1206"/>
                  <a:pt x="3021" y="1206"/>
                  <a:pt x="3021" y="1206"/>
                </a:cubicBezTo>
                <a:cubicBezTo>
                  <a:pt x="3288" y="1206"/>
                  <a:pt x="3288" y="1206"/>
                  <a:pt x="3288" y="1206"/>
                </a:cubicBezTo>
                <a:moveTo>
                  <a:pt x="5255" y="532"/>
                </a:moveTo>
                <a:cubicBezTo>
                  <a:pt x="5255" y="147"/>
                  <a:pt x="5255" y="147"/>
                  <a:pt x="5255" y="147"/>
                </a:cubicBezTo>
                <a:cubicBezTo>
                  <a:pt x="6078" y="147"/>
                  <a:pt x="6078" y="147"/>
                  <a:pt x="6078" y="147"/>
                </a:cubicBezTo>
                <a:cubicBezTo>
                  <a:pt x="6078" y="10"/>
                  <a:pt x="6078" y="10"/>
                  <a:pt x="6078" y="10"/>
                </a:cubicBezTo>
                <a:cubicBezTo>
                  <a:pt x="5078" y="10"/>
                  <a:pt x="5078" y="10"/>
                  <a:pt x="5078" y="10"/>
                </a:cubicBezTo>
                <a:cubicBezTo>
                  <a:pt x="5078" y="1206"/>
                  <a:pt x="5078" y="1206"/>
                  <a:pt x="5078" y="1206"/>
                </a:cubicBezTo>
                <a:cubicBezTo>
                  <a:pt x="6078" y="1206"/>
                  <a:pt x="6078" y="1206"/>
                  <a:pt x="6078" y="1206"/>
                </a:cubicBezTo>
                <a:cubicBezTo>
                  <a:pt x="6078" y="1069"/>
                  <a:pt x="6078" y="1069"/>
                  <a:pt x="6078" y="1069"/>
                </a:cubicBezTo>
                <a:cubicBezTo>
                  <a:pt x="5255" y="1069"/>
                  <a:pt x="5255" y="1069"/>
                  <a:pt x="5255" y="1069"/>
                </a:cubicBezTo>
                <a:cubicBezTo>
                  <a:pt x="5255" y="653"/>
                  <a:pt x="5255" y="653"/>
                  <a:pt x="5255" y="653"/>
                </a:cubicBezTo>
                <a:cubicBezTo>
                  <a:pt x="6043" y="653"/>
                  <a:pt x="6043" y="653"/>
                  <a:pt x="6043" y="653"/>
                </a:cubicBezTo>
                <a:cubicBezTo>
                  <a:pt x="6043" y="532"/>
                  <a:pt x="6043" y="532"/>
                  <a:pt x="6043" y="532"/>
                </a:cubicBezTo>
                <a:cubicBezTo>
                  <a:pt x="5255" y="532"/>
                  <a:pt x="5255" y="532"/>
                  <a:pt x="5255" y="532"/>
                </a:cubicBezTo>
                <a:moveTo>
                  <a:pt x="4825" y="608"/>
                </a:moveTo>
                <a:cubicBezTo>
                  <a:pt x="4153" y="608"/>
                  <a:pt x="4153" y="608"/>
                  <a:pt x="4153" y="608"/>
                </a:cubicBezTo>
                <a:cubicBezTo>
                  <a:pt x="4153" y="745"/>
                  <a:pt x="4153" y="745"/>
                  <a:pt x="4153" y="745"/>
                </a:cubicBezTo>
                <a:cubicBezTo>
                  <a:pt x="4648" y="745"/>
                  <a:pt x="4648" y="745"/>
                  <a:pt x="4648" y="745"/>
                </a:cubicBezTo>
                <a:cubicBezTo>
                  <a:pt x="4648" y="876"/>
                  <a:pt x="4648" y="876"/>
                  <a:pt x="4648" y="876"/>
                </a:cubicBezTo>
                <a:cubicBezTo>
                  <a:pt x="4648" y="1046"/>
                  <a:pt x="4582" y="1088"/>
                  <a:pt x="4273" y="1088"/>
                </a:cubicBezTo>
                <a:cubicBezTo>
                  <a:pt x="4107" y="1088"/>
                  <a:pt x="4107" y="1088"/>
                  <a:pt x="4107" y="1088"/>
                </a:cubicBezTo>
                <a:cubicBezTo>
                  <a:pt x="3817" y="1088"/>
                  <a:pt x="3717" y="1022"/>
                  <a:pt x="3717" y="817"/>
                </a:cubicBezTo>
                <a:cubicBezTo>
                  <a:pt x="3717" y="433"/>
                  <a:pt x="3717" y="433"/>
                  <a:pt x="3717" y="433"/>
                </a:cubicBezTo>
                <a:cubicBezTo>
                  <a:pt x="3717" y="194"/>
                  <a:pt x="3767" y="129"/>
                  <a:pt x="4103" y="129"/>
                </a:cubicBezTo>
                <a:cubicBezTo>
                  <a:pt x="4321" y="129"/>
                  <a:pt x="4321" y="129"/>
                  <a:pt x="4321" y="129"/>
                </a:cubicBezTo>
                <a:cubicBezTo>
                  <a:pt x="4574" y="129"/>
                  <a:pt x="4644" y="176"/>
                  <a:pt x="4644" y="291"/>
                </a:cubicBezTo>
                <a:cubicBezTo>
                  <a:pt x="4644" y="359"/>
                  <a:pt x="4644" y="359"/>
                  <a:pt x="4644" y="359"/>
                </a:cubicBezTo>
                <a:cubicBezTo>
                  <a:pt x="4820" y="359"/>
                  <a:pt x="4820" y="359"/>
                  <a:pt x="4820" y="359"/>
                </a:cubicBezTo>
                <a:cubicBezTo>
                  <a:pt x="4820" y="267"/>
                  <a:pt x="4820" y="267"/>
                  <a:pt x="4820" y="267"/>
                </a:cubicBezTo>
                <a:cubicBezTo>
                  <a:pt x="4820" y="74"/>
                  <a:pt x="4640" y="0"/>
                  <a:pt x="4406" y="0"/>
                </a:cubicBezTo>
                <a:cubicBezTo>
                  <a:pt x="3997" y="0"/>
                  <a:pt x="3997" y="0"/>
                  <a:pt x="3997" y="0"/>
                </a:cubicBezTo>
                <a:cubicBezTo>
                  <a:pt x="3732" y="0"/>
                  <a:pt x="3541" y="93"/>
                  <a:pt x="3541" y="417"/>
                </a:cubicBezTo>
                <a:cubicBezTo>
                  <a:pt x="3541" y="787"/>
                  <a:pt x="3541" y="787"/>
                  <a:pt x="3541" y="787"/>
                </a:cubicBezTo>
                <a:cubicBezTo>
                  <a:pt x="3541" y="1157"/>
                  <a:pt x="3723" y="1216"/>
                  <a:pt x="4138" y="1216"/>
                </a:cubicBezTo>
                <a:cubicBezTo>
                  <a:pt x="4308" y="1216"/>
                  <a:pt x="4308" y="1216"/>
                  <a:pt x="4308" y="1216"/>
                </a:cubicBezTo>
                <a:cubicBezTo>
                  <a:pt x="4661" y="1216"/>
                  <a:pt x="4825" y="1149"/>
                  <a:pt x="4825" y="868"/>
                </a:cubicBezTo>
                <a:cubicBezTo>
                  <a:pt x="4825" y="608"/>
                  <a:pt x="4825" y="608"/>
                  <a:pt x="4825" y="60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dirty="0"/>
          </a:p>
        </p:txBody>
      </p:sp>
    </p:spTree>
    <p:extLst>
      <p:ext uri="{BB962C8B-B14F-4D97-AF65-F5344CB8AC3E}">
        <p14:creationId xmlns:p14="http://schemas.microsoft.com/office/powerpoint/2010/main" val="1131044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nsertedImage">
            <a:extLst>
              <a:ext uri="{FF2B5EF4-FFF2-40B4-BE49-F238E27FC236}">
                <a16:creationId xmlns:a16="http://schemas.microsoft.com/office/drawing/2014/main" id="{07ADF225-DEFA-C339-4E64-016E36E886A1}"/>
              </a:ext>
            </a:extLst>
          </p:cNvPr>
          <p:cNvPicPr>
            <a:picLocks noGrp="1"/>
          </p:cNvPicPr>
          <p:nvPr>
            <p:ph type="pic" sz="quarter" idx="21"/>
          </p:nvPr>
        </p:nvPicPr>
        <p:blipFill>
          <a:blip r:embed="rId2"/>
          <a:srcRect t="7796" b="7796"/>
          <a:stretch>
            <a:fillRect/>
          </a:stretch>
        </p:blipFill>
        <p:spPr/>
      </p:pic>
      <p:sp>
        <p:nvSpPr>
          <p:cNvPr id="7" name="Title 6">
            <a:extLst>
              <a:ext uri="{FF2B5EF4-FFF2-40B4-BE49-F238E27FC236}">
                <a16:creationId xmlns:a16="http://schemas.microsoft.com/office/drawing/2014/main" id="{884D5A02-ACFA-F900-D986-C06BB0AB6776}"/>
              </a:ext>
            </a:extLst>
          </p:cNvPr>
          <p:cNvSpPr>
            <a:spLocks noGrp="1"/>
          </p:cNvSpPr>
          <p:nvPr>
            <p:ph type="ctrTitle"/>
          </p:nvPr>
        </p:nvSpPr>
        <p:spPr/>
        <p:txBody>
          <a:bodyPr/>
          <a:lstStyle/>
          <a:p>
            <a:r>
              <a:rPr lang="sv-SE" dirty="0"/>
              <a:t>3. Straffansvar</a:t>
            </a:r>
          </a:p>
        </p:txBody>
      </p:sp>
      <p:sp>
        <p:nvSpPr>
          <p:cNvPr id="8" name="Subtitle 7">
            <a:extLst>
              <a:ext uri="{FF2B5EF4-FFF2-40B4-BE49-F238E27FC236}">
                <a16:creationId xmlns:a16="http://schemas.microsoft.com/office/drawing/2014/main" id="{2F9D9641-476C-CD94-CB0D-73AB49162EE1}"/>
              </a:ext>
            </a:extLst>
          </p:cNvPr>
          <p:cNvSpPr>
            <a:spLocks noGrp="1"/>
          </p:cNvSpPr>
          <p:nvPr>
            <p:ph type="subTitle" idx="1"/>
          </p:nvPr>
        </p:nvSpPr>
        <p:spPr/>
        <p:txBody>
          <a:bodyPr/>
          <a:lstStyle/>
          <a:p>
            <a:endParaRPr lang="sv-SE"/>
          </a:p>
        </p:txBody>
      </p:sp>
      <p:sp>
        <p:nvSpPr>
          <p:cNvPr id="3" name="Slide Number Placeholder 2">
            <a:extLst>
              <a:ext uri="{FF2B5EF4-FFF2-40B4-BE49-F238E27FC236}">
                <a16:creationId xmlns:a16="http://schemas.microsoft.com/office/drawing/2014/main" id="{C56A769B-4269-A050-C0C6-9BE563231B0D}"/>
              </a:ext>
            </a:extLst>
          </p:cNvPr>
          <p:cNvSpPr>
            <a:spLocks noGrp="1"/>
          </p:cNvSpPr>
          <p:nvPr>
            <p:ph type="sldNum" sz="quarter" idx="4294967295"/>
          </p:nvPr>
        </p:nvSpPr>
        <p:spPr>
          <a:xfrm>
            <a:off x="11977688" y="6394450"/>
            <a:ext cx="214312" cy="161925"/>
          </a:xfrm>
        </p:spPr>
        <p:txBody>
          <a:bodyPr/>
          <a:lstStyle/>
          <a:p>
            <a:fld id="{68468C2E-472A-43C3-926E-5A5CF00B7762}" type="slidenum">
              <a:rPr lang="sv-SE" smtClean="0"/>
              <a:pPr/>
              <a:t>33</a:t>
            </a:fld>
            <a:endParaRPr lang="sv-SE" dirty="0"/>
          </a:p>
        </p:txBody>
      </p:sp>
    </p:spTree>
    <p:extLst>
      <p:ext uri="{BB962C8B-B14F-4D97-AF65-F5344CB8AC3E}">
        <p14:creationId xmlns:p14="http://schemas.microsoft.com/office/powerpoint/2010/main" val="24694346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nsertedImage">
            <a:extLst>
              <a:ext uri="{FF2B5EF4-FFF2-40B4-BE49-F238E27FC236}">
                <a16:creationId xmlns:a16="http://schemas.microsoft.com/office/drawing/2014/main" id="{04DBCAC7-3332-BA2B-5683-70DC299E0B3D}"/>
              </a:ext>
            </a:extLst>
          </p:cNvPr>
          <p:cNvPicPr>
            <a:picLocks noGrp="1"/>
          </p:cNvPicPr>
          <p:nvPr>
            <p:ph type="pic" sz="quarter" idx="18"/>
          </p:nvPr>
        </p:nvPicPr>
        <p:blipFill>
          <a:blip r:embed="rId2"/>
          <a:srcRect t="7796" b="7796"/>
          <a:stretch>
            <a:fillRect/>
          </a:stretch>
        </p:blipFill>
        <p:spPr/>
      </p:pic>
      <p:sp>
        <p:nvSpPr>
          <p:cNvPr id="9" name="Text Placeholder 8">
            <a:extLst>
              <a:ext uri="{FF2B5EF4-FFF2-40B4-BE49-F238E27FC236}">
                <a16:creationId xmlns:a16="http://schemas.microsoft.com/office/drawing/2014/main" id="{DD13AA8F-6069-5388-BAD4-3E7C628EB2B0}"/>
              </a:ext>
            </a:extLst>
          </p:cNvPr>
          <p:cNvSpPr>
            <a:spLocks noGrp="1"/>
          </p:cNvSpPr>
          <p:nvPr>
            <p:ph type="body" sz="quarter" idx="14"/>
          </p:nvPr>
        </p:nvSpPr>
        <p:spPr/>
        <p:txBody>
          <a:bodyPr/>
          <a:lstStyle/>
          <a:p>
            <a:endParaRPr lang="sv-SE"/>
          </a:p>
        </p:txBody>
      </p:sp>
      <p:sp>
        <p:nvSpPr>
          <p:cNvPr id="6" name="Content Placeholder 5">
            <a:extLst>
              <a:ext uri="{FF2B5EF4-FFF2-40B4-BE49-F238E27FC236}">
                <a16:creationId xmlns:a16="http://schemas.microsoft.com/office/drawing/2014/main" id="{91D9B9A7-3B83-6C61-83C3-08F8FA79CFEF}"/>
              </a:ext>
            </a:extLst>
          </p:cNvPr>
          <p:cNvSpPr>
            <a:spLocks noGrp="1"/>
          </p:cNvSpPr>
          <p:nvPr>
            <p:ph sz="quarter" idx="13"/>
          </p:nvPr>
        </p:nvSpPr>
        <p:spPr/>
        <p:txBody>
          <a:bodyPr numCol="2"/>
          <a:lstStyle/>
          <a:p>
            <a:pPr marL="0" indent="0">
              <a:spcBef>
                <a:spcPts val="300"/>
              </a:spcBef>
              <a:spcAft>
                <a:spcPts val="0"/>
              </a:spcAft>
              <a:buFontTx/>
              <a:buNone/>
              <a:defRPr/>
            </a:pPr>
            <a:r>
              <a:rPr lang="sv-SE" sz="1400" b="1" dirty="0"/>
              <a:t>ABL </a:t>
            </a:r>
            <a:r>
              <a:rPr lang="sv-SE" sz="1400" dirty="0"/>
              <a:t>(30 kap)</a:t>
            </a:r>
          </a:p>
          <a:p>
            <a:pPr>
              <a:spcBef>
                <a:spcPts val="300"/>
              </a:spcBef>
              <a:spcAft>
                <a:spcPts val="0"/>
              </a:spcAft>
              <a:buFont typeface="Arial" panose="020B0604020202020204" pitchFamily="34" charset="0"/>
              <a:buChar char="•"/>
              <a:defRPr/>
            </a:pPr>
            <a:r>
              <a:rPr lang="sv-SE" sz="1400" dirty="0"/>
              <a:t>Publika emissioner i privata bolag (uppsåt)</a:t>
            </a:r>
          </a:p>
          <a:p>
            <a:pPr>
              <a:spcBef>
                <a:spcPts val="300"/>
              </a:spcBef>
              <a:spcAft>
                <a:spcPts val="0"/>
              </a:spcAft>
              <a:buFont typeface="Arial" panose="020B0604020202020204" pitchFamily="34" charset="0"/>
              <a:buChar char="•"/>
              <a:defRPr/>
            </a:pPr>
            <a:r>
              <a:rPr lang="sv-SE" sz="1400" b="1" i="1" dirty="0">
                <a:solidFill>
                  <a:srgbClr val="C00000"/>
                </a:solidFill>
              </a:rPr>
              <a:t>Underlåtenhet att föra eller förete aktiebok </a:t>
            </a:r>
            <a:r>
              <a:rPr lang="sv-SE" sz="1400" dirty="0"/>
              <a:t>(oaktsamhet)</a:t>
            </a:r>
          </a:p>
          <a:p>
            <a:pPr>
              <a:spcBef>
                <a:spcPts val="300"/>
              </a:spcBef>
              <a:spcAft>
                <a:spcPts val="0"/>
              </a:spcAft>
              <a:buFont typeface="Arial" panose="020B0604020202020204" pitchFamily="34" charset="0"/>
              <a:buChar char="•"/>
              <a:defRPr/>
            </a:pPr>
            <a:r>
              <a:rPr lang="sv-SE" sz="1400" dirty="0"/>
              <a:t>Underlåtenhet att sammankalla styrelsen (oaktsamhet)</a:t>
            </a:r>
          </a:p>
          <a:p>
            <a:pPr>
              <a:spcBef>
                <a:spcPts val="300"/>
              </a:spcBef>
              <a:spcAft>
                <a:spcPts val="0"/>
              </a:spcAft>
              <a:buFont typeface="Arial" panose="020B0604020202020204" pitchFamily="34" charset="0"/>
              <a:buChar char="•"/>
              <a:defRPr/>
            </a:pPr>
            <a:r>
              <a:rPr lang="sv-SE" sz="1400" dirty="0"/>
              <a:t>Underlåtenhet att kalla in styrelsesuppleant (oaktsamhet)</a:t>
            </a:r>
          </a:p>
          <a:p>
            <a:pPr>
              <a:spcBef>
                <a:spcPts val="300"/>
              </a:spcBef>
              <a:spcAft>
                <a:spcPts val="0"/>
              </a:spcAft>
              <a:buFont typeface="Arial" panose="020B0604020202020204" pitchFamily="34" charset="0"/>
              <a:buChar char="•"/>
              <a:defRPr/>
            </a:pPr>
            <a:r>
              <a:rPr lang="sv-SE" sz="1400" b="1" i="1" dirty="0">
                <a:solidFill>
                  <a:srgbClr val="C00000"/>
                </a:solidFill>
              </a:rPr>
              <a:t>Ej givit ledamot tillfälle att delta i ärendes behandling eller tillfredsställande underlag </a:t>
            </a:r>
            <a:r>
              <a:rPr lang="sv-SE" sz="1400" dirty="0"/>
              <a:t>(oaktsamhet)</a:t>
            </a:r>
          </a:p>
          <a:p>
            <a:pPr>
              <a:spcBef>
                <a:spcPts val="300"/>
              </a:spcBef>
              <a:spcAft>
                <a:spcPts val="0"/>
              </a:spcAft>
              <a:buFont typeface="Arial" panose="020B0604020202020204" pitchFamily="34" charset="0"/>
              <a:buChar char="•"/>
              <a:defRPr/>
            </a:pPr>
            <a:r>
              <a:rPr lang="sv-SE" sz="1400" dirty="0"/>
              <a:t>Brott mot låneförbudet (grov oaktsamhet)</a:t>
            </a:r>
          </a:p>
          <a:p>
            <a:pPr marL="0" indent="0">
              <a:spcBef>
                <a:spcPts val="300"/>
              </a:spcBef>
              <a:spcAft>
                <a:spcPts val="0"/>
              </a:spcAft>
              <a:buFontTx/>
              <a:buNone/>
              <a:defRPr/>
            </a:pPr>
            <a:endParaRPr lang="sv-SE" sz="1400" dirty="0"/>
          </a:p>
          <a:p>
            <a:pPr marL="0" indent="0">
              <a:spcBef>
                <a:spcPts val="300"/>
              </a:spcBef>
              <a:spcAft>
                <a:spcPts val="0"/>
              </a:spcAft>
              <a:buFontTx/>
              <a:buNone/>
              <a:defRPr/>
            </a:pPr>
            <a:r>
              <a:rPr lang="sv-SE" sz="1400" b="1" dirty="0"/>
              <a:t>FRL </a:t>
            </a:r>
            <a:r>
              <a:rPr lang="sv-SE" sz="1400" dirty="0"/>
              <a:t>(4 kap och 19 kap ) </a:t>
            </a:r>
          </a:p>
          <a:p>
            <a:pPr>
              <a:spcBef>
                <a:spcPts val="300"/>
              </a:spcBef>
              <a:spcAft>
                <a:spcPts val="0"/>
              </a:spcAft>
              <a:buFont typeface="Arial" panose="020B0604020202020204" pitchFamily="34" charset="0"/>
              <a:buChar char="•"/>
              <a:defRPr/>
            </a:pPr>
            <a:r>
              <a:rPr lang="sv-SE" sz="1400" dirty="0"/>
              <a:t>Brott mot tystnadsplikten avseende förmånstagarförordnande (oaktsamhet)</a:t>
            </a:r>
          </a:p>
          <a:p>
            <a:pPr>
              <a:spcBef>
                <a:spcPts val="300"/>
              </a:spcBef>
              <a:spcAft>
                <a:spcPts val="0"/>
              </a:spcAft>
              <a:buFont typeface="Arial" panose="020B0604020202020204" pitchFamily="34" charset="0"/>
              <a:buChar char="•"/>
              <a:defRPr/>
            </a:pPr>
            <a:r>
              <a:rPr lang="sv-SE" sz="1400" dirty="0"/>
              <a:t>Brott mot meddelandeförbud (grov oaktsamhet)</a:t>
            </a:r>
          </a:p>
          <a:p>
            <a:pPr>
              <a:spcBef>
                <a:spcPts val="300"/>
              </a:spcBef>
              <a:spcAft>
                <a:spcPts val="0"/>
              </a:spcAft>
              <a:defRPr/>
            </a:pPr>
            <a:endParaRPr lang="sv-SE" sz="1400" dirty="0"/>
          </a:p>
          <a:p>
            <a:pPr>
              <a:spcBef>
                <a:spcPts val="300"/>
              </a:spcBef>
              <a:spcAft>
                <a:spcPts val="0"/>
              </a:spcAft>
              <a:defRPr/>
            </a:pPr>
            <a:endParaRPr lang="sv-SE" sz="1400" dirty="0"/>
          </a:p>
          <a:p>
            <a:pPr>
              <a:spcBef>
                <a:spcPts val="300"/>
              </a:spcBef>
              <a:spcAft>
                <a:spcPts val="0"/>
              </a:spcAft>
              <a:defRPr/>
            </a:pPr>
            <a:endParaRPr lang="sv-SE" sz="1400" dirty="0"/>
          </a:p>
          <a:p>
            <a:pPr>
              <a:spcBef>
                <a:spcPts val="300"/>
              </a:spcBef>
              <a:spcAft>
                <a:spcPts val="0"/>
              </a:spcAft>
              <a:defRPr/>
            </a:pPr>
            <a:endParaRPr lang="sv-SE" sz="1400" dirty="0"/>
          </a:p>
          <a:p>
            <a:pPr marL="0" indent="0">
              <a:spcBef>
                <a:spcPts val="300"/>
              </a:spcBef>
              <a:spcAft>
                <a:spcPts val="0"/>
              </a:spcAft>
              <a:buFontTx/>
              <a:buNone/>
              <a:defRPr/>
            </a:pPr>
            <a:r>
              <a:rPr lang="en-GB" sz="1400" b="1" dirty="0"/>
              <a:t>BRB</a:t>
            </a:r>
          </a:p>
          <a:p>
            <a:pPr>
              <a:spcBef>
                <a:spcPts val="300"/>
              </a:spcBef>
              <a:spcAft>
                <a:spcPts val="0"/>
              </a:spcAft>
              <a:buFont typeface="Arial" panose="020B0604020202020204" pitchFamily="34" charset="0"/>
              <a:buChar char="•"/>
              <a:defRPr/>
            </a:pPr>
            <a:r>
              <a:rPr lang="sv-SE" sz="1400" dirty="0"/>
              <a:t>Brott mot tystnadsplikt avseende genetisk undersökning (oaktsamhet)</a:t>
            </a:r>
          </a:p>
          <a:p>
            <a:pPr>
              <a:spcBef>
                <a:spcPts val="300"/>
              </a:spcBef>
              <a:spcAft>
                <a:spcPts val="0"/>
              </a:spcAft>
              <a:buFont typeface="Arial" panose="020B0604020202020204" pitchFamily="34" charset="0"/>
              <a:buChar char="•"/>
              <a:defRPr/>
            </a:pPr>
            <a:r>
              <a:rPr lang="sv-SE" sz="1400" dirty="0"/>
              <a:t>Brott mot borgenär </a:t>
            </a:r>
          </a:p>
          <a:p>
            <a:pPr lvl="1">
              <a:spcAft>
                <a:spcPts val="0"/>
              </a:spcAft>
              <a:buFont typeface="Arial" panose="020B0604020202020204" pitchFamily="34" charset="0"/>
              <a:buChar char="•"/>
              <a:defRPr/>
            </a:pPr>
            <a:r>
              <a:rPr lang="sv-SE" sz="1200" dirty="0"/>
              <a:t>oredlighet, vårdslöshet och mannamån mot borgenär och</a:t>
            </a:r>
          </a:p>
          <a:p>
            <a:pPr lvl="1">
              <a:spcAft>
                <a:spcPts val="0"/>
              </a:spcAft>
              <a:buFont typeface="Arial" panose="020B0604020202020204" pitchFamily="34" charset="0"/>
              <a:buChar char="•"/>
              <a:defRPr/>
            </a:pPr>
            <a:r>
              <a:rPr lang="sv-SE" sz="1200" dirty="0"/>
              <a:t>bokföringsbrott (oaktsamhet)</a:t>
            </a:r>
          </a:p>
          <a:p>
            <a:pPr>
              <a:spcBef>
                <a:spcPts val="300"/>
              </a:spcBef>
              <a:spcAft>
                <a:spcPts val="0"/>
              </a:spcAft>
              <a:buFont typeface="Arial" panose="020B0604020202020204" pitchFamily="34" charset="0"/>
              <a:buChar char="•"/>
              <a:defRPr/>
            </a:pPr>
            <a:r>
              <a:rPr lang="sv-SE" sz="1400" b="1" i="1" dirty="0">
                <a:solidFill>
                  <a:srgbClr val="C00000"/>
                </a:solidFill>
              </a:rPr>
              <a:t>Svindleri </a:t>
            </a:r>
            <a:r>
              <a:rPr lang="sv-SE" sz="1400" dirty="0"/>
              <a:t>(grov oaktsamhet)</a:t>
            </a:r>
          </a:p>
          <a:p>
            <a:pPr>
              <a:spcBef>
                <a:spcPts val="300"/>
              </a:spcBef>
              <a:spcAft>
                <a:spcPts val="0"/>
              </a:spcAft>
              <a:buFont typeface="Arial" panose="020B0604020202020204" pitchFamily="34" charset="0"/>
              <a:buChar char="•"/>
              <a:defRPr/>
            </a:pPr>
            <a:r>
              <a:rPr lang="sv-SE" sz="1400" dirty="0"/>
              <a:t>Trolöshet mot huvudman (uppsåt)</a:t>
            </a:r>
          </a:p>
          <a:p>
            <a:pPr marL="0" indent="0">
              <a:spcBef>
                <a:spcPts val="300"/>
              </a:spcBef>
              <a:spcAft>
                <a:spcPts val="0"/>
              </a:spcAft>
              <a:buFontTx/>
              <a:buNone/>
              <a:defRPr/>
            </a:pPr>
            <a:endParaRPr lang="sv-SE" sz="1400" b="1" dirty="0"/>
          </a:p>
          <a:p>
            <a:pPr marL="0" indent="0">
              <a:spcBef>
                <a:spcPts val="300"/>
              </a:spcBef>
              <a:spcAft>
                <a:spcPts val="0"/>
              </a:spcAft>
              <a:buFontTx/>
              <a:buNone/>
              <a:defRPr/>
            </a:pPr>
            <a:r>
              <a:rPr lang="sv-SE" sz="1400" b="1" dirty="0" err="1"/>
              <a:t>SkBrL</a:t>
            </a:r>
            <a:endParaRPr lang="sv-SE" sz="1400" b="1" dirty="0"/>
          </a:p>
          <a:p>
            <a:pPr>
              <a:spcBef>
                <a:spcPts val="300"/>
              </a:spcBef>
              <a:spcAft>
                <a:spcPts val="0"/>
              </a:spcAft>
              <a:buFont typeface="Arial" panose="020B0604020202020204" pitchFamily="34" charset="0"/>
              <a:buChar char="•"/>
              <a:defRPr/>
            </a:pPr>
            <a:r>
              <a:rPr lang="sv-SE" sz="1400" dirty="0"/>
              <a:t>Skattebrott (uppsåt)</a:t>
            </a:r>
          </a:p>
          <a:p>
            <a:pPr>
              <a:spcBef>
                <a:spcPts val="300"/>
              </a:spcBef>
              <a:spcAft>
                <a:spcPts val="0"/>
              </a:spcAft>
              <a:buFont typeface="Arial" panose="020B0604020202020204" pitchFamily="34" charset="0"/>
              <a:buChar char="•"/>
              <a:defRPr/>
            </a:pPr>
            <a:r>
              <a:rPr lang="sv-SE" sz="1400" dirty="0"/>
              <a:t>Vårdslös skatteuppgift (oaktsamhet)</a:t>
            </a:r>
          </a:p>
          <a:p>
            <a:pPr>
              <a:spcBef>
                <a:spcPts val="300"/>
              </a:spcBef>
              <a:spcAft>
                <a:spcPts val="0"/>
              </a:spcAft>
              <a:buFont typeface="Arial" panose="020B0604020202020204" pitchFamily="34" charset="0"/>
              <a:buChar char="•"/>
              <a:defRPr/>
            </a:pPr>
            <a:r>
              <a:rPr lang="sv-SE" sz="1400" dirty="0"/>
              <a:t>Underlåtelse att göra skatteavdrag (grov oaktsamhet) </a:t>
            </a:r>
          </a:p>
          <a:p>
            <a:pPr>
              <a:spcBef>
                <a:spcPts val="300"/>
              </a:spcBef>
              <a:spcAft>
                <a:spcPts val="0"/>
              </a:spcAft>
              <a:buFont typeface="Arial" panose="020B0604020202020204" pitchFamily="34" charset="0"/>
              <a:buChar char="•"/>
              <a:defRPr/>
            </a:pPr>
            <a:endParaRPr lang="en-GB" sz="1400" dirty="0"/>
          </a:p>
          <a:p>
            <a:pPr marL="0" indent="0">
              <a:spcBef>
                <a:spcPts val="300"/>
              </a:spcBef>
              <a:spcAft>
                <a:spcPts val="0"/>
              </a:spcAft>
              <a:buFontTx/>
              <a:buNone/>
              <a:defRPr/>
            </a:pPr>
            <a:r>
              <a:rPr lang="en-GB" sz="1400" b="1" dirty="0">
                <a:solidFill>
                  <a:schemeClr val="tx1"/>
                </a:solidFill>
              </a:rPr>
              <a:t>LFD = </a:t>
            </a:r>
            <a:r>
              <a:rPr lang="en-GB" sz="1400" b="1" dirty="0" err="1">
                <a:solidFill>
                  <a:schemeClr val="tx1"/>
                </a:solidFill>
              </a:rPr>
              <a:t>ej</a:t>
            </a:r>
            <a:r>
              <a:rPr lang="en-GB" sz="1400" b="1" dirty="0">
                <a:solidFill>
                  <a:schemeClr val="tx1"/>
                </a:solidFill>
              </a:rPr>
              <a:t> </a:t>
            </a:r>
            <a:r>
              <a:rPr lang="en-GB" sz="1400" b="1" dirty="0" err="1">
                <a:solidFill>
                  <a:schemeClr val="tx1"/>
                </a:solidFill>
              </a:rPr>
              <a:t>straff</a:t>
            </a:r>
            <a:endParaRPr lang="en-GB" sz="1400" b="1" dirty="0">
              <a:solidFill>
                <a:schemeClr val="tx1"/>
              </a:solidFill>
            </a:endParaRPr>
          </a:p>
          <a:p>
            <a:pPr>
              <a:spcBef>
                <a:spcPts val="300"/>
              </a:spcBef>
              <a:spcAft>
                <a:spcPts val="0"/>
              </a:spcAft>
              <a:defRPr/>
            </a:pPr>
            <a:endParaRPr lang="sv-SE" sz="1400" dirty="0"/>
          </a:p>
          <a:p>
            <a:pPr>
              <a:spcBef>
                <a:spcPts val="300"/>
              </a:spcBef>
            </a:pPr>
            <a:endParaRPr lang="sv-SE" sz="1400" dirty="0"/>
          </a:p>
        </p:txBody>
      </p:sp>
      <p:sp>
        <p:nvSpPr>
          <p:cNvPr id="8" name="Slide Number Placeholder 7">
            <a:extLst>
              <a:ext uri="{FF2B5EF4-FFF2-40B4-BE49-F238E27FC236}">
                <a16:creationId xmlns:a16="http://schemas.microsoft.com/office/drawing/2014/main" id="{9AB0CA5A-70DE-3BCE-3937-B114C789420F}"/>
              </a:ext>
            </a:extLst>
          </p:cNvPr>
          <p:cNvSpPr>
            <a:spLocks noGrp="1"/>
          </p:cNvSpPr>
          <p:nvPr>
            <p:ph type="sldNum" sz="quarter" idx="17"/>
          </p:nvPr>
        </p:nvSpPr>
        <p:spPr/>
        <p:txBody>
          <a:bodyPr/>
          <a:lstStyle/>
          <a:p>
            <a:fld id="{68468C2E-472A-43C3-926E-5A5CF00B7762}" type="slidenum">
              <a:rPr lang="sv-SE" smtClean="0"/>
              <a:pPr/>
              <a:t>34</a:t>
            </a:fld>
            <a:endParaRPr lang="sv-SE" dirty="0"/>
          </a:p>
        </p:txBody>
      </p:sp>
      <p:sp>
        <p:nvSpPr>
          <p:cNvPr id="5" name="Title 4">
            <a:extLst>
              <a:ext uri="{FF2B5EF4-FFF2-40B4-BE49-F238E27FC236}">
                <a16:creationId xmlns:a16="http://schemas.microsoft.com/office/drawing/2014/main" id="{964182AD-7B47-C936-8BBE-7FA692E658A5}"/>
              </a:ext>
            </a:extLst>
          </p:cNvPr>
          <p:cNvSpPr>
            <a:spLocks noGrp="1"/>
          </p:cNvSpPr>
          <p:nvPr>
            <p:ph type="title"/>
          </p:nvPr>
        </p:nvSpPr>
        <p:spPr/>
        <p:txBody>
          <a:bodyPr/>
          <a:lstStyle/>
          <a:p>
            <a:r>
              <a:rPr lang="en-GB" dirty="0" err="1"/>
              <a:t>Straffansvar</a:t>
            </a:r>
            <a:endParaRPr lang="sv-SE" dirty="0"/>
          </a:p>
        </p:txBody>
      </p:sp>
      <p:sp>
        <p:nvSpPr>
          <p:cNvPr id="18" name="Vinge">
            <a:extLst>
              <a:ext uri="{FF2B5EF4-FFF2-40B4-BE49-F238E27FC236}">
                <a16:creationId xmlns:a16="http://schemas.microsoft.com/office/drawing/2014/main" id="{11C11597-C7FE-D52C-3193-E246021C352F}"/>
              </a:ext>
            </a:extLst>
          </p:cNvPr>
          <p:cNvSpPr>
            <a:spLocks noEditPoints="1"/>
          </p:cNvSpPr>
          <p:nvPr/>
        </p:nvSpPr>
        <p:spPr bwMode="auto">
          <a:xfrm>
            <a:off x="334963" y="6405563"/>
            <a:ext cx="720725" cy="144462"/>
          </a:xfrm>
          <a:custGeom>
            <a:avLst/>
            <a:gdLst>
              <a:gd name="T0" fmla="*/ 1358 w 6078"/>
              <a:gd name="T1" fmla="*/ 10 h 1216"/>
              <a:gd name="T2" fmla="*/ 795 w 6078"/>
              <a:gd name="T3" fmla="*/ 1206 h 1216"/>
              <a:gd name="T4" fmla="*/ 568 w 6078"/>
              <a:gd name="T5" fmla="*/ 1206 h 1216"/>
              <a:gd name="T6" fmla="*/ 0 w 6078"/>
              <a:gd name="T7" fmla="*/ 10 h 1216"/>
              <a:gd name="T8" fmla="*/ 189 w 6078"/>
              <a:gd name="T9" fmla="*/ 10 h 1216"/>
              <a:gd name="T10" fmla="*/ 678 w 6078"/>
              <a:gd name="T11" fmla="*/ 1076 h 1216"/>
              <a:gd name="T12" fmla="*/ 684 w 6078"/>
              <a:gd name="T13" fmla="*/ 1076 h 1216"/>
              <a:gd name="T14" fmla="*/ 1170 w 6078"/>
              <a:gd name="T15" fmla="*/ 10 h 1216"/>
              <a:gd name="T16" fmla="*/ 1358 w 6078"/>
              <a:gd name="T17" fmla="*/ 10 h 1216"/>
              <a:gd name="T18" fmla="*/ 1514 w 6078"/>
              <a:gd name="T19" fmla="*/ 1206 h 1216"/>
              <a:gd name="T20" fmla="*/ 1690 w 6078"/>
              <a:gd name="T21" fmla="*/ 1206 h 1216"/>
              <a:gd name="T22" fmla="*/ 1690 w 6078"/>
              <a:gd name="T23" fmla="*/ 10 h 1216"/>
              <a:gd name="T24" fmla="*/ 1514 w 6078"/>
              <a:gd name="T25" fmla="*/ 10 h 1216"/>
              <a:gd name="T26" fmla="*/ 1514 w 6078"/>
              <a:gd name="T27" fmla="*/ 1206 h 1216"/>
              <a:gd name="T28" fmla="*/ 3288 w 6078"/>
              <a:gd name="T29" fmla="*/ 1206 h 1216"/>
              <a:gd name="T30" fmla="*/ 3288 w 6078"/>
              <a:gd name="T31" fmla="*/ 10 h 1216"/>
              <a:gd name="T32" fmla="*/ 3112 w 6078"/>
              <a:gd name="T33" fmla="*/ 10 h 1216"/>
              <a:gd name="T34" fmla="*/ 3112 w 6078"/>
              <a:gd name="T35" fmla="*/ 1076 h 1216"/>
              <a:gd name="T36" fmla="*/ 3108 w 6078"/>
              <a:gd name="T37" fmla="*/ 1076 h 1216"/>
              <a:gd name="T38" fmla="*/ 2215 w 6078"/>
              <a:gd name="T39" fmla="*/ 10 h 1216"/>
              <a:gd name="T40" fmla="*/ 1947 w 6078"/>
              <a:gd name="T41" fmla="*/ 10 h 1216"/>
              <a:gd name="T42" fmla="*/ 1947 w 6078"/>
              <a:gd name="T43" fmla="*/ 1206 h 1216"/>
              <a:gd name="T44" fmla="*/ 2123 w 6078"/>
              <a:gd name="T45" fmla="*/ 1206 h 1216"/>
              <a:gd name="T46" fmla="*/ 2123 w 6078"/>
              <a:gd name="T47" fmla="*/ 148 h 1216"/>
              <a:gd name="T48" fmla="*/ 2127 w 6078"/>
              <a:gd name="T49" fmla="*/ 148 h 1216"/>
              <a:gd name="T50" fmla="*/ 3021 w 6078"/>
              <a:gd name="T51" fmla="*/ 1206 h 1216"/>
              <a:gd name="T52" fmla="*/ 3288 w 6078"/>
              <a:gd name="T53" fmla="*/ 1206 h 1216"/>
              <a:gd name="T54" fmla="*/ 5255 w 6078"/>
              <a:gd name="T55" fmla="*/ 532 h 1216"/>
              <a:gd name="T56" fmla="*/ 5255 w 6078"/>
              <a:gd name="T57" fmla="*/ 147 h 1216"/>
              <a:gd name="T58" fmla="*/ 6078 w 6078"/>
              <a:gd name="T59" fmla="*/ 147 h 1216"/>
              <a:gd name="T60" fmla="*/ 6078 w 6078"/>
              <a:gd name="T61" fmla="*/ 10 h 1216"/>
              <a:gd name="T62" fmla="*/ 5078 w 6078"/>
              <a:gd name="T63" fmla="*/ 10 h 1216"/>
              <a:gd name="T64" fmla="*/ 5078 w 6078"/>
              <a:gd name="T65" fmla="*/ 1206 h 1216"/>
              <a:gd name="T66" fmla="*/ 6078 w 6078"/>
              <a:gd name="T67" fmla="*/ 1206 h 1216"/>
              <a:gd name="T68" fmla="*/ 6078 w 6078"/>
              <a:gd name="T69" fmla="*/ 1069 h 1216"/>
              <a:gd name="T70" fmla="*/ 5255 w 6078"/>
              <a:gd name="T71" fmla="*/ 1069 h 1216"/>
              <a:gd name="T72" fmla="*/ 5255 w 6078"/>
              <a:gd name="T73" fmla="*/ 653 h 1216"/>
              <a:gd name="T74" fmla="*/ 6043 w 6078"/>
              <a:gd name="T75" fmla="*/ 653 h 1216"/>
              <a:gd name="T76" fmla="*/ 6043 w 6078"/>
              <a:gd name="T77" fmla="*/ 532 h 1216"/>
              <a:gd name="T78" fmla="*/ 5255 w 6078"/>
              <a:gd name="T79" fmla="*/ 532 h 1216"/>
              <a:gd name="T80" fmla="*/ 4825 w 6078"/>
              <a:gd name="T81" fmla="*/ 608 h 1216"/>
              <a:gd name="T82" fmla="*/ 4153 w 6078"/>
              <a:gd name="T83" fmla="*/ 608 h 1216"/>
              <a:gd name="T84" fmla="*/ 4153 w 6078"/>
              <a:gd name="T85" fmla="*/ 745 h 1216"/>
              <a:gd name="T86" fmla="*/ 4648 w 6078"/>
              <a:gd name="T87" fmla="*/ 745 h 1216"/>
              <a:gd name="T88" fmla="*/ 4648 w 6078"/>
              <a:gd name="T89" fmla="*/ 876 h 1216"/>
              <a:gd name="T90" fmla="*/ 4273 w 6078"/>
              <a:gd name="T91" fmla="*/ 1088 h 1216"/>
              <a:gd name="T92" fmla="*/ 4107 w 6078"/>
              <a:gd name="T93" fmla="*/ 1088 h 1216"/>
              <a:gd name="T94" fmla="*/ 3717 w 6078"/>
              <a:gd name="T95" fmla="*/ 817 h 1216"/>
              <a:gd name="T96" fmla="*/ 3717 w 6078"/>
              <a:gd name="T97" fmla="*/ 433 h 1216"/>
              <a:gd name="T98" fmla="*/ 4103 w 6078"/>
              <a:gd name="T99" fmla="*/ 129 h 1216"/>
              <a:gd name="T100" fmla="*/ 4321 w 6078"/>
              <a:gd name="T101" fmla="*/ 129 h 1216"/>
              <a:gd name="T102" fmla="*/ 4644 w 6078"/>
              <a:gd name="T103" fmla="*/ 291 h 1216"/>
              <a:gd name="T104" fmla="*/ 4644 w 6078"/>
              <a:gd name="T105" fmla="*/ 359 h 1216"/>
              <a:gd name="T106" fmla="*/ 4820 w 6078"/>
              <a:gd name="T107" fmla="*/ 359 h 1216"/>
              <a:gd name="T108" fmla="*/ 4820 w 6078"/>
              <a:gd name="T109" fmla="*/ 267 h 1216"/>
              <a:gd name="T110" fmla="*/ 4406 w 6078"/>
              <a:gd name="T111" fmla="*/ 0 h 1216"/>
              <a:gd name="T112" fmla="*/ 3997 w 6078"/>
              <a:gd name="T113" fmla="*/ 0 h 1216"/>
              <a:gd name="T114" fmla="*/ 3541 w 6078"/>
              <a:gd name="T115" fmla="*/ 417 h 1216"/>
              <a:gd name="T116" fmla="*/ 3541 w 6078"/>
              <a:gd name="T117" fmla="*/ 787 h 1216"/>
              <a:gd name="T118" fmla="*/ 4138 w 6078"/>
              <a:gd name="T119" fmla="*/ 1216 h 1216"/>
              <a:gd name="T120" fmla="*/ 4308 w 6078"/>
              <a:gd name="T121" fmla="*/ 1216 h 1216"/>
              <a:gd name="T122" fmla="*/ 4825 w 6078"/>
              <a:gd name="T123" fmla="*/ 868 h 1216"/>
              <a:gd name="T124" fmla="*/ 4825 w 6078"/>
              <a:gd name="T125" fmla="*/ 608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078" h="1216">
                <a:moveTo>
                  <a:pt x="1358" y="10"/>
                </a:moveTo>
                <a:cubicBezTo>
                  <a:pt x="795" y="1206"/>
                  <a:pt x="795" y="1206"/>
                  <a:pt x="795" y="1206"/>
                </a:cubicBezTo>
                <a:cubicBezTo>
                  <a:pt x="568" y="1206"/>
                  <a:pt x="568" y="1206"/>
                  <a:pt x="568" y="1206"/>
                </a:cubicBezTo>
                <a:cubicBezTo>
                  <a:pt x="0" y="10"/>
                  <a:pt x="0" y="10"/>
                  <a:pt x="0" y="10"/>
                </a:cubicBezTo>
                <a:cubicBezTo>
                  <a:pt x="189" y="10"/>
                  <a:pt x="189" y="10"/>
                  <a:pt x="189" y="10"/>
                </a:cubicBezTo>
                <a:cubicBezTo>
                  <a:pt x="678" y="1076"/>
                  <a:pt x="678" y="1076"/>
                  <a:pt x="678" y="1076"/>
                </a:cubicBezTo>
                <a:cubicBezTo>
                  <a:pt x="684" y="1076"/>
                  <a:pt x="684" y="1076"/>
                  <a:pt x="684" y="1076"/>
                </a:cubicBezTo>
                <a:cubicBezTo>
                  <a:pt x="1170" y="10"/>
                  <a:pt x="1170" y="10"/>
                  <a:pt x="1170" y="10"/>
                </a:cubicBezTo>
                <a:cubicBezTo>
                  <a:pt x="1358" y="10"/>
                  <a:pt x="1358" y="10"/>
                  <a:pt x="1358" y="10"/>
                </a:cubicBezTo>
                <a:moveTo>
                  <a:pt x="1514" y="1206"/>
                </a:moveTo>
                <a:cubicBezTo>
                  <a:pt x="1690" y="1206"/>
                  <a:pt x="1690" y="1206"/>
                  <a:pt x="1690" y="1206"/>
                </a:cubicBezTo>
                <a:cubicBezTo>
                  <a:pt x="1690" y="10"/>
                  <a:pt x="1690" y="10"/>
                  <a:pt x="1690" y="10"/>
                </a:cubicBezTo>
                <a:cubicBezTo>
                  <a:pt x="1514" y="10"/>
                  <a:pt x="1514" y="10"/>
                  <a:pt x="1514" y="10"/>
                </a:cubicBezTo>
                <a:lnTo>
                  <a:pt x="1514" y="1206"/>
                </a:lnTo>
                <a:close/>
                <a:moveTo>
                  <a:pt x="3288" y="1206"/>
                </a:moveTo>
                <a:cubicBezTo>
                  <a:pt x="3288" y="10"/>
                  <a:pt x="3288" y="10"/>
                  <a:pt x="3288" y="10"/>
                </a:cubicBezTo>
                <a:cubicBezTo>
                  <a:pt x="3112" y="10"/>
                  <a:pt x="3112" y="10"/>
                  <a:pt x="3112" y="10"/>
                </a:cubicBezTo>
                <a:cubicBezTo>
                  <a:pt x="3112" y="1076"/>
                  <a:pt x="3112" y="1076"/>
                  <a:pt x="3112" y="1076"/>
                </a:cubicBezTo>
                <a:cubicBezTo>
                  <a:pt x="3108" y="1076"/>
                  <a:pt x="3108" y="1076"/>
                  <a:pt x="3108" y="1076"/>
                </a:cubicBezTo>
                <a:cubicBezTo>
                  <a:pt x="2215" y="10"/>
                  <a:pt x="2215" y="10"/>
                  <a:pt x="2215" y="10"/>
                </a:cubicBezTo>
                <a:cubicBezTo>
                  <a:pt x="1947" y="10"/>
                  <a:pt x="1947" y="10"/>
                  <a:pt x="1947" y="10"/>
                </a:cubicBezTo>
                <a:cubicBezTo>
                  <a:pt x="1947" y="1206"/>
                  <a:pt x="1947" y="1206"/>
                  <a:pt x="1947" y="1206"/>
                </a:cubicBezTo>
                <a:cubicBezTo>
                  <a:pt x="2123" y="1206"/>
                  <a:pt x="2123" y="1206"/>
                  <a:pt x="2123" y="1206"/>
                </a:cubicBezTo>
                <a:cubicBezTo>
                  <a:pt x="2123" y="148"/>
                  <a:pt x="2123" y="148"/>
                  <a:pt x="2123" y="148"/>
                </a:cubicBezTo>
                <a:cubicBezTo>
                  <a:pt x="2127" y="148"/>
                  <a:pt x="2127" y="148"/>
                  <a:pt x="2127" y="148"/>
                </a:cubicBezTo>
                <a:cubicBezTo>
                  <a:pt x="3021" y="1206"/>
                  <a:pt x="3021" y="1206"/>
                  <a:pt x="3021" y="1206"/>
                </a:cubicBezTo>
                <a:cubicBezTo>
                  <a:pt x="3288" y="1206"/>
                  <a:pt x="3288" y="1206"/>
                  <a:pt x="3288" y="1206"/>
                </a:cubicBezTo>
                <a:moveTo>
                  <a:pt x="5255" y="532"/>
                </a:moveTo>
                <a:cubicBezTo>
                  <a:pt x="5255" y="147"/>
                  <a:pt x="5255" y="147"/>
                  <a:pt x="5255" y="147"/>
                </a:cubicBezTo>
                <a:cubicBezTo>
                  <a:pt x="6078" y="147"/>
                  <a:pt x="6078" y="147"/>
                  <a:pt x="6078" y="147"/>
                </a:cubicBezTo>
                <a:cubicBezTo>
                  <a:pt x="6078" y="10"/>
                  <a:pt x="6078" y="10"/>
                  <a:pt x="6078" y="10"/>
                </a:cubicBezTo>
                <a:cubicBezTo>
                  <a:pt x="5078" y="10"/>
                  <a:pt x="5078" y="10"/>
                  <a:pt x="5078" y="10"/>
                </a:cubicBezTo>
                <a:cubicBezTo>
                  <a:pt x="5078" y="1206"/>
                  <a:pt x="5078" y="1206"/>
                  <a:pt x="5078" y="1206"/>
                </a:cubicBezTo>
                <a:cubicBezTo>
                  <a:pt x="6078" y="1206"/>
                  <a:pt x="6078" y="1206"/>
                  <a:pt x="6078" y="1206"/>
                </a:cubicBezTo>
                <a:cubicBezTo>
                  <a:pt x="6078" y="1069"/>
                  <a:pt x="6078" y="1069"/>
                  <a:pt x="6078" y="1069"/>
                </a:cubicBezTo>
                <a:cubicBezTo>
                  <a:pt x="5255" y="1069"/>
                  <a:pt x="5255" y="1069"/>
                  <a:pt x="5255" y="1069"/>
                </a:cubicBezTo>
                <a:cubicBezTo>
                  <a:pt x="5255" y="653"/>
                  <a:pt x="5255" y="653"/>
                  <a:pt x="5255" y="653"/>
                </a:cubicBezTo>
                <a:cubicBezTo>
                  <a:pt x="6043" y="653"/>
                  <a:pt x="6043" y="653"/>
                  <a:pt x="6043" y="653"/>
                </a:cubicBezTo>
                <a:cubicBezTo>
                  <a:pt x="6043" y="532"/>
                  <a:pt x="6043" y="532"/>
                  <a:pt x="6043" y="532"/>
                </a:cubicBezTo>
                <a:cubicBezTo>
                  <a:pt x="5255" y="532"/>
                  <a:pt x="5255" y="532"/>
                  <a:pt x="5255" y="532"/>
                </a:cubicBezTo>
                <a:moveTo>
                  <a:pt x="4825" y="608"/>
                </a:moveTo>
                <a:cubicBezTo>
                  <a:pt x="4153" y="608"/>
                  <a:pt x="4153" y="608"/>
                  <a:pt x="4153" y="608"/>
                </a:cubicBezTo>
                <a:cubicBezTo>
                  <a:pt x="4153" y="745"/>
                  <a:pt x="4153" y="745"/>
                  <a:pt x="4153" y="745"/>
                </a:cubicBezTo>
                <a:cubicBezTo>
                  <a:pt x="4648" y="745"/>
                  <a:pt x="4648" y="745"/>
                  <a:pt x="4648" y="745"/>
                </a:cubicBezTo>
                <a:cubicBezTo>
                  <a:pt x="4648" y="876"/>
                  <a:pt x="4648" y="876"/>
                  <a:pt x="4648" y="876"/>
                </a:cubicBezTo>
                <a:cubicBezTo>
                  <a:pt x="4648" y="1046"/>
                  <a:pt x="4582" y="1088"/>
                  <a:pt x="4273" y="1088"/>
                </a:cubicBezTo>
                <a:cubicBezTo>
                  <a:pt x="4107" y="1088"/>
                  <a:pt x="4107" y="1088"/>
                  <a:pt x="4107" y="1088"/>
                </a:cubicBezTo>
                <a:cubicBezTo>
                  <a:pt x="3817" y="1088"/>
                  <a:pt x="3717" y="1022"/>
                  <a:pt x="3717" y="817"/>
                </a:cubicBezTo>
                <a:cubicBezTo>
                  <a:pt x="3717" y="433"/>
                  <a:pt x="3717" y="433"/>
                  <a:pt x="3717" y="433"/>
                </a:cubicBezTo>
                <a:cubicBezTo>
                  <a:pt x="3717" y="194"/>
                  <a:pt x="3767" y="129"/>
                  <a:pt x="4103" y="129"/>
                </a:cubicBezTo>
                <a:cubicBezTo>
                  <a:pt x="4321" y="129"/>
                  <a:pt x="4321" y="129"/>
                  <a:pt x="4321" y="129"/>
                </a:cubicBezTo>
                <a:cubicBezTo>
                  <a:pt x="4574" y="129"/>
                  <a:pt x="4644" y="176"/>
                  <a:pt x="4644" y="291"/>
                </a:cubicBezTo>
                <a:cubicBezTo>
                  <a:pt x="4644" y="359"/>
                  <a:pt x="4644" y="359"/>
                  <a:pt x="4644" y="359"/>
                </a:cubicBezTo>
                <a:cubicBezTo>
                  <a:pt x="4820" y="359"/>
                  <a:pt x="4820" y="359"/>
                  <a:pt x="4820" y="359"/>
                </a:cubicBezTo>
                <a:cubicBezTo>
                  <a:pt x="4820" y="267"/>
                  <a:pt x="4820" y="267"/>
                  <a:pt x="4820" y="267"/>
                </a:cubicBezTo>
                <a:cubicBezTo>
                  <a:pt x="4820" y="74"/>
                  <a:pt x="4640" y="0"/>
                  <a:pt x="4406" y="0"/>
                </a:cubicBezTo>
                <a:cubicBezTo>
                  <a:pt x="3997" y="0"/>
                  <a:pt x="3997" y="0"/>
                  <a:pt x="3997" y="0"/>
                </a:cubicBezTo>
                <a:cubicBezTo>
                  <a:pt x="3732" y="0"/>
                  <a:pt x="3541" y="93"/>
                  <a:pt x="3541" y="417"/>
                </a:cubicBezTo>
                <a:cubicBezTo>
                  <a:pt x="3541" y="787"/>
                  <a:pt x="3541" y="787"/>
                  <a:pt x="3541" y="787"/>
                </a:cubicBezTo>
                <a:cubicBezTo>
                  <a:pt x="3541" y="1157"/>
                  <a:pt x="3723" y="1216"/>
                  <a:pt x="4138" y="1216"/>
                </a:cubicBezTo>
                <a:cubicBezTo>
                  <a:pt x="4308" y="1216"/>
                  <a:pt x="4308" y="1216"/>
                  <a:pt x="4308" y="1216"/>
                </a:cubicBezTo>
                <a:cubicBezTo>
                  <a:pt x="4661" y="1216"/>
                  <a:pt x="4825" y="1149"/>
                  <a:pt x="4825" y="868"/>
                </a:cubicBezTo>
                <a:cubicBezTo>
                  <a:pt x="4825" y="608"/>
                  <a:pt x="4825" y="608"/>
                  <a:pt x="4825" y="60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dirty="0"/>
          </a:p>
        </p:txBody>
      </p:sp>
    </p:spTree>
    <p:extLst>
      <p:ext uri="{BB962C8B-B14F-4D97-AF65-F5344CB8AC3E}">
        <p14:creationId xmlns:p14="http://schemas.microsoft.com/office/powerpoint/2010/main" val="28505813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nsertedImage">
            <a:extLst>
              <a:ext uri="{FF2B5EF4-FFF2-40B4-BE49-F238E27FC236}">
                <a16:creationId xmlns:a16="http://schemas.microsoft.com/office/drawing/2014/main" id="{BDF3750D-4480-167B-009A-078BFC8922C3}"/>
              </a:ext>
            </a:extLst>
          </p:cNvPr>
          <p:cNvPicPr>
            <a:picLocks noGrp="1"/>
          </p:cNvPicPr>
          <p:nvPr>
            <p:ph type="pic" sz="quarter" idx="13"/>
          </p:nvPr>
        </p:nvPicPr>
        <p:blipFill>
          <a:blip r:embed="rId2"/>
          <a:srcRect l="29823" r="29823"/>
          <a:stretch>
            <a:fillRect/>
          </a:stretch>
        </p:blipFill>
        <p:spPr/>
      </p:pic>
      <p:sp>
        <p:nvSpPr>
          <p:cNvPr id="4" name="Slide Number Placeholder 3">
            <a:extLst>
              <a:ext uri="{FF2B5EF4-FFF2-40B4-BE49-F238E27FC236}">
                <a16:creationId xmlns:a16="http://schemas.microsoft.com/office/drawing/2014/main" id="{FFE202A2-A819-BD08-8FEC-5918D5818BC7}"/>
              </a:ext>
            </a:extLst>
          </p:cNvPr>
          <p:cNvSpPr>
            <a:spLocks noGrp="1"/>
          </p:cNvSpPr>
          <p:nvPr>
            <p:ph type="sldNum" sz="quarter" idx="16"/>
          </p:nvPr>
        </p:nvSpPr>
        <p:spPr/>
        <p:txBody>
          <a:bodyPr/>
          <a:lstStyle/>
          <a:p>
            <a:fld id="{68468C2E-472A-43C3-926E-5A5CF00B7762}" type="slidenum">
              <a:rPr lang="sv-SE" smtClean="0"/>
              <a:pPr/>
              <a:t>35</a:t>
            </a:fld>
            <a:endParaRPr lang="sv-SE" dirty="0"/>
          </a:p>
        </p:txBody>
      </p:sp>
      <p:sp>
        <p:nvSpPr>
          <p:cNvPr id="6" name="Title 5">
            <a:extLst>
              <a:ext uri="{FF2B5EF4-FFF2-40B4-BE49-F238E27FC236}">
                <a16:creationId xmlns:a16="http://schemas.microsoft.com/office/drawing/2014/main" id="{FAE63A58-4288-FD4B-1611-51B61FDD811C}"/>
              </a:ext>
            </a:extLst>
          </p:cNvPr>
          <p:cNvSpPr>
            <a:spLocks noGrp="1"/>
          </p:cNvSpPr>
          <p:nvPr>
            <p:ph type="title"/>
          </p:nvPr>
        </p:nvSpPr>
        <p:spPr/>
        <p:txBody>
          <a:bodyPr/>
          <a:lstStyle/>
          <a:p>
            <a:r>
              <a:rPr lang="en-GB" dirty="0" err="1"/>
              <a:t>Svindleri</a:t>
            </a:r>
            <a:endParaRPr lang="sv-SE" dirty="0"/>
          </a:p>
        </p:txBody>
      </p:sp>
      <p:sp>
        <p:nvSpPr>
          <p:cNvPr id="8" name="Text Placeholder 7">
            <a:extLst>
              <a:ext uri="{FF2B5EF4-FFF2-40B4-BE49-F238E27FC236}">
                <a16:creationId xmlns:a16="http://schemas.microsoft.com/office/drawing/2014/main" id="{8FA5A5CF-C86D-AE8C-C5D8-72B1EA5602F9}"/>
              </a:ext>
            </a:extLst>
          </p:cNvPr>
          <p:cNvSpPr>
            <a:spLocks noGrp="1"/>
          </p:cNvSpPr>
          <p:nvPr>
            <p:ph type="body" sz="quarter" idx="17"/>
          </p:nvPr>
        </p:nvSpPr>
        <p:spPr/>
        <p:txBody>
          <a:bodyPr/>
          <a:lstStyle/>
          <a:p>
            <a:r>
              <a:rPr lang="en-GB" dirty="0" err="1"/>
              <a:t>Åtalet</a:t>
            </a:r>
            <a:r>
              <a:rPr lang="en-GB" dirty="0"/>
              <a:t> mot </a:t>
            </a:r>
            <a:r>
              <a:rPr lang="en-GB" dirty="0" err="1"/>
              <a:t>Swedbanks</a:t>
            </a:r>
            <a:r>
              <a:rPr lang="en-GB" dirty="0"/>
              <a:t> VD</a:t>
            </a:r>
          </a:p>
        </p:txBody>
      </p:sp>
      <p:sp>
        <p:nvSpPr>
          <p:cNvPr id="9" name="Text Placeholder 8">
            <a:extLst>
              <a:ext uri="{FF2B5EF4-FFF2-40B4-BE49-F238E27FC236}">
                <a16:creationId xmlns:a16="http://schemas.microsoft.com/office/drawing/2014/main" id="{F6774F0F-C5C8-E2E4-A117-26B4B0DFD54D}"/>
              </a:ext>
            </a:extLst>
          </p:cNvPr>
          <p:cNvSpPr>
            <a:spLocks noGrp="1"/>
          </p:cNvSpPr>
          <p:nvPr>
            <p:ph type="body" sz="quarter" idx="18"/>
          </p:nvPr>
        </p:nvSpPr>
        <p:spPr/>
        <p:txBody>
          <a:bodyPr/>
          <a:lstStyle/>
          <a:p>
            <a:pPr>
              <a:buFontTx/>
              <a:buNone/>
            </a:pPr>
            <a:r>
              <a:rPr lang="sv-SE" altLang="sv-SE" b="1" i="1" dirty="0">
                <a:solidFill>
                  <a:srgbClr val="C00000"/>
                </a:solidFill>
              </a:rPr>
              <a:t>”styrelseparagrafen”</a:t>
            </a:r>
            <a:r>
              <a:rPr lang="sv-SE" altLang="sv-SE" b="1" dirty="0"/>
              <a:t> </a:t>
            </a:r>
            <a:r>
              <a:rPr lang="sv-SE" altLang="sv-SE" dirty="0"/>
              <a:t> 9 kap. 9 § 2 </a:t>
            </a:r>
            <a:r>
              <a:rPr lang="sv-SE" altLang="sv-SE" dirty="0" err="1"/>
              <a:t>st</a:t>
            </a:r>
            <a:r>
              <a:rPr lang="sv-SE" altLang="sv-SE" dirty="0"/>
              <a:t> BRB</a:t>
            </a:r>
          </a:p>
          <a:p>
            <a:pPr>
              <a:buFontTx/>
              <a:buNone/>
            </a:pPr>
            <a:r>
              <a:rPr lang="sv-SE" altLang="sv-SE" sz="1400" i="1" dirty="0"/>
              <a:t>   </a:t>
            </a:r>
            <a:r>
              <a:rPr lang="sv-SE" altLang="sv-SE" sz="1600" i="1" dirty="0"/>
              <a:t>”Om någon, som … på grund av sin ställning bör äga särskild kännedom om ett företag, uppsåtligen eller av grov oaktsamhet offentliggör eller eljest bland allmänheten eller företagets intressenter sprider vilseledande uppgift ägnad att påverka bedömandet av företaget i ekonomiskt hänseende och därigenom medföra skada …” </a:t>
            </a:r>
          </a:p>
          <a:p>
            <a:pPr>
              <a:buFontTx/>
              <a:buNone/>
            </a:pPr>
            <a:r>
              <a:rPr lang="sv-SE" altLang="sv-SE" dirty="0"/>
              <a:t>Ansvar för svindleri förutsätter alltså </a:t>
            </a:r>
          </a:p>
          <a:p>
            <a:pPr>
              <a:buFont typeface="Arial" panose="020B0604020202020204" pitchFamily="34" charset="0"/>
              <a:buChar char="•"/>
            </a:pPr>
            <a:r>
              <a:rPr lang="sv-SE" altLang="sv-SE" i="1" dirty="0">
                <a:solidFill>
                  <a:srgbClr val="C00000"/>
                </a:solidFill>
              </a:rPr>
              <a:t>uppsåt eller </a:t>
            </a:r>
            <a:r>
              <a:rPr lang="sv-SE" altLang="sv-SE" b="1" i="1" dirty="0">
                <a:solidFill>
                  <a:srgbClr val="C00000"/>
                </a:solidFill>
              </a:rPr>
              <a:t>grov </a:t>
            </a:r>
            <a:r>
              <a:rPr lang="sv-SE" altLang="sv-SE" i="1" dirty="0">
                <a:solidFill>
                  <a:srgbClr val="C00000"/>
                </a:solidFill>
              </a:rPr>
              <a:t>oaktsamhet</a:t>
            </a:r>
          </a:p>
        </p:txBody>
      </p:sp>
      <p:sp>
        <p:nvSpPr>
          <p:cNvPr id="12" name="Vinge">
            <a:extLst>
              <a:ext uri="{FF2B5EF4-FFF2-40B4-BE49-F238E27FC236}">
                <a16:creationId xmlns:a16="http://schemas.microsoft.com/office/drawing/2014/main" id="{9483C0E5-0305-BCB6-82AA-565973CDE07B}"/>
              </a:ext>
            </a:extLst>
          </p:cNvPr>
          <p:cNvSpPr>
            <a:spLocks noEditPoints="1"/>
          </p:cNvSpPr>
          <p:nvPr/>
        </p:nvSpPr>
        <p:spPr bwMode="auto">
          <a:xfrm>
            <a:off x="334963" y="6405563"/>
            <a:ext cx="720725" cy="144462"/>
          </a:xfrm>
          <a:custGeom>
            <a:avLst/>
            <a:gdLst>
              <a:gd name="T0" fmla="*/ 1358 w 6078"/>
              <a:gd name="T1" fmla="*/ 10 h 1216"/>
              <a:gd name="T2" fmla="*/ 795 w 6078"/>
              <a:gd name="T3" fmla="*/ 1206 h 1216"/>
              <a:gd name="T4" fmla="*/ 568 w 6078"/>
              <a:gd name="T5" fmla="*/ 1206 h 1216"/>
              <a:gd name="T6" fmla="*/ 0 w 6078"/>
              <a:gd name="T7" fmla="*/ 10 h 1216"/>
              <a:gd name="T8" fmla="*/ 189 w 6078"/>
              <a:gd name="T9" fmla="*/ 10 h 1216"/>
              <a:gd name="T10" fmla="*/ 678 w 6078"/>
              <a:gd name="T11" fmla="*/ 1076 h 1216"/>
              <a:gd name="T12" fmla="*/ 684 w 6078"/>
              <a:gd name="T13" fmla="*/ 1076 h 1216"/>
              <a:gd name="T14" fmla="*/ 1170 w 6078"/>
              <a:gd name="T15" fmla="*/ 10 h 1216"/>
              <a:gd name="T16" fmla="*/ 1358 w 6078"/>
              <a:gd name="T17" fmla="*/ 10 h 1216"/>
              <a:gd name="T18" fmla="*/ 1514 w 6078"/>
              <a:gd name="T19" fmla="*/ 1206 h 1216"/>
              <a:gd name="T20" fmla="*/ 1690 w 6078"/>
              <a:gd name="T21" fmla="*/ 1206 h 1216"/>
              <a:gd name="T22" fmla="*/ 1690 w 6078"/>
              <a:gd name="T23" fmla="*/ 10 h 1216"/>
              <a:gd name="T24" fmla="*/ 1514 w 6078"/>
              <a:gd name="T25" fmla="*/ 10 h 1216"/>
              <a:gd name="T26" fmla="*/ 1514 w 6078"/>
              <a:gd name="T27" fmla="*/ 1206 h 1216"/>
              <a:gd name="T28" fmla="*/ 3288 w 6078"/>
              <a:gd name="T29" fmla="*/ 1206 h 1216"/>
              <a:gd name="T30" fmla="*/ 3288 w 6078"/>
              <a:gd name="T31" fmla="*/ 10 h 1216"/>
              <a:gd name="T32" fmla="*/ 3112 w 6078"/>
              <a:gd name="T33" fmla="*/ 10 h 1216"/>
              <a:gd name="T34" fmla="*/ 3112 w 6078"/>
              <a:gd name="T35" fmla="*/ 1076 h 1216"/>
              <a:gd name="T36" fmla="*/ 3108 w 6078"/>
              <a:gd name="T37" fmla="*/ 1076 h 1216"/>
              <a:gd name="T38" fmla="*/ 2215 w 6078"/>
              <a:gd name="T39" fmla="*/ 10 h 1216"/>
              <a:gd name="T40" fmla="*/ 1947 w 6078"/>
              <a:gd name="T41" fmla="*/ 10 h 1216"/>
              <a:gd name="T42" fmla="*/ 1947 w 6078"/>
              <a:gd name="T43" fmla="*/ 1206 h 1216"/>
              <a:gd name="T44" fmla="*/ 2123 w 6078"/>
              <a:gd name="T45" fmla="*/ 1206 h 1216"/>
              <a:gd name="T46" fmla="*/ 2123 w 6078"/>
              <a:gd name="T47" fmla="*/ 148 h 1216"/>
              <a:gd name="T48" fmla="*/ 2127 w 6078"/>
              <a:gd name="T49" fmla="*/ 148 h 1216"/>
              <a:gd name="T50" fmla="*/ 3021 w 6078"/>
              <a:gd name="T51" fmla="*/ 1206 h 1216"/>
              <a:gd name="T52" fmla="*/ 3288 w 6078"/>
              <a:gd name="T53" fmla="*/ 1206 h 1216"/>
              <a:gd name="T54" fmla="*/ 5255 w 6078"/>
              <a:gd name="T55" fmla="*/ 532 h 1216"/>
              <a:gd name="T56" fmla="*/ 5255 w 6078"/>
              <a:gd name="T57" fmla="*/ 147 h 1216"/>
              <a:gd name="T58" fmla="*/ 6078 w 6078"/>
              <a:gd name="T59" fmla="*/ 147 h 1216"/>
              <a:gd name="T60" fmla="*/ 6078 w 6078"/>
              <a:gd name="T61" fmla="*/ 10 h 1216"/>
              <a:gd name="T62" fmla="*/ 5078 w 6078"/>
              <a:gd name="T63" fmla="*/ 10 h 1216"/>
              <a:gd name="T64" fmla="*/ 5078 w 6078"/>
              <a:gd name="T65" fmla="*/ 1206 h 1216"/>
              <a:gd name="T66" fmla="*/ 6078 w 6078"/>
              <a:gd name="T67" fmla="*/ 1206 h 1216"/>
              <a:gd name="T68" fmla="*/ 6078 w 6078"/>
              <a:gd name="T69" fmla="*/ 1069 h 1216"/>
              <a:gd name="T70" fmla="*/ 5255 w 6078"/>
              <a:gd name="T71" fmla="*/ 1069 h 1216"/>
              <a:gd name="T72" fmla="*/ 5255 w 6078"/>
              <a:gd name="T73" fmla="*/ 653 h 1216"/>
              <a:gd name="T74" fmla="*/ 6043 w 6078"/>
              <a:gd name="T75" fmla="*/ 653 h 1216"/>
              <a:gd name="T76" fmla="*/ 6043 w 6078"/>
              <a:gd name="T77" fmla="*/ 532 h 1216"/>
              <a:gd name="T78" fmla="*/ 5255 w 6078"/>
              <a:gd name="T79" fmla="*/ 532 h 1216"/>
              <a:gd name="T80" fmla="*/ 4825 w 6078"/>
              <a:gd name="T81" fmla="*/ 608 h 1216"/>
              <a:gd name="T82" fmla="*/ 4153 w 6078"/>
              <a:gd name="T83" fmla="*/ 608 h 1216"/>
              <a:gd name="T84" fmla="*/ 4153 w 6078"/>
              <a:gd name="T85" fmla="*/ 745 h 1216"/>
              <a:gd name="T86" fmla="*/ 4648 w 6078"/>
              <a:gd name="T87" fmla="*/ 745 h 1216"/>
              <a:gd name="T88" fmla="*/ 4648 w 6078"/>
              <a:gd name="T89" fmla="*/ 876 h 1216"/>
              <a:gd name="T90" fmla="*/ 4273 w 6078"/>
              <a:gd name="T91" fmla="*/ 1088 h 1216"/>
              <a:gd name="T92" fmla="*/ 4107 w 6078"/>
              <a:gd name="T93" fmla="*/ 1088 h 1216"/>
              <a:gd name="T94" fmla="*/ 3717 w 6078"/>
              <a:gd name="T95" fmla="*/ 817 h 1216"/>
              <a:gd name="T96" fmla="*/ 3717 w 6078"/>
              <a:gd name="T97" fmla="*/ 433 h 1216"/>
              <a:gd name="T98" fmla="*/ 4103 w 6078"/>
              <a:gd name="T99" fmla="*/ 129 h 1216"/>
              <a:gd name="T100" fmla="*/ 4321 w 6078"/>
              <a:gd name="T101" fmla="*/ 129 h 1216"/>
              <a:gd name="T102" fmla="*/ 4644 w 6078"/>
              <a:gd name="T103" fmla="*/ 291 h 1216"/>
              <a:gd name="T104" fmla="*/ 4644 w 6078"/>
              <a:gd name="T105" fmla="*/ 359 h 1216"/>
              <a:gd name="T106" fmla="*/ 4820 w 6078"/>
              <a:gd name="T107" fmla="*/ 359 h 1216"/>
              <a:gd name="T108" fmla="*/ 4820 w 6078"/>
              <a:gd name="T109" fmla="*/ 267 h 1216"/>
              <a:gd name="T110" fmla="*/ 4406 w 6078"/>
              <a:gd name="T111" fmla="*/ 0 h 1216"/>
              <a:gd name="T112" fmla="*/ 3997 w 6078"/>
              <a:gd name="T113" fmla="*/ 0 h 1216"/>
              <a:gd name="T114" fmla="*/ 3541 w 6078"/>
              <a:gd name="T115" fmla="*/ 417 h 1216"/>
              <a:gd name="T116" fmla="*/ 3541 w 6078"/>
              <a:gd name="T117" fmla="*/ 787 h 1216"/>
              <a:gd name="T118" fmla="*/ 4138 w 6078"/>
              <a:gd name="T119" fmla="*/ 1216 h 1216"/>
              <a:gd name="T120" fmla="*/ 4308 w 6078"/>
              <a:gd name="T121" fmla="*/ 1216 h 1216"/>
              <a:gd name="T122" fmla="*/ 4825 w 6078"/>
              <a:gd name="T123" fmla="*/ 868 h 1216"/>
              <a:gd name="T124" fmla="*/ 4825 w 6078"/>
              <a:gd name="T125" fmla="*/ 608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078" h="1216">
                <a:moveTo>
                  <a:pt x="1358" y="10"/>
                </a:moveTo>
                <a:cubicBezTo>
                  <a:pt x="795" y="1206"/>
                  <a:pt x="795" y="1206"/>
                  <a:pt x="795" y="1206"/>
                </a:cubicBezTo>
                <a:cubicBezTo>
                  <a:pt x="568" y="1206"/>
                  <a:pt x="568" y="1206"/>
                  <a:pt x="568" y="1206"/>
                </a:cubicBezTo>
                <a:cubicBezTo>
                  <a:pt x="0" y="10"/>
                  <a:pt x="0" y="10"/>
                  <a:pt x="0" y="10"/>
                </a:cubicBezTo>
                <a:cubicBezTo>
                  <a:pt x="189" y="10"/>
                  <a:pt x="189" y="10"/>
                  <a:pt x="189" y="10"/>
                </a:cubicBezTo>
                <a:cubicBezTo>
                  <a:pt x="678" y="1076"/>
                  <a:pt x="678" y="1076"/>
                  <a:pt x="678" y="1076"/>
                </a:cubicBezTo>
                <a:cubicBezTo>
                  <a:pt x="684" y="1076"/>
                  <a:pt x="684" y="1076"/>
                  <a:pt x="684" y="1076"/>
                </a:cubicBezTo>
                <a:cubicBezTo>
                  <a:pt x="1170" y="10"/>
                  <a:pt x="1170" y="10"/>
                  <a:pt x="1170" y="10"/>
                </a:cubicBezTo>
                <a:cubicBezTo>
                  <a:pt x="1358" y="10"/>
                  <a:pt x="1358" y="10"/>
                  <a:pt x="1358" y="10"/>
                </a:cubicBezTo>
                <a:moveTo>
                  <a:pt x="1514" y="1206"/>
                </a:moveTo>
                <a:cubicBezTo>
                  <a:pt x="1690" y="1206"/>
                  <a:pt x="1690" y="1206"/>
                  <a:pt x="1690" y="1206"/>
                </a:cubicBezTo>
                <a:cubicBezTo>
                  <a:pt x="1690" y="10"/>
                  <a:pt x="1690" y="10"/>
                  <a:pt x="1690" y="10"/>
                </a:cubicBezTo>
                <a:cubicBezTo>
                  <a:pt x="1514" y="10"/>
                  <a:pt x="1514" y="10"/>
                  <a:pt x="1514" y="10"/>
                </a:cubicBezTo>
                <a:lnTo>
                  <a:pt x="1514" y="1206"/>
                </a:lnTo>
                <a:close/>
                <a:moveTo>
                  <a:pt x="3288" y="1206"/>
                </a:moveTo>
                <a:cubicBezTo>
                  <a:pt x="3288" y="10"/>
                  <a:pt x="3288" y="10"/>
                  <a:pt x="3288" y="10"/>
                </a:cubicBezTo>
                <a:cubicBezTo>
                  <a:pt x="3112" y="10"/>
                  <a:pt x="3112" y="10"/>
                  <a:pt x="3112" y="10"/>
                </a:cubicBezTo>
                <a:cubicBezTo>
                  <a:pt x="3112" y="1076"/>
                  <a:pt x="3112" y="1076"/>
                  <a:pt x="3112" y="1076"/>
                </a:cubicBezTo>
                <a:cubicBezTo>
                  <a:pt x="3108" y="1076"/>
                  <a:pt x="3108" y="1076"/>
                  <a:pt x="3108" y="1076"/>
                </a:cubicBezTo>
                <a:cubicBezTo>
                  <a:pt x="2215" y="10"/>
                  <a:pt x="2215" y="10"/>
                  <a:pt x="2215" y="10"/>
                </a:cubicBezTo>
                <a:cubicBezTo>
                  <a:pt x="1947" y="10"/>
                  <a:pt x="1947" y="10"/>
                  <a:pt x="1947" y="10"/>
                </a:cubicBezTo>
                <a:cubicBezTo>
                  <a:pt x="1947" y="1206"/>
                  <a:pt x="1947" y="1206"/>
                  <a:pt x="1947" y="1206"/>
                </a:cubicBezTo>
                <a:cubicBezTo>
                  <a:pt x="2123" y="1206"/>
                  <a:pt x="2123" y="1206"/>
                  <a:pt x="2123" y="1206"/>
                </a:cubicBezTo>
                <a:cubicBezTo>
                  <a:pt x="2123" y="148"/>
                  <a:pt x="2123" y="148"/>
                  <a:pt x="2123" y="148"/>
                </a:cubicBezTo>
                <a:cubicBezTo>
                  <a:pt x="2127" y="148"/>
                  <a:pt x="2127" y="148"/>
                  <a:pt x="2127" y="148"/>
                </a:cubicBezTo>
                <a:cubicBezTo>
                  <a:pt x="3021" y="1206"/>
                  <a:pt x="3021" y="1206"/>
                  <a:pt x="3021" y="1206"/>
                </a:cubicBezTo>
                <a:cubicBezTo>
                  <a:pt x="3288" y="1206"/>
                  <a:pt x="3288" y="1206"/>
                  <a:pt x="3288" y="1206"/>
                </a:cubicBezTo>
                <a:moveTo>
                  <a:pt x="5255" y="532"/>
                </a:moveTo>
                <a:cubicBezTo>
                  <a:pt x="5255" y="147"/>
                  <a:pt x="5255" y="147"/>
                  <a:pt x="5255" y="147"/>
                </a:cubicBezTo>
                <a:cubicBezTo>
                  <a:pt x="6078" y="147"/>
                  <a:pt x="6078" y="147"/>
                  <a:pt x="6078" y="147"/>
                </a:cubicBezTo>
                <a:cubicBezTo>
                  <a:pt x="6078" y="10"/>
                  <a:pt x="6078" y="10"/>
                  <a:pt x="6078" y="10"/>
                </a:cubicBezTo>
                <a:cubicBezTo>
                  <a:pt x="5078" y="10"/>
                  <a:pt x="5078" y="10"/>
                  <a:pt x="5078" y="10"/>
                </a:cubicBezTo>
                <a:cubicBezTo>
                  <a:pt x="5078" y="1206"/>
                  <a:pt x="5078" y="1206"/>
                  <a:pt x="5078" y="1206"/>
                </a:cubicBezTo>
                <a:cubicBezTo>
                  <a:pt x="6078" y="1206"/>
                  <a:pt x="6078" y="1206"/>
                  <a:pt x="6078" y="1206"/>
                </a:cubicBezTo>
                <a:cubicBezTo>
                  <a:pt x="6078" y="1069"/>
                  <a:pt x="6078" y="1069"/>
                  <a:pt x="6078" y="1069"/>
                </a:cubicBezTo>
                <a:cubicBezTo>
                  <a:pt x="5255" y="1069"/>
                  <a:pt x="5255" y="1069"/>
                  <a:pt x="5255" y="1069"/>
                </a:cubicBezTo>
                <a:cubicBezTo>
                  <a:pt x="5255" y="653"/>
                  <a:pt x="5255" y="653"/>
                  <a:pt x="5255" y="653"/>
                </a:cubicBezTo>
                <a:cubicBezTo>
                  <a:pt x="6043" y="653"/>
                  <a:pt x="6043" y="653"/>
                  <a:pt x="6043" y="653"/>
                </a:cubicBezTo>
                <a:cubicBezTo>
                  <a:pt x="6043" y="532"/>
                  <a:pt x="6043" y="532"/>
                  <a:pt x="6043" y="532"/>
                </a:cubicBezTo>
                <a:cubicBezTo>
                  <a:pt x="5255" y="532"/>
                  <a:pt x="5255" y="532"/>
                  <a:pt x="5255" y="532"/>
                </a:cubicBezTo>
                <a:moveTo>
                  <a:pt x="4825" y="608"/>
                </a:moveTo>
                <a:cubicBezTo>
                  <a:pt x="4153" y="608"/>
                  <a:pt x="4153" y="608"/>
                  <a:pt x="4153" y="608"/>
                </a:cubicBezTo>
                <a:cubicBezTo>
                  <a:pt x="4153" y="745"/>
                  <a:pt x="4153" y="745"/>
                  <a:pt x="4153" y="745"/>
                </a:cubicBezTo>
                <a:cubicBezTo>
                  <a:pt x="4648" y="745"/>
                  <a:pt x="4648" y="745"/>
                  <a:pt x="4648" y="745"/>
                </a:cubicBezTo>
                <a:cubicBezTo>
                  <a:pt x="4648" y="876"/>
                  <a:pt x="4648" y="876"/>
                  <a:pt x="4648" y="876"/>
                </a:cubicBezTo>
                <a:cubicBezTo>
                  <a:pt x="4648" y="1046"/>
                  <a:pt x="4582" y="1088"/>
                  <a:pt x="4273" y="1088"/>
                </a:cubicBezTo>
                <a:cubicBezTo>
                  <a:pt x="4107" y="1088"/>
                  <a:pt x="4107" y="1088"/>
                  <a:pt x="4107" y="1088"/>
                </a:cubicBezTo>
                <a:cubicBezTo>
                  <a:pt x="3817" y="1088"/>
                  <a:pt x="3717" y="1022"/>
                  <a:pt x="3717" y="817"/>
                </a:cubicBezTo>
                <a:cubicBezTo>
                  <a:pt x="3717" y="433"/>
                  <a:pt x="3717" y="433"/>
                  <a:pt x="3717" y="433"/>
                </a:cubicBezTo>
                <a:cubicBezTo>
                  <a:pt x="3717" y="194"/>
                  <a:pt x="3767" y="129"/>
                  <a:pt x="4103" y="129"/>
                </a:cubicBezTo>
                <a:cubicBezTo>
                  <a:pt x="4321" y="129"/>
                  <a:pt x="4321" y="129"/>
                  <a:pt x="4321" y="129"/>
                </a:cubicBezTo>
                <a:cubicBezTo>
                  <a:pt x="4574" y="129"/>
                  <a:pt x="4644" y="176"/>
                  <a:pt x="4644" y="291"/>
                </a:cubicBezTo>
                <a:cubicBezTo>
                  <a:pt x="4644" y="359"/>
                  <a:pt x="4644" y="359"/>
                  <a:pt x="4644" y="359"/>
                </a:cubicBezTo>
                <a:cubicBezTo>
                  <a:pt x="4820" y="359"/>
                  <a:pt x="4820" y="359"/>
                  <a:pt x="4820" y="359"/>
                </a:cubicBezTo>
                <a:cubicBezTo>
                  <a:pt x="4820" y="267"/>
                  <a:pt x="4820" y="267"/>
                  <a:pt x="4820" y="267"/>
                </a:cubicBezTo>
                <a:cubicBezTo>
                  <a:pt x="4820" y="74"/>
                  <a:pt x="4640" y="0"/>
                  <a:pt x="4406" y="0"/>
                </a:cubicBezTo>
                <a:cubicBezTo>
                  <a:pt x="3997" y="0"/>
                  <a:pt x="3997" y="0"/>
                  <a:pt x="3997" y="0"/>
                </a:cubicBezTo>
                <a:cubicBezTo>
                  <a:pt x="3732" y="0"/>
                  <a:pt x="3541" y="93"/>
                  <a:pt x="3541" y="417"/>
                </a:cubicBezTo>
                <a:cubicBezTo>
                  <a:pt x="3541" y="787"/>
                  <a:pt x="3541" y="787"/>
                  <a:pt x="3541" y="787"/>
                </a:cubicBezTo>
                <a:cubicBezTo>
                  <a:pt x="3541" y="1157"/>
                  <a:pt x="3723" y="1216"/>
                  <a:pt x="4138" y="1216"/>
                </a:cubicBezTo>
                <a:cubicBezTo>
                  <a:pt x="4308" y="1216"/>
                  <a:pt x="4308" y="1216"/>
                  <a:pt x="4308" y="1216"/>
                </a:cubicBezTo>
                <a:cubicBezTo>
                  <a:pt x="4661" y="1216"/>
                  <a:pt x="4825" y="1149"/>
                  <a:pt x="4825" y="868"/>
                </a:cubicBezTo>
                <a:cubicBezTo>
                  <a:pt x="4825" y="608"/>
                  <a:pt x="4825" y="608"/>
                  <a:pt x="4825" y="60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dirty="0"/>
          </a:p>
        </p:txBody>
      </p:sp>
    </p:spTree>
    <p:extLst>
      <p:ext uri="{BB962C8B-B14F-4D97-AF65-F5344CB8AC3E}">
        <p14:creationId xmlns:p14="http://schemas.microsoft.com/office/powerpoint/2010/main" val="6930126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nsertedImage">
            <a:extLst>
              <a:ext uri="{FF2B5EF4-FFF2-40B4-BE49-F238E27FC236}">
                <a16:creationId xmlns:a16="http://schemas.microsoft.com/office/drawing/2014/main" id="{CFB0D321-9B4B-FEAD-EE3C-3DB4D2584FB7}"/>
              </a:ext>
            </a:extLst>
          </p:cNvPr>
          <p:cNvPicPr>
            <a:picLocks noGrp="1"/>
          </p:cNvPicPr>
          <p:nvPr>
            <p:ph type="pic" sz="quarter" idx="21"/>
          </p:nvPr>
        </p:nvPicPr>
        <p:blipFill>
          <a:blip r:embed="rId2"/>
          <a:srcRect t="7796" b="7796"/>
          <a:stretch>
            <a:fillRect/>
          </a:stretch>
        </p:blipFill>
        <p:spPr/>
      </p:pic>
      <p:sp>
        <p:nvSpPr>
          <p:cNvPr id="7" name="Title 6">
            <a:extLst>
              <a:ext uri="{FF2B5EF4-FFF2-40B4-BE49-F238E27FC236}">
                <a16:creationId xmlns:a16="http://schemas.microsoft.com/office/drawing/2014/main" id="{B1404A7A-2F5D-99D0-8417-5D982340124E}"/>
              </a:ext>
            </a:extLst>
          </p:cNvPr>
          <p:cNvSpPr>
            <a:spLocks noGrp="1"/>
          </p:cNvSpPr>
          <p:nvPr>
            <p:ph type="ctrTitle"/>
          </p:nvPr>
        </p:nvSpPr>
        <p:spPr/>
        <p:txBody>
          <a:bodyPr/>
          <a:lstStyle/>
          <a:p>
            <a:r>
              <a:rPr lang="en-GB" sz="7200" dirty="0"/>
              <a:t>4. Hur </a:t>
            </a:r>
            <a:r>
              <a:rPr lang="en-GB" sz="7200" dirty="0" err="1"/>
              <a:t>kan</a:t>
            </a:r>
            <a:r>
              <a:rPr lang="en-GB" sz="7200" dirty="0"/>
              <a:t> man </a:t>
            </a:r>
            <a:r>
              <a:rPr lang="en-GB" sz="7200" dirty="0" err="1"/>
              <a:t>hantera</a:t>
            </a:r>
            <a:r>
              <a:rPr lang="en-GB" sz="7200" dirty="0"/>
              <a:t>  </a:t>
            </a:r>
            <a:r>
              <a:rPr lang="en-GB" sz="7200" dirty="0" err="1"/>
              <a:t>ansvarsfrågorna</a:t>
            </a:r>
            <a:r>
              <a:rPr lang="en-GB" sz="7200" dirty="0"/>
              <a:t>?</a:t>
            </a:r>
            <a:endParaRPr lang="sv-SE" sz="7200" dirty="0"/>
          </a:p>
        </p:txBody>
      </p:sp>
      <p:sp>
        <p:nvSpPr>
          <p:cNvPr id="8" name="Subtitle 7">
            <a:extLst>
              <a:ext uri="{FF2B5EF4-FFF2-40B4-BE49-F238E27FC236}">
                <a16:creationId xmlns:a16="http://schemas.microsoft.com/office/drawing/2014/main" id="{03483845-D4CA-0674-2B36-7C4A9C68E3F9}"/>
              </a:ext>
            </a:extLst>
          </p:cNvPr>
          <p:cNvSpPr>
            <a:spLocks noGrp="1"/>
          </p:cNvSpPr>
          <p:nvPr>
            <p:ph type="subTitle" idx="1"/>
          </p:nvPr>
        </p:nvSpPr>
        <p:spPr/>
        <p:txBody>
          <a:bodyPr/>
          <a:lstStyle/>
          <a:p>
            <a:endParaRPr lang="sv-SE"/>
          </a:p>
        </p:txBody>
      </p:sp>
      <p:sp>
        <p:nvSpPr>
          <p:cNvPr id="3" name="Slide Number Placeholder 2">
            <a:extLst>
              <a:ext uri="{FF2B5EF4-FFF2-40B4-BE49-F238E27FC236}">
                <a16:creationId xmlns:a16="http://schemas.microsoft.com/office/drawing/2014/main" id="{851A6AB2-BE60-90FF-53EF-66A0F82A9139}"/>
              </a:ext>
            </a:extLst>
          </p:cNvPr>
          <p:cNvSpPr>
            <a:spLocks noGrp="1"/>
          </p:cNvSpPr>
          <p:nvPr>
            <p:ph type="sldNum" sz="quarter" idx="4294967295"/>
          </p:nvPr>
        </p:nvSpPr>
        <p:spPr>
          <a:xfrm>
            <a:off x="11977688" y="6394450"/>
            <a:ext cx="214312" cy="161925"/>
          </a:xfrm>
        </p:spPr>
        <p:txBody>
          <a:bodyPr/>
          <a:lstStyle/>
          <a:p>
            <a:fld id="{68468C2E-472A-43C3-926E-5A5CF00B7762}" type="slidenum">
              <a:rPr lang="sv-SE" smtClean="0"/>
              <a:pPr/>
              <a:t>36</a:t>
            </a:fld>
            <a:endParaRPr lang="sv-SE" dirty="0"/>
          </a:p>
        </p:txBody>
      </p:sp>
    </p:spTree>
    <p:extLst>
      <p:ext uri="{BB962C8B-B14F-4D97-AF65-F5344CB8AC3E}">
        <p14:creationId xmlns:p14="http://schemas.microsoft.com/office/powerpoint/2010/main" val="7935413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nsertedImage">
            <a:extLst>
              <a:ext uri="{FF2B5EF4-FFF2-40B4-BE49-F238E27FC236}">
                <a16:creationId xmlns:a16="http://schemas.microsoft.com/office/drawing/2014/main" id="{818C1A8A-B7ED-E5DF-5C96-6999347703E0}"/>
              </a:ext>
            </a:extLst>
          </p:cNvPr>
          <p:cNvPicPr>
            <a:picLocks noGrp="1"/>
          </p:cNvPicPr>
          <p:nvPr>
            <p:ph type="pic" sz="quarter" idx="18"/>
          </p:nvPr>
        </p:nvPicPr>
        <p:blipFill>
          <a:blip r:embed="rId2"/>
          <a:srcRect t="7796" b="7796"/>
          <a:stretch>
            <a:fillRect/>
          </a:stretch>
        </p:blipFill>
        <p:spPr/>
      </p:pic>
      <p:sp>
        <p:nvSpPr>
          <p:cNvPr id="9" name="Text Placeholder 8">
            <a:extLst>
              <a:ext uri="{FF2B5EF4-FFF2-40B4-BE49-F238E27FC236}">
                <a16:creationId xmlns:a16="http://schemas.microsoft.com/office/drawing/2014/main" id="{1591F686-2320-7A73-8782-F63018F67E2A}"/>
              </a:ext>
            </a:extLst>
          </p:cNvPr>
          <p:cNvSpPr>
            <a:spLocks noGrp="1"/>
          </p:cNvSpPr>
          <p:nvPr>
            <p:ph type="body" sz="quarter" idx="14"/>
          </p:nvPr>
        </p:nvSpPr>
        <p:spPr/>
        <p:txBody>
          <a:bodyPr/>
          <a:lstStyle/>
          <a:p>
            <a:r>
              <a:rPr lang="sv-SE" b="1" dirty="0"/>
              <a:t>Fokusera på att undvika de misstag som FI oftast slår ned på:</a:t>
            </a:r>
          </a:p>
        </p:txBody>
      </p:sp>
      <p:sp>
        <p:nvSpPr>
          <p:cNvPr id="6" name="Content Placeholder 5">
            <a:extLst>
              <a:ext uri="{FF2B5EF4-FFF2-40B4-BE49-F238E27FC236}">
                <a16:creationId xmlns:a16="http://schemas.microsoft.com/office/drawing/2014/main" id="{DE187C0A-AB87-3990-B1A3-984E4C980F6D}"/>
              </a:ext>
            </a:extLst>
          </p:cNvPr>
          <p:cNvSpPr>
            <a:spLocks noGrp="1"/>
          </p:cNvSpPr>
          <p:nvPr>
            <p:ph sz="quarter" idx="13"/>
          </p:nvPr>
        </p:nvSpPr>
        <p:spPr/>
        <p:txBody>
          <a:bodyPr numCol="2"/>
          <a:lstStyle/>
          <a:p>
            <a:pPr marL="342900" indent="-342900">
              <a:spcBef>
                <a:spcPts val="500"/>
              </a:spcBef>
              <a:spcAft>
                <a:spcPts val="500"/>
              </a:spcAft>
              <a:buFont typeface="+mj-lt"/>
              <a:buAutoNum type="alphaLcParenR"/>
              <a:defRPr/>
            </a:pPr>
            <a:r>
              <a:rPr lang="sv-SE" sz="1600" b="1" dirty="0"/>
              <a:t>Prioritera riktlinjearbetet!</a:t>
            </a:r>
          </a:p>
          <a:p>
            <a:pPr lvl="1">
              <a:spcBef>
                <a:spcPts val="500"/>
              </a:spcBef>
              <a:spcAft>
                <a:spcPts val="500"/>
              </a:spcAft>
              <a:buFont typeface="Arial" panose="020B0604020202020204" pitchFamily="34" charset="0"/>
              <a:buChar char="•"/>
              <a:defRPr/>
            </a:pPr>
            <a:r>
              <a:rPr lang="sv-SE" sz="1400" dirty="0"/>
              <a:t>Upprätta, </a:t>
            </a:r>
          </a:p>
          <a:p>
            <a:pPr lvl="1">
              <a:spcBef>
                <a:spcPts val="500"/>
              </a:spcBef>
              <a:spcAft>
                <a:spcPts val="500"/>
              </a:spcAft>
              <a:buFont typeface="Arial" panose="020B0604020202020204" pitchFamily="34" charset="0"/>
              <a:buChar char="•"/>
              <a:defRPr/>
            </a:pPr>
            <a:r>
              <a:rPr lang="sv-SE" sz="1400" dirty="0"/>
              <a:t>kontrollera, </a:t>
            </a:r>
          </a:p>
          <a:p>
            <a:pPr lvl="1">
              <a:spcBef>
                <a:spcPts val="500"/>
              </a:spcBef>
              <a:spcAft>
                <a:spcPts val="500"/>
              </a:spcAft>
              <a:buFont typeface="Arial" panose="020B0604020202020204" pitchFamily="34" charset="0"/>
              <a:buChar char="•"/>
              <a:defRPr/>
            </a:pPr>
            <a:r>
              <a:rPr lang="sv-SE" sz="1400" dirty="0"/>
              <a:t>utvärdera och </a:t>
            </a:r>
          </a:p>
          <a:p>
            <a:pPr lvl="1">
              <a:spcBef>
                <a:spcPts val="500"/>
              </a:spcBef>
              <a:spcAft>
                <a:spcPts val="500"/>
              </a:spcAft>
              <a:buFont typeface="Arial" panose="020B0604020202020204" pitchFamily="34" charset="0"/>
              <a:buChar char="•"/>
              <a:defRPr/>
            </a:pPr>
            <a:r>
              <a:rPr lang="sv-SE" sz="1400" dirty="0"/>
              <a:t>uppdatera löpande företagets riktlinjer</a:t>
            </a:r>
          </a:p>
          <a:p>
            <a:pPr marL="342900" indent="-342900">
              <a:spcBef>
                <a:spcPts val="500"/>
              </a:spcBef>
              <a:spcAft>
                <a:spcPts val="500"/>
              </a:spcAft>
              <a:buFont typeface="+mj-lt"/>
              <a:buAutoNum type="alphaLcParenR"/>
              <a:defRPr/>
            </a:pPr>
            <a:r>
              <a:rPr lang="sv-SE" sz="1600" b="1" dirty="0"/>
              <a:t>Släck alla rödljus i de centrala funktionernas rapporter!</a:t>
            </a:r>
          </a:p>
          <a:p>
            <a:pPr marL="342900" indent="-342900">
              <a:spcBef>
                <a:spcPts val="500"/>
              </a:spcBef>
              <a:spcAft>
                <a:spcPts val="500"/>
              </a:spcAft>
              <a:buFont typeface="+mj-lt"/>
              <a:buAutoNum type="alphaLcParenR"/>
              <a:defRPr/>
            </a:pPr>
            <a:endParaRPr lang="sv-SE" b="1" dirty="0"/>
          </a:p>
          <a:p>
            <a:pPr marL="342900" indent="-342900">
              <a:spcBef>
                <a:spcPts val="500"/>
              </a:spcBef>
              <a:spcAft>
                <a:spcPts val="500"/>
              </a:spcAft>
              <a:buFont typeface="+mj-lt"/>
              <a:buAutoNum type="alphaLcParenR"/>
              <a:defRPr/>
            </a:pPr>
            <a:endParaRPr lang="sv-SE" sz="1600" b="1" dirty="0"/>
          </a:p>
          <a:p>
            <a:pPr marL="342900" indent="-342900">
              <a:spcBef>
                <a:spcPts val="500"/>
              </a:spcBef>
              <a:spcAft>
                <a:spcPts val="500"/>
              </a:spcAft>
              <a:buFont typeface="+mj-lt"/>
              <a:buAutoNum type="alphaLcParenR"/>
              <a:defRPr/>
            </a:pPr>
            <a:endParaRPr lang="sv-SE" b="1" dirty="0"/>
          </a:p>
          <a:p>
            <a:pPr marL="342900" indent="-342900">
              <a:spcBef>
                <a:spcPts val="500"/>
              </a:spcBef>
              <a:spcAft>
                <a:spcPts val="500"/>
              </a:spcAft>
              <a:buFont typeface="+mj-lt"/>
              <a:buAutoNum type="alphaLcParenR"/>
              <a:defRPr/>
            </a:pPr>
            <a:endParaRPr lang="sv-SE" sz="1600" b="1" dirty="0"/>
          </a:p>
          <a:p>
            <a:pPr marL="342900" indent="-342900">
              <a:spcBef>
                <a:spcPts val="500"/>
              </a:spcBef>
              <a:spcAft>
                <a:spcPts val="500"/>
              </a:spcAft>
              <a:buFont typeface="+mj-lt"/>
              <a:buAutoNum type="alphaLcParenR"/>
              <a:defRPr/>
            </a:pPr>
            <a:endParaRPr lang="sv-SE" b="1" dirty="0"/>
          </a:p>
          <a:p>
            <a:pPr marL="342900" indent="-342900">
              <a:spcBef>
                <a:spcPts val="500"/>
              </a:spcBef>
              <a:spcAft>
                <a:spcPts val="500"/>
              </a:spcAft>
              <a:buFont typeface="+mj-lt"/>
              <a:buAutoNum type="alphaLcParenR"/>
              <a:defRPr/>
            </a:pPr>
            <a:endParaRPr lang="sv-SE" sz="1600" b="1" dirty="0"/>
          </a:p>
          <a:p>
            <a:pPr marL="342900" indent="-342900">
              <a:spcBef>
                <a:spcPts val="500"/>
              </a:spcBef>
              <a:spcAft>
                <a:spcPts val="500"/>
              </a:spcAft>
              <a:buFont typeface="+mj-lt"/>
              <a:buAutoNum type="alphaLcParenR"/>
              <a:defRPr/>
            </a:pPr>
            <a:r>
              <a:rPr lang="sv-SE" sz="1600" b="1" dirty="0"/>
              <a:t>Delegera med omsorg! </a:t>
            </a:r>
            <a:r>
              <a:rPr lang="sv-SE" altLang="sv-SE" sz="1600" dirty="0"/>
              <a:t>”</a:t>
            </a:r>
            <a:r>
              <a:rPr lang="sv-SE" altLang="sv-SE" sz="1600" i="1" dirty="0" err="1"/>
              <a:t>Vertrauen</a:t>
            </a:r>
            <a:r>
              <a:rPr lang="sv-SE" altLang="sv-SE" sz="1600" i="1" dirty="0"/>
              <a:t> </a:t>
            </a:r>
            <a:r>
              <a:rPr lang="sv-SE" altLang="sv-SE" sz="1600" i="1" dirty="0" err="1"/>
              <a:t>ist</a:t>
            </a:r>
            <a:r>
              <a:rPr lang="sv-SE" altLang="sv-SE" sz="1600" i="1" dirty="0"/>
              <a:t> gut, </a:t>
            </a:r>
            <a:r>
              <a:rPr lang="sv-SE" altLang="sv-SE" sz="1600" i="1" dirty="0" err="1"/>
              <a:t>Kontrolle</a:t>
            </a:r>
            <a:r>
              <a:rPr lang="sv-SE" altLang="sv-SE" sz="1600" i="1" dirty="0"/>
              <a:t> </a:t>
            </a:r>
            <a:r>
              <a:rPr lang="sv-SE" altLang="sv-SE" sz="1600" i="1" dirty="0" err="1"/>
              <a:t>ist</a:t>
            </a:r>
            <a:r>
              <a:rPr lang="sv-SE" altLang="sv-SE" sz="1600" i="1" dirty="0"/>
              <a:t> </a:t>
            </a:r>
            <a:r>
              <a:rPr lang="sv-SE" altLang="sv-SE" sz="1600" i="1" dirty="0" err="1"/>
              <a:t>besser</a:t>
            </a:r>
            <a:r>
              <a:rPr lang="sv-SE" altLang="sv-SE" sz="1600" dirty="0"/>
              <a:t>”</a:t>
            </a:r>
            <a:endParaRPr lang="sv-SE" sz="1600" b="1" dirty="0"/>
          </a:p>
          <a:p>
            <a:pPr lvl="1">
              <a:spcBef>
                <a:spcPts val="500"/>
              </a:spcBef>
              <a:spcAft>
                <a:spcPts val="500"/>
              </a:spcAft>
              <a:buFont typeface="Arial" panose="020B0604020202020204" pitchFamily="34" charset="0"/>
              <a:buChar char="•"/>
              <a:defRPr/>
            </a:pPr>
            <a:r>
              <a:rPr lang="sv-SE" altLang="sv-SE" sz="1400" kern="0" dirty="0"/>
              <a:t>Välj delegerad med omsorg</a:t>
            </a:r>
          </a:p>
          <a:p>
            <a:pPr lvl="1">
              <a:spcBef>
                <a:spcPts val="500"/>
              </a:spcBef>
              <a:spcAft>
                <a:spcPts val="500"/>
              </a:spcAft>
              <a:buFont typeface="Arial" panose="020B0604020202020204" pitchFamily="34" charset="0"/>
              <a:buChar char="•"/>
              <a:defRPr/>
            </a:pPr>
            <a:r>
              <a:rPr lang="sv-SE" altLang="sv-SE" sz="1400" kern="0" dirty="0"/>
              <a:t>ge utförliga, skriftliga instruktioner</a:t>
            </a:r>
          </a:p>
          <a:p>
            <a:pPr lvl="1">
              <a:spcBef>
                <a:spcPts val="500"/>
              </a:spcBef>
              <a:spcAft>
                <a:spcPts val="500"/>
              </a:spcAft>
              <a:buFont typeface="Arial" panose="020B0604020202020204" pitchFamily="34" charset="0"/>
              <a:buChar char="•"/>
              <a:defRPr/>
            </a:pPr>
            <a:r>
              <a:rPr lang="sv-SE" altLang="sv-SE" sz="1400" kern="0" dirty="0"/>
              <a:t>avsätt tillräckliga ekonomiska resurser</a:t>
            </a:r>
          </a:p>
          <a:p>
            <a:pPr lvl="1">
              <a:spcBef>
                <a:spcPts val="500"/>
              </a:spcBef>
              <a:spcAft>
                <a:spcPts val="500"/>
              </a:spcAft>
              <a:buFont typeface="Arial" panose="020B0604020202020204" pitchFamily="34" charset="0"/>
              <a:buChar char="•"/>
              <a:defRPr/>
            </a:pPr>
            <a:r>
              <a:rPr lang="sv-SE" altLang="sv-SE" sz="1400" kern="0" dirty="0"/>
              <a:t>kontrollera hur uppgifterna utförs (jfr 8 kap 4 § sista </a:t>
            </a:r>
            <a:r>
              <a:rPr lang="sv-SE" altLang="sv-SE" sz="1400" kern="0" dirty="0" err="1"/>
              <a:t>st</a:t>
            </a:r>
            <a:r>
              <a:rPr lang="sv-SE" altLang="sv-SE" sz="1400" kern="0" dirty="0"/>
              <a:t> ABL)</a:t>
            </a:r>
          </a:p>
          <a:p>
            <a:pPr marL="0" indent="0">
              <a:buNone/>
              <a:defRPr/>
            </a:pPr>
            <a:br>
              <a:rPr lang="sv-SE" altLang="sv-SE" sz="1400" kern="0" dirty="0"/>
            </a:br>
            <a:endParaRPr lang="en-GB" sz="1200" kern="0" dirty="0"/>
          </a:p>
          <a:p>
            <a:pPr marL="0" indent="0">
              <a:spcBef>
                <a:spcPts val="500"/>
              </a:spcBef>
              <a:spcAft>
                <a:spcPts val="500"/>
              </a:spcAft>
              <a:buFontTx/>
              <a:buNone/>
              <a:defRPr/>
            </a:pPr>
            <a:endParaRPr lang="sv-SE" sz="1400" b="1" dirty="0"/>
          </a:p>
          <a:p>
            <a:pPr marL="0" indent="0">
              <a:spcBef>
                <a:spcPts val="500"/>
              </a:spcBef>
              <a:spcAft>
                <a:spcPts val="500"/>
              </a:spcAft>
              <a:buFontTx/>
              <a:buNone/>
              <a:defRPr/>
            </a:pPr>
            <a:endParaRPr lang="sv-SE" sz="1400" b="1" dirty="0"/>
          </a:p>
          <a:p>
            <a:pPr marL="0" indent="0">
              <a:spcBef>
                <a:spcPts val="500"/>
              </a:spcBef>
              <a:spcAft>
                <a:spcPts val="500"/>
              </a:spcAft>
              <a:buFontTx/>
              <a:buNone/>
              <a:defRPr/>
            </a:pPr>
            <a:endParaRPr lang="sv-SE" sz="1400" dirty="0"/>
          </a:p>
          <a:p>
            <a:pPr marL="0" indent="0">
              <a:spcBef>
                <a:spcPts val="500"/>
              </a:spcBef>
              <a:spcAft>
                <a:spcPts val="500"/>
              </a:spcAft>
              <a:buFontTx/>
              <a:buNone/>
              <a:defRPr/>
            </a:pPr>
            <a:endParaRPr lang="sv-SE" sz="1400" b="1" dirty="0"/>
          </a:p>
          <a:p>
            <a:pPr marL="0" indent="0">
              <a:spcBef>
                <a:spcPts val="500"/>
              </a:spcBef>
              <a:spcAft>
                <a:spcPts val="500"/>
              </a:spcAft>
              <a:buFontTx/>
              <a:buNone/>
              <a:defRPr/>
            </a:pPr>
            <a:endParaRPr lang="sv-SE" sz="1400" dirty="0"/>
          </a:p>
        </p:txBody>
      </p:sp>
      <p:sp>
        <p:nvSpPr>
          <p:cNvPr id="8" name="Slide Number Placeholder 7">
            <a:extLst>
              <a:ext uri="{FF2B5EF4-FFF2-40B4-BE49-F238E27FC236}">
                <a16:creationId xmlns:a16="http://schemas.microsoft.com/office/drawing/2014/main" id="{70414A8E-F47F-D4C3-1315-8ECDE82BB03F}"/>
              </a:ext>
            </a:extLst>
          </p:cNvPr>
          <p:cNvSpPr>
            <a:spLocks noGrp="1"/>
          </p:cNvSpPr>
          <p:nvPr>
            <p:ph type="sldNum" sz="quarter" idx="17"/>
          </p:nvPr>
        </p:nvSpPr>
        <p:spPr/>
        <p:txBody>
          <a:bodyPr/>
          <a:lstStyle/>
          <a:p>
            <a:fld id="{68468C2E-472A-43C3-926E-5A5CF00B7762}" type="slidenum">
              <a:rPr lang="sv-SE" smtClean="0"/>
              <a:pPr/>
              <a:t>37</a:t>
            </a:fld>
            <a:endParaRPr lang="sv-SE" dirty="0"/>
          </a:p>
        </p:txBody>
      </p:sp>
      <p:sp>
        <p:nvSpPr>
          <p:cNvPr id="5" name="Title 4">
            <a:extLst>
              <a:ext uri="{FF2B5EF4-FFF2-40B4-BE49-F238E27FC236}">
                <a16:creationId xmlns:a16="http://schemas.microsoft.com/office/drawing/2014/main" id="{75C0C238-C4E1-EB8E-9145-CC99F3F1C57B}"/>
              </a:ext>
            </a:extLst>
          </p:cNvPr>
          <p:cNvSpPr>
            <a:spLocks noGrp="1"/>
          </p:cNvSpPr>
          <p:nvPr>
            <p:ph type="title"/>
          </p:nvPr>
        </p:nvSpPr>
        <p:spPr/>
        <p:txBody>
          <a:bodyPr/>
          <a:lstStyle/>
          <a:p>
            <a:r>
              <a:rPr lang="sv-SE" dirty="0"/>
              <a:t>Hantera ansvarsfrågorna</a:t>
            </a:r>
          </a:p>
        </p:txBody>
      </p:sp>
      <p:sp>
        <p:nvSpPr>
          <p:cNvPr id="13" name="Vinge">
            <a:extLst>
              <a:ext uri="{FF2B5EF4-FFF2-40B4-BE49-F238E27FC236}">
                <a16:creationId xmlns:a16="http://schemas.microsoft.com/office/drawing/2014/main" id="{31F5D667-005C-1DB4-E881-38180ADFC4FC}"/>
              </a:ext>
            </a:extLst>
          </p:cNvPr>
          <p:cNvSpPr>
            <a:spLocks noEditPoints="1"/>
          </p:cNvSpPr>
          <p:nvPr/>
        </p:nvSpPr>
        <p:spPr bwMode="auto">
          <a:xfrm>
            <a:off x="334963" y="6405563"/>
            <a:ext cx="720725" cy="144462"/>
          </a:xfrm>
          <a:custGeom>
            <a:avLst/>
            <a:gdLst>
              <a:gd name="T0" fmla="*/ 1358 w 6078"/>
              <a:gd name="T1" fmla="*/ 10 h 1216"/>
              <a:gd name="T2" fmla="*/ 795 w 6078"/>
              <a:gd name="T3" fmla="*/ 1206 h 1216"/>
              <a:gd name="T4" fmla="*/ 568 w 6078"/>
              <a:gd name="T5" fmla="*/ 1206 h 1216"/>
              <a:gd name="T6" fmla="*/ 0 w 6078"/>
              <a:gd name="T7" fmla="*/ 10 h 1216"/>
              <a:gd name="T8" fmla="*/ 189 w 6078"/>
              <a:gd name="T9" fmla="*/ 10 h 1216"/>
              <a:gd name="T10" fmla="*/ 678 w 6078"/>
              <a:gd name="T11" fmla="*/ 1076 h 1216"/>
              <a:gd name="T12" fmla="*/ 684 w 6078"/>
              <a:gd name="T13" fmla="*/ 1076 h 1216"/>
              <a:gd name="T14" fmla="*/ 1170 w 6078"/>
              <a:gd name="T15" fmla="*/ 10 h 1216"/>
              <a:gd name="T16" fmla="*/ 1358 w 6078"/>
              <a:gd name="T17" fmla="*/ 10 h 1216"/>
              <a:gd name="T18" fmla="*/ 1514 w 6078"/>
              <a:gd name="T19" fmla="*/ 1206 h 1216"/>
              <a:gd name="T20" fmla="*/ 1690 w 6078"/>
              <a:gd name="T21" fmla="*/ 1206 h 1216"/>
              <a:gd name="T22" fmla="*/ 1690 w 6078"/>
              <a:gd name="T23" fmla="*/ 10 h 1216"/>
              <a:gd name="T24" fmla="*/ 1514 w 6078"/>
              <a:gd name="T25" fmla="*/ 10 h 1216"/>
              <a:gd name="T26" fmla="*/ 1514 w 6078"/>
              <a:gd name="T27" fmla="*/ 1206 h 1216"/>
              <a:gd name="T28" fmla="*/ 3288 w 6078"/>
              <a:gd name="T29" fmla="*/ 1206 h 1216"/>
              <a:gd name="T30" fmla="*/ 3288 w 6078"/>
              <a:gd name="T31" fmla="*/ 10 h 1216"/>
              <a:gd name="T32" fmla="*/ 3112 w 6078"/>
              <a:gd name="T33" fmla="*/ 10 h 1216"/>
              <a:gd name="T34" fmla="*/ 3112 w 6078"/>
              <a:gd name="T35" fmla="*/ 1076 h 1216"/>
              <a:gd name="T36" fmla="*/ 3108 w 6078"/>
              <a:gd name="T37" fmla="*/ 1076 h 1216"/>
              <a:gd name="T38" fmla="*/ 2215 w 6078"/>
              <a:gd name="T39" fmla="*/ 10 h 1216"/>
              <a:gd name="T40" fmla="*/ 1947 w 6078"/>
              <a:gd name="T41" fmla="*/ 10 h 1216"/>
              <a:gd name="T42" fmla="*/ 1947 w 6078"/>
              <a:gd name="T43" fmla="*/ 1206 h 1216"/>
              <a:gd name="T44" fmla="*/ 2123 w 6078"/>
              <a:gd name="T45" fmla="*/ 1206 h 1216"/>
              <a:gd name="T46" fmla="*/ 2123 w 6078"/>
              <a:gd name="T47" fmla="*/ 148 h 1216"/>
              <a:gd name="T48" fmla="*/ 2127 w 6078"/>
              <a:gd name="T49" fmla="*/ 148 h 1216"/>
              <a:gd name="T50" fmla="*/ 3021 w 6078"/>
              <a:gd name="T51" fmla="*/ 1206 h 1216"/>
              <a:gd name="T52" fmla="*/ 3288 w 6078"/>
              <a:gd name="T53" fmla="*/ 1206 h 1216"/>
              <a:gd name="T54" fmla="*/ 5255 w 6078"/>
              <a:gd name="T55" fmla="*/ 532 h 1216"/>
              <a:gd name="T56" fmla="*/ 5255 w 6078"/>
              <a:gd name="T57" fmla="*/ 147 h 1216"/>
              <a:gd name="T58" fmla="*/ 6078 w 6078"/>
              <a:gd name="T59" fmla="*/ 147 h 1216"/>
              <a:gd name="T60" fmla="*/ 6078 w 6078"/>
              <a:gd name="T61" fmla="*/ 10 h 1216"/>
              <a:gd name="T62" fmla="*/ 5078 w 6078"/>
              <a:gd name="T63" fmla="*/ 10 h 1216"/>
              <a:gd name="T64" fmla="*/ 5078 w 6078"/>
              <a:gd name="T65" fmla="*/ 1206 h 1216"/>
              <a:gd name="T66" fmla="*/ 6078 w 6078"/>
              <a:gd name="T67" fmla="*/ 1206 h 1216"/>
              <a:gd name="T68" fmla="*/ 6078 w 6078"/>
              <a:gd name="T69" fmla="*/ 1069 h 1216"/>
              <a:gd name="T70" fmla="*/ 5255 w 6078"/>
              <a:gd name="T71" fmla="*/ 1069 h 1216"/>
              <a:gd name="T72" fmla="*/ 5255 w 6078"/>
              <a:gd name="T73" fmla="*/ 653 h 1216"/>
              <a:gd name="T74" fmla="*/ 6043 w 6078"/>
              <a:gd name="T75" fmla="*/ 653 h 1216"/>
              <a:gd name="T76" fmla="*/ 6043 w 6078"/>
              <a:gd name="T77" fmla="*/ 532 h 1216"/>
              <a:gd name="T78" fmla="*/ 5255 w 6078"/>
              <a:gd name="T79" fmla="*/ 532 h 1216"/>
              <a:gd name="T80" fmla="*/ 4825 w 6078"/>
              <a:gd name="T81" fmla="*/ 608 h 1216"/>
              <a:gd name="T82" fmla="*/ 4153 w 6078"/>
              <a:gd name="T83" fmla="*/ 608 h 1216"/>
              <a:gd name="T84" fmla="*/ 4153 w 6078"/>
              <a:gd name="T85" fmla="*/ 745 h 1216"/>
              <a:gd name="T86" fmla="*/ 4648 w 6078"/>
              <a:gd name="T87" fmla="*/ 745 h 1216"/>
              <a:gd name="T88" fmla="*/ 4648 w 6078"/>
              <a:gd name="T89" fmla="*/ 876 h 1216"/>
              <a:gd name="T90" fmla="*/ 4273 w 6078"/>
              <a:gd name="T91" fmla="*/ 1088 h 1216"/>
              <a:gd name="T92" fmla="*/ 4107 w 6078"/>
              <a:gd name="T93" fmla="*/ 1088 h 1216"/>
              <a:gd name="T94" fmla="*/ 3717 w 6078"/>
              <a:gd name="T95" fmla="*/ 817 h 1216"/>
              <a:gd name="T96" fmla="*/ 3717 w 6078"/>
              <a:gd name="T97" fmla="*/ 433 h 1216"/>
              <a:gd name="T98" fmla="*/ 4103 w 6078"/>
              <a:gd name="T99" fmla="*/ 129 h 1216"/>
              <a:gd name="T100" fmla="*/ 4321 w 6078"/>
              <a:gd name="T101" fmla="*/ 129 h 1216"/>
              <a:gd name="T102" fmla="*/ 4644 w 6078"/>
              <a:gd name="T103" fmla="*/ 291 h 1216"/>
              <a:gd name="T104" fmla="*/ 4644 w 6078"/>
              <a:gd name="T105" fmla="*/ 359 h 1216"/>
              <a:gd name="T106" fmla="*/ 4820 w 6078"/>
              <a:gd name="T107" fmla="*/ 359 h 1216"/>
              <a:gd name="T108" fmla="*/ 4820 w 6078"/>
              <a:gd name="T109" fmla="*/ 267 h 1216"/>
              <a:gd name="T110" fmla="*/ 4406 w 6078"/>
              <a:gd name="T111" fmla="*/ 0 h 1216"/>
              <a:gd name="T112" fmla="*/ 3997 w 6078"/>
              <a:gd name="T113" fmla="*/ 0 h 1216"/>
              <a:gd name="T114" fmla="*/ 3541 w 6078"/>
              <a:gd name="T115" fmla="*/ 417 h 1216"/>
              <a:gd name="T116" fmla="*/ 3541 w 6078"/>
              <a:gd name="T117" fmla="*/ 787 h 1216"/>
              <a:gd name="T118" fmla="*/ 4138 w 6078"/>
              <a:gd name="T119" fmla="*/ 1216 h 1216"/>
              <a:gd name="T120" fmla="*/ 4308 w 6078"/>
              <a:gd name="T121" fmla="*/ 1216 h 1216"/>
              <a:gd name="T122" fmla="*/ 4825 w 6078"/>
              <a:gd name="T123" fmla="*/ 868 h 1216"/>
              <a:gd name="T124" fmla="*/ 4825 w 6078"/>
              <a:gd name="T125" fmla="*/ 608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078" h="1216">
                <a:moveTo>
                  <a:pt x="1358" y="10"/>
                </a:moveTo>
                <a:cubicBezTo>
                  <a:pt x="795" y="1206"/>
                  <a:pt x="795" y="1206"/>
                  <a:pt x="795" y="1206"/>
                </a:cubicBezTo>
                <a:cubicBezTo>
                  <a:pt x="568" y="1206"/>
                  <a:pt x="568" y="1206"/>
                  <a:pt x="568" y="1206"/>
                </a:cubicBezTo>
                <a:cubicBezTo>
                  <a:pt x="0" y="10"/>
                  <a:pt x="0" y="10"/>
                  <a:pt x="0" y="10"/>
                </a:cubicBezTo>
                <a:cubicBezTo>
                  <a:pt x="189" y="10"/>
                  <a:pt x="189" y="10"/>
                  <a:pt x="189" y="10"/>
                </a:cubicBezTo>
                <a:cubicBezTo>
                  <a:pt x="678" y="1076"/>
                  <a:pt x="678" y="1076"/>
                  <a:pt x="678" y="1076"/>
                </a:cubicBezTo>
                <a:cubicBezTo>
                  <a:pt x="684" y="1076"/>
                  <a:pt x="684" y="1076"/>
                  <a:pt x="684" y="1076"/>
                </a:cubicBezTo>
                <a:cubicBezTo>
                  <a:pt x="1170" y="10"/>
                  <a:pt x="1170" y="10"/>
                  <a:pt x="1170" y="10"/>
                </a:cubicBezTo>
                <a:cubicBezTo>
                  <a:pt x="1358" y="10"/>
                  <a:pt x="1358" y="10"/>
                  <a:pt x="1358" y="10"/>
                </a:cubicBezTo>
                <a:moveTo>
                  <a:pt x="1514" y="1206"/>
                </a:moveTo>
                <a:cubicBezTo>
                  <a:pt x="1690" y="1206"/>
                  <a:pt x="1690" y="1206"/>
                  <a:pt x="1690" y="1206"/>
                </a:cubicBezTo>
                <a:cubicBezTo>
                  <a:pt x="1690" y="10"/>
                  <a:pt x="1690" y="10"/>
                  <a:pt x="1690" y="10"/>
                </a:cubicBezTo>
                <a:cubicBezTo>
                  <a:pt x="1514" y="10"/>
                  <a:pt x="1514" y="10"/>
                  <a:pt x="1514" y="10"/>
                </a:cubicBezTo>
                <a:lnTo>
                  <a:pt x="1514" y="1206"/>
                </a:lnTo>
                <a:close/>
                <a:moveTo>
                  <a:pt x="3288" y="1206"/>
                </a:moveTo>
                <a:cubicBezTo>
                  <a:pt x="3288" y="10"/>
                  <a:pt x="3288" y="10"/>
                  <a:pt x="3288" y="10"/>
                </a:cubicBezTo>
                <a:cubicBezTo>
                  <a:pt x="3112" y="10"/>
                  <a:pt x="3112" y="10"/>
                  <a:pt x="3112" y="10"/>
                </a:cubicBezTo>
                <a:cubicBezTo>
                  <a:pt x="3112" y="1076"/>
                  <a:pt x="3112" y="1076"/>
                  <a:pt x="3112" y="1076"/>
                </a:cubicBezTo>
                <a:cubicBezTo>
                  <a:pt x="3108" y="1076"/>
                  <a:pt x="3108" y="1076"/>
                  <a:pt x="3108" y="1076"/>
                </a:cubicBezTo>
                <a:cubicBezTo>
                  <a:pt x="2215" y="10"/>
                  <a:pt x="2215" y="10"/>
                  <a:pt x="2215" y="10"/>
                </a:cubicBezTo>
                <a:cubicBezTo>
                  <a:pt x="1947" y="10"/>
                  <a:pt x="1947" y="10"/>
                  <a:pt x="1947" y="10"/>
                </a:cubicBezTo>
                <a:cubicBezTo>
                  <a:pt x="1947" y="1206"/>
                  <a:pt x="1947" y="1206"/>
                  <a:pt x="1947" y="1206"/>
                </a:cubicBezTo>
                <a:cubicBezTo>
                  <a:pt x="2123" y="1206"/>
                  <a:pt x="2123" y="1206"/>
                  <a:pt x="2123" y="1206"/>
                </a:cubicBezTo>
                <a:cubicBezTo>
                  <a:pt x="2123" y="148"/>
                  <a:pt x="2123" y="148"/>
                  <a:pt x="2123" y="148"/>
                </a:cubicBezTo>
                <a:cubicBezTo>
                  <a:pt x="2127" y="148"/>
                  <a:pt x="2127" y="148"/>
                  <a:pt x="2127" y="148"/>
                </a:cubicBezTo>
                <a:cubicBezTo>
                  <a:pt x="3021" y="1206"/>
                  <a:pt x="3021" y="1206"/>
                  <a:pt x="3021" y="1206"/>
                </a:cubicBezTo>
                <a:cubicBezTo>
                  <a:pt x="3288" y="1206"/>
                  <a:pt x="3288" y="1206"/>
                  <a:pt x="3288" y="1206"/>
                </a:cubicBezTo>
                <a:moveTo>
                  <a:pt x="5255" y="532"/>
                </a:moveTo>
                <a:cubicBezTo>
                  <a:pt x="5255" y="147"/>
                  <a:pt x="5255" y="147"/>
                  <a:pt x="5255" y="147"/>
                </a:cubicBezTo>
                <a:cubicBezTo>
                  <a:pt x="6078" y="147"/>
                  <a:pt x="6078" y="147"/>
                  <a:pt x="6078" y="147"/>
                </a:cubicBezTo>
                <a:cubicBezTo>
                  <a:pt x="6078" y="10"/>
                  <a:pt x="6078" y="10"/>
                  <a:pt x="6078" y="10"/>
                </a:cubicBezTo>
                <a:cubicBezTo>
                  <a:pt x="5078" y="10"/>
                  <a:pt x="5078" y="10"/>
                  <a:pt x="5078" y="10"/>
                </a:cubicBezTo>
                <a:cubicBezTo>
                  <a:pt x="5078" y="1206"/>
                  <a:pt x="5078" y="1206"/>
                  <a:pt x="5078" y="1206"/>
                </a:cubicBezTo>
                <a:cubicBezTo>
                  <a:pt x="6078" y="1206"/>
                  <a:pt x="6078" y="1206"/>
                  <a:pt x="6078" y="1206"/>
                </a:cubicBezTo>
                <a:cubicBezTo>
                  <a:pt x="6078" y="1069"/>
                  <a:pt x="6078" y="1069"/>
                  <a:pt x="6078" y="1069"/>
                </a:cubicBezTo>
                <a:cubicBezTo>
                  <a:pt x="5255" y="1069"/>
                  <a:pt x="5255" y="1069"/>
                  <a:pt x="5255" y="1069"/>
                </a:cubicBezTo>
                <a:cubicBezTo>
                  <a:pt x="5255" y="653"/>
                  <a:pt x="5255" y="653"/>
                  <a:pt x="5255" y="653"/>
                </a:cubicBezTo>
                <a:cubicBezTo>
                  <a:pt x="6043" y="653"/>
                  <a:pt x="6043" y="653"/>
                  <a:pt x="6043" y="653"/>
                </a:cubicBezTo>
                <a:cubicBezTo>
                  <a:pt x="6043" y="532"/>
                  <a:pt x="6043" y="532"/>
                  <a:pt x="6043" y="532"/>
                </a:cubicBezTo>
                <a:cubicBezTo>
                  <a:pt x="5255" y="532"/>
                  <a:pt x="5255" y="532"/>
                  <a:pt x="5255" y="532"/>
                </a:cubicBezTo>
                <a:moveTo>
                  <a:pt x="4825" y="608"/>
                </a:moveTo>
                <a:cubicBezTo>
                  <a:pt x="4153" y="608"/>
                  <a:pt x="4153" y="608"/>
                  <a:pt x="4153" y="608"/>
                </a:cubicBezTo>
                <a:cubicBezTo>
                  <a:pt x="4153" y="745"/>
                  <a:pt x="4153" y="745"/>
                  <a:pt x="4153" y="745"/>
                </a:cubicBezTo>
                <a:cubicBezTo>
                  <a:pt x="4648" y="745"/>
                  <a:pt x="4648" y="745"/>
                  <a:pt x="4648" y="745"/>
                </a:cubicBezTo>
                <a:cubicBezTo>
                  <a:pt x="4648" y="876"/>
                  <a:pt x="4648" y="876"/>
                  <a:pt x="4648" y="876"/>
                </a:cubicBezTo>
                <a:cubicBezTo>
                  <a:pt x="4648" y="1046"/>
                  <a:pt x="4582" y="1088"/>
                  <a:pt x="4273" y="1088"/>
                </a:cubicBezTo>
                <a:cubicBezTo>
                  <a:pt x="4107" y="1088"/>
                  <a:pt x="4107" y="1088"/>
                  <a:pt x="4107" y="1088"/>
                </a:cubicBezTo>
                <a:cubicBezTo>
                  <a:pt x="3817" y="1088"/>
                  <a:pt x="3717" y="1022"/>
                  <a:pt x="3717" y="817"/>
                </a:cubicBezTo>
                <a:cubicBezTo>
                  <a:pt x="3717" y="433"/>
                  <a:pt x="3717" y="433"/>
                  <a:pt x="3717" y="433"/>
                </a:cubicBezTo>
                <a:cubicBezTo>
                  <a:pt x="3717" y="194"/>
                  <a:pt x="3767" y="129"/>
                  <a:pt x="4103" y="129"/>
                </a:cubicBezTo>
                <a:cubicBezTo>
                  <a:pt x="4321" y="129"/>
                  <a:pt x="4321" y="129"/>
                  <a:pt x="4321" y="129"/>
                </a:cubicBezTo>
                <a:cubicBezTo>
                  <a:pt x="4574" y="129"/>
                  <a:pt x="4644" y="176"/>
                  <a:pt x="4644" y="291"/>
                </a:cubicBezTo>
                <a:cubicBezTo>
                  <a:pt x="4644" y="359"/>
                  <a:pt x="4644" y="359"/>
                  <a:pt x="4644" y="359"/>
                </a:cubicBezTo>
                <a:cubicBezTo>
                  <a:pt x="4820" y="359"/>
                  <a:pt x="4820" y="359"/>
                  <a:pt x="4820" y="359"/>
                </a:cubicBezTo>
                <a:cubicBezTo>
                  <a:pt x="4820" y="267"/>
                  <a:pt x="4820" y="267"/>
                  <a:pt x="4820" y="267"/>
                </a:cubicBezTo>
                <a:cubicBezTo>
                  <a:pt x="4820" y="74"/>
                  <a:pt x="4640" y="0"/>
                  <a:pt x="4406" y="0"/>
                </a:cubicBezTo>
                <a:cubicBezTo>
                  <a:pt x="3997" y="0"/>
                  <a:pt x="3997" y="0"/>
                  <a:pt x="3997" y="0"/>
                </a:cubicBezTo>
                <a:cubicBezTo>
                  <a:pt x="3732" y="0"/>
                  <a:pt x="3541" y="93"/>
                  <a:pt x="3541" y="417"/>
                </a:cubicBezTo>
                <a:cubicBezTo>
                  <a:pt x="3541" y="787"/>
                  <a:pt x="3541" y="787"/>
                  <a:pt x="3541" y="787"/>
                </a:cubicBezTo>
                <a:cubicBezTo>
                  <a:pt x="3541" y="1157"/>
                  <a:pt x="3723" y="1216"/>
                  <a:pt x="4138" y="1216"/>
                </a:cubicBezTo>
                <a:cubicBezTo>
                  <a:pt x="4308" y="1216"/>
                  <a:pt x="4308" y="1216"/>
                  <a:pt x="4308" y="1216"/>
                </a:cubicBezTo>
                <a:cubicBezTo>
                  <a:pt x="4661" y="1216"/>
                  <a:pt x="4825" y="1149"/>
                  <a:pt x="4825" y="868"/>
                </a:cubicBezTo>
                <a:cubicBezTo>
                  <a:pt x="4825" y="608"/>
                  <a:pt x="4825" y="608"/>
                  <a:pt x="4825" y="60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dirty="0"/>
          </a:p>
        </p:txBody>
      </p:sp>
    </p:spTree>
    <p:extLst>
      <p:ext uri="{BB962C8B-B14F-4D97-AF65-F5344CB8AC3E}">
        <p14:creationId xmlns:p14="http://schemas.microsoft.com/office/powerpoint/2010/main" val="40952359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nsertedImage">
            <a:extLst>
              <a:ext uri="{FF2B5EF4-FFF2-40B4-BE49-F238E27FC236}">
                <a16:creationId xmlns:a16="http://schemas.microsoft.com/office/drawing/2014/main" id="{A7D90861-BF53-514C-F4EE-E7C51B10E1E2}"/>
              </a:ext>
            </a:extLst>
          </p:cNvPr>
          <p:cNvPicPr>
            <a:picLocks noGrp="1"/>
          </p:cNvPicPr>
          <p:nvPr>
            <p:ph type="pic" sz="quarter" idx="13"/>
          </p:nvPr>
        </p:nvPicPr>
        <p:blipFill>
          <a:blip r:embed="rId2"/>
          <a:srcRect l="29823" r="29823"/>
          <a:stretch>
            <a:fillRect/>
          </a:stretch>
        </p:blipFill>
        <p:spPr/>
      </p:pic>
      <p:sp>
        <p:nvSpPr>
          <p:cNvPr id="4" name="Slide Number Placeholder 3">
            <a:extLst>
              <a:ext uri="{FF2B5EF4-FFF2-40B4-BE49-F238E27FC236}">
                <a16:creationId xmlns:a16="http://schemas.microsoft.com/office/drawing/2014/main" id="{BACA0B88-0460-8174-9B13-F5F33EB8CCE6}"/>
              </a:ext>
            </a:extLst>
          </p:cNvPr>
          <p:cNvSpPr>
            <a:spLocks noGrp="1"/>
          </p:cNvSpPr>
          <p:nvPr>
            <p:ph type="sldNum" sz="quarter" idx="16"/>
          </p:nvPr>
        </p:nvSpPr>
        <p:spPr/>
        <p:txBody>
          <a:bodyPr/>
          <a:lstStyle/>
          <a:p>
            <a:fld id="{68468C2E-472A-43C3-926E-5A5CF00B7762}" type="slidenum">
              <a:rPr lang="sv-SE" smtClean="0"/>
              <a:pPr/>
              <a:t>38</a:t>
            </a:fld>
            <a:endParaRPr lang="sv-SE" dirty="0"/>
          </a:p>
        </p:txBody>
      </p:sp>
      <p:sp>
        <p:nvSpPr>
          <p:cNvPr id="6" name="Title 5">
            <a:extLst>
              <a:ext uri="{FF2B5EF4-FFF2-40B4-BE49-F238E27FC236}">
                <a16:creationId xmlns:a16="http://schemas.microsoft.com/office/drawing/2014/main" id="{8FD2AFF4-ECA8-BD17-4518-C722C7816F58}"/>
              </a:ext>
            </a:extLst>
          </p:cNvPr>
          <p:cNvSpPr>
            <a:spLocks noGrp="1"/>
          </p:cNvSpPr>
          <p:nvPr>
            <p:ph type="title"/>
          </p:nvPr>
        </p:nvSpPr>
        <p:spPr/>
        <p:txBody>
          <a:bodyPr/>
          <a:lstStyle/>
          <a:p>
            <a:r>
              <a:rPr lang="sv-SE" dirty="0"/>
              <a:t>Hantera ansvarsfrågorna</a:t>
            </a:r>
          </a:p>
        </p:txBody>
      </p:sp>
      <p:sp>
        <p:nvSpPr>
          <p:cNvPr id="8" name="Text Placeholder 7">
            <a:extLst>
              <a:ext uri="{FF2B5EF4-FFF2-40B4-BE49-F238E27FC236}">
                <a16:creationId xmlns:a16="http://schemas.microsoft.com/office/drawing/2014/main" id="{F4133DD2-E779-CB8A-A1C9-D5E724E5CF3B}"/>
              </a:ext>
            </a:extLst>
          </p:cNvPr>
          <p:cNvSpPr>
            <a:spLocks noGrp="1"/>
          </p:cNvSpPr>
          <p:nvPr>
            <p:ph type="body" sz="quarter" idx="17"/>
          </p:nvPr>
        </p:nvSpPr>
        <p:spPr/>
        <p:txBody>
          <a:bodyPr/>
          <a:lstStyle/>
          <a:p>
            <a:r>
              <a:rPr lang="sv-SE" sz="2000" b="1" dirty="0"/>
              <a:t>Fokusera på att undvika de misstag som oftast hamnar i domstol:</a:t>
            </a:r>
          </a:p>
        </p:txBody>
      </p:sp>
      <p:sp>
        <p:nvSpPr>
          <p:cNvPr id="9" name="Text Placeholder 8">
            <a:extLst>
              <a:ext uri="{FF2B5EF4-FFF2-40B4-BE49-F238E27FC236}">
                <a16:creationId xmlns:a16="http://schemas.microsoft.com/office/drawing/2014/main" id="{3C1BB257-DDB0-F5F4-78B7-98D77F9E56B6}"/>
              </a:ext>
            </a:extLst>
          </p:cNvPr>
          <p:cNvSpPr>
            <a:spLocks noGrp="1"/>
          </p:cNvSpPr>
          <p:nvPr>
            <p:ph type="body" sz="quarter" idx="18"/>
          </p:nvPr>
        </p:nvSpPr>
        <p:spPr>
          <a:xfrm>
            <a:off x="5016500" y="2412130"/>
            <a:ext cx="5543550" cy="3527425"/>
          </a:xfrm>
        </p:spPr>
        <p:txBody>
          <a:bodyPr/>
          <a:lstStyle/>
          <a:p>
            <a:pPr marL="457200" indent="-457200">
              <a:spcBef>
                <a:spcPts val="500"/>
              </a:spcBef>
              <a:spcAft>
                <a:spcPts val="500"/>
              </a:spcAft>
              <a:buFont typeface="+mj-lt"/>
              <a:buAutoNum type="alphaLcParenR"/>
              <a:defRPr/>
            </a:pPr>
            <a:r>
              <a:rPr lang="sv-SE" sz="1800" dirty="0"/>
              <a:t>Se till att skatten betalas!</a:t>
            </a:r>
          </a:p>
          <a:p>
            <a:pPr marL="457200" indent="-457200">
              <a:spcBef>
                <a:spcPts val="500"/>
              </a:spcBef>
              <a:spcAft>
                <a:spcPts val="500"/>
              </a:spcAft>
              <a:buFont typeface="+mj-lt"/>
              <a:buAutoNum type="alphaLcParenR"/>
              <a:defRPr/>
            </a:pPr>
            <a:r>
              <a:rPr lang="sv-SE" sz="1800" dirty="0"/>
              <a:t>Håll reda på solvensen!</a:t>
            </a:r>
          </a:p>
          <a:p>
            <a:pPr marL="457200" indent="-457200">
              <a:spcBef>
                <a:spcPts val="500"/>
              </a:spcBef>
              <a:spcAft>
                <a:spcPts val="500"/>
              </a:spcAft>
              <a:buFont typeface="+mj-lt"/>
              <a:buAutoNum type="alphaLcParenR"/>
              <a:defRPr/>
            </a:pPr>
            <a:r>
              <a:rPr lang="sv-SE" sz="1800" dirty="0"/>
              <a:t>Var extra noggrann vid värdeöverföringar!</a:t>
            </a:r>
          </a:p>
          <a:p>
            <a:pPr marL="0" indent="0">
              <a:spcBef>
                <a:spcPts val="500"/>
              </a:spcBef>
              <a:spcAft>
                <a:spcPts val="500"/>
              </a:spcAft>
              <a:buFontTx/>
              <a:buNone/>
              <a:defRPr/>
            </a:pPr>
            <a:endParaRPr lang="sv-SE" b="1" dirty="0"/>
          </a:p>
          <a:p>
            <a:pPr marL="0" indent="0">
              <a:spcBef>
                <a:spcPts val="500"/>
              </a:spcBef>
              <a:spcAft>
                <a:spcPts val="500"/>
              </a:spcAft>
              <a:buFontTx/>
              <a:buNone/>
              <a:defRPr/>
            </a:pPr>
            <a:endParaRPr lang="sv-SE" b="1" dirty="0"/>
          </a:p>
          <a:p>
            <a:pPr marL="0" indent="0">
              <a:spcBef>
                <a:spcPts val="500"/>
              </a:spcBef>
              <a:spcAft>
                <a:spcPts val="500"/>
              </a:spcAft>
              <a:buFontTx/>
              <a:buNone/>
              <a:defRPr/>
            </a:pPr>
            <a:endParaRPr lang="sv-SE" dirty="0"/>
          </a:p>
          <a:p>
            <a:pPr marL="0" indent="0">
              <a:spcBef>
                <a:spcPts val="500"/>
              </a:spcBef>
              <a:spcAft>
                <a:spcPts val="500"/>
              </a:spcAft>
              <a:buFontTx/>
              <a:buNone/>
              <a:defRPr/>
            </a:pPr>
            <a:endParaRPr lang="sv-SE" b="1" dirty="0"/>
          </a:p>
          <a:p>
            <a:pPr marL="0" indent="0">
              <a:spcBef>
                <a:spcPts val="500"/>
              </a:spcBef>
              <a:spcAft>
                <a:spcPts val="500"/>
              </a:spcAft>
              <a:buFontTx/>
              <a:buNone/>
              <a:defRPr/>
            </a:pPr>
            <a:endParaRPr lang="sv-SE" dirty="0"/>
          </a:p>
          <a:p>
            <a:endParaRPr lang="sv-SE" sz="1800" dirty="0"/>
          </a:p>
        </p:txBody>
      </p:sp>
      <p:sp>
        <p:nvSpPr>
          <p:cNvPr id="12" name="Vinge">
            <a:extLst>
              <a:ext uri="{FF2B5EF4-FFF2-40B4-BE49-F238E27FC236}">
                <a16:creationId xmlns:a16="http://schemas.microsoft.com/office/drawing/2014/main" id="{5865DAF2-0608-1C50-696D-F23C37F5EA43}"/>
              </a:ext>
            </a:extLst>
          </p:cNvPr>
          <p:cNvSpPr>
            <a:spLocks noEditPoints="1"/>
          </p:cNvSpPr>
          <p:nvPr/>
        </p:nvSpPr>
        <p:spPr bwMode="auto">
          <a:xfrm>
            <a:off x="334963" y="6405563"/>
            <a:ext cx="720725" cy="144462"/>
          </a:xfrm>
          <a:custGeom>
            <a:avLst/>
            <a:gdLst>
              <a:gd name="T0" fmla="*/ 1358 w 6078"/>
              <a:gd name="T1" fmla="*/ 10 h 1216"/>
              <a:gd name="T2" fmla="*/ 795 w 6078"/>
              <a:gd name="T3" fmla="*/ 1206 h 1216"/>
              <a:gd name="T4" fmla="*/ 568 w 6078"/>
              <a:gd name="T5" fmla="*/ 1206 h 1216"/>
              <a:gd name="T6" fmla="*/ 0 w 6078"/>
              <a:gd name="T7" fmla="*/ 10 h 1216"/>
              <a:gd name="T8" fmla="*/ 189 w 6078"/>
              <a:gd name="T9" fmla="*/ 10 h 1216"/>
              <a:gd name="T10" fmla="*/ 678 w 6078"/>
              <a:gd name="T11" fmla="*/ 1076 h 1216"/>
              <a:gd name="T12" fmla="*/ 684 w 6078"/>
              <a:gd name="T13" fmla="*/ 1076 h 1216"/>
              <a:gd name="T14" fmla="*/ 1170 w 6078"/>
              <a:gd name="T15" fmla="*/ 10 h 1216"/>
              <a:gd name="T16" fmla="*/ 1358 w 6078"/>
              <a:gd name="T17" fmla="*/ 10 h 1216"/>
              <a:gd name="T18" fmla="*/ 1514 w 6078"/>
              <a:gd name="T19" fmla="*/ 1206 h 1216"/>
              <a:gd name="T20" fmla="*/ 1690 w 6078"/>
              <a:gd name="T21" fmla="*/ 1206 h 1216"/>
              <a:gd name="T22" fmla="*/ 1690 w 6078"/>
              <a:gd name="T23" fmla="*/ 10 h 1216"/>
              <a:gd name="T24" fmla="*/ 1514 w 6078"/>
              <a:gd name="T25" fmla="*/ 10 h 1216"/>
              <a:gd name="T26" fmla="*/ 1514 w 6078"/>
              <a:gd name="T27" fmla="*/ 1206 h 1216"/>
              <a:gd name="T28" fmla="*/ 3288 w 6078"/>
              <a:gd name="T29" fmla="*/ 1206 h 1216"/>
              <a:gd name="T30" fmla="*/ 3288 w 6078"/>
              <a:gd name="T31" fmla="*/ 10 h 1216"/>
              <a:gd name="T32" fmla="*/ 3112 w 6078"/>
              <a:gd name="T33" fmla="*/ 10 h 1216"/>
              <a:gd name="T34" fmla="*/ 3112 w 6078"/>
              <a:gd name="T35" fmla="*/ 1076 h 1216"/>
              <a:gd name="T36" fmla="*/ 3108 w 6078"/>
              <a:gd name="T37" fmla="*/ 1076 h 1216"/>
              <a:gd name="T38" fmla="*/ 2215 w 6078"/>
              <a:gd name="T39" fmla="*/ 10 h 1216"/>
              <a:gd name="T40" fmla="*/ 1947 w 6078"/>
              <a:gd name="T41" fmla="*/ 10 h 1216"/>
              <a:gd name="T42" fmla="*/ 1947 w 6078"/>
              <a:gd name="T43" fmla="*/ 1206 h 1216"/>
              <a:gd name="T44" fmla="*/ 2123 w 6078"/>
              <a:gd name="T45" fmla="*/ 1206 h 1216"/>
              <a:gd name="T46" fmla="*/ 2123 w 6078"/>
              <a:gd name="T47" fmla="*/ 148 h 1216"/>
              <a:gd name="T48" fmla="*/ 2127 w 6078"/>
              <a:gd name="T49" fmla="*/ 148 h 1216"/>
              <a:gd name="T50" fmla="*/ 3021 w 6078"/>
              <a:gd name="T51" fmla="*/ 1206 h 1216"/>
              <a:gd name="T52" fmla="*/ 3288 w 6078"/>
              <a:gd name="T53" fmla="*/ 1206 h 1216"/>
              <a:gd name="T54" fmla="*/ 5255 w 6078"/>
              <a:gd name="T55" fmla="*/ 532 h 1216"/>
              <a:gd name="T56" fmla="*/ 5255 w 6078"/>
              <a:gd name="T57" fmla="*/ 147 h 1216"/>
              <a:gd name="T58" fmla="*/ 6078 w 6078"/>
              <a:gd name="T59" fmla="*/ 147 h 1216"/>
              <a:gd name="T60" fmla="*/ 6078 w 6078"/>
              <a:gd name="T61" fmla="*/ 10 h 1216"/>
              <a:gd name="T62" fmla="*/ 5078 w 6078"/>
              <a:gd name="T63" fmla="*/ 10 h 1216"/>
              <a:gd name="T64" fmla="*/ 5078 w 6078"/>
              <a:gd name="T65" fmla="*/ 1206 h 1216"/>
              <a:gd name="T66" fmla="*/ 6078 w 6078"/>
              <a:gd name="T67" fmla="*/ 1206 h 1216"/>
              <a:gd name="T68" fmla="*/ 6078 w 6078"/>
              <a:gd name="T69" fmla="*/ 1069 h 1216"/>
              <a:gd name="T70" fmla="*/ 5255 w 6078"/>
              <a:gd name="T71" fmla="*/ 1069 h 1216"/>
              <a:gd name="T72" fmla="*/ 5255 w 6078"/>
              <a:gd name="T73" fmla="*/ 653 h 1216"/>
              <a:gd name="T74" fmla="*/ 6043 w 6078"/>
              <a:gd name="T75" fmla="*/ 653 h 1216"/>
              <a:gd name="T76" fmla="*/ 6043 w 6078"/>
              <a:gd name="T77" fmla="*/ 532 h 1216"/>
              <a:gd name="T78" fmla="*/ 5255 w 6078"/>
              <a:gd name="T79" fmla="*/ 532 h 1216"/>
              <a:gd name="T80" fmla="*/ 4825 w 6078"/>
              <a:gd name="T81" fmla="*/ 608 h 1216"/>
              <a:gd name="T82" fmla="*/ 4153 w 6078"/>
              <a:gd name="T83" fmla="*/ 608 h 1216"/>
              <a:gd name="T84" fmla="*/ 4153 w 6078"/>
              <a:gd name="T85" fmla="*/ 745 h 1216"/>
              <a:gd name="T86" fmla="*/ 4648 w 6078"/>
              <a:gd name="T87" fmla="*/ 745 h 1216"/>
              <a:gd name="T88" fmla="*/ 4648 w 6078"/>
              <a:gd name="T89" fmla="*/ 876 h 1216"/>
              <a:gd name="T90" fmla="*/ 4273 w 6078"/>
              <a:gd name="T91" fmla="*/ 1088 h 1216"/>
              <a:gd name="T92" fmla="*/ 4107 w 6078"/>
              <a:gd name="T93" fmla="*/ 1088 h 1216"/>
              <a:gd name="T94" fmla="*/ 3717 w 6078"/>
              <a:gd name="T95" fmla="*/ 817 h 1216"/>
              <a:gd name="T96" fmla="*/ 3717 w 6078"/>
              <a:gd name="T97" fmla="*/ 433 h 1216"/>
              <a:gd name="T98" fmla="*/ 4103 w 6078"/>
              <a:gd name="T99" fmla="*/ 129 h 1216"/>
              <a:gd name="T100" fmla="*/ 4321 w 6078"/>
              <a:gd name="T101" fmla="*/ 129 h 1216"/>
              <a:gd name="T102" fmla="*/ 4644 w 6078"/>
              <a:gd name="T103" fmla="*/ 291 h 1216"/>
              <a:gd name="T104" fmla="*/ 4644 w 6078"/>
              <a:gd name="T105" fmla="*/ 359 h 1216"/>
              <a:gd name="T106" fmla="*/ 4820 w 6078"/>
              <a:gd name="T107" fmla="*/ 359 h 1216"/>
              <a:gd name="T108" fmla="*/ 4820 w 6078"/>
              <a:gd name="T109" fmla="*/ 267 h 1216"/>
              <a:gd name="T110" fmla="*/ 4406 w 6078"/>
              <a:gd name="T111" fmla="*/ 0 h 1216"/>
              <a:gd name="T112" fmla="*/ 3997 w 6078"/>
              <a:gd name="T113" fmla="*/ 0 h 1216"/>
              <a:gd name="T114" fmla="*/ 3541 w 6078"/>
              <a:gd name="T115" fmla="*/ 417 h 1216"/>
              <a:gd name="T116" fmla="*/ 3541 w 6078"/>
              <a:gd name="T117" fmla="*/ 787 h 1216"/>
              <a:gd name="T118" fmla="*/ 4138 w 6078"/>
              <a:gd name="T119" fmla="*/ 1216 h 1216"/>
              <a:gd name="T120" fmla="*/ 4308 w 6078"/>
              <a:gd name="T121" fmla="*/ 1216 h 1216"/>
              <a:gd name="T122" fmla="*/ 4825 w 6078"/>
              <a:gd name="T123" fmla="*/ 868 h 1216"/>
              <a:gd name="T124" fmla="*/ 4825 w 6078"/>
              <a:gd name="T125" fmla="*/ 608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078" h="1216">
                <a:moveTo>
                  <a:pt x="1358" y="10"/>
                </a:moveTo>
                <a:cubicBezTo>
                  <a:pt x="795" y="1206"/>
                  <a:pt x="795" y="1206"/>
                  <a:pt x="795" y="1206"/>
                </a:cubicBezTo>
                <a:cubicBezTo>
                  <a:pt x="568" y="1206"/>
                  <a:pt x="568" y="1206"/>
                  <a:pt x="568" y="1206"/>
                </a:cubicBezTo>
                <a:cubicBezTo>
                  <a:pt x="0" y="10"/>
                  <a:pt x="0" y="10"/>
                  <a:pt x="0" y="10"/>
                </a:cubicBezTo>
                <a:cubicBezTo>
                  <a:pt x="189" y="10"/>
                  <a:pt x="189" y="10"/>
                  <a:pt x="189" y="10"/>
                </a:cubicBezTo>
                <a:cubicBezTo>
                  <a:pt x="678" y="1076"/>
                  <a:pt x="678" y="1076"/>
                  <a:pt x="678" y="1076"/>
                </a:cubicBezTo>
                <a:cubicBezTo>
                  <a:pt x="684" y="1076"/>
                  <a:pt x="684" y="1076"/>
                  <a:pt x="684" y="1076"/>
                </a:cubicBezTo>
                <a:cubicBezTo>
                  <a:pt x="1170" y="10"/>
                  <a:pt x="1170" y="10"/>
                  <a:pt x="1170" y="10"/>
                </a:cubicBezTo>
                <a:cubicBezTo>
                  <a:pt x="1358" y="10"/>
                  <a:pt x="1358" y="10"/>
                  <a:pt x="1358" y="10"/>
                </a:cubicBezTo>
                <a:moveTo>
                  <a:pt x="1514" y="1206"/>
                </a:moveTo>
                <a:cubicBezTo>
                  <a:pt x="1690" y="1206"/>
                  <a:pt x="1690" y="1206"/>
                  <a:pt x="1690" y="1206"/>
                </a:cubicBezTo>
                <a:cubicBezTo>
                  <a:pt x="1690" y="10"/>
                  <a:pt x="1690" y="10"/>
                  <a:pt x="1690" y="10"/>
                </a:cubicBezTo>
                <a:cubicBezTo>
                  <a:pt x="1514" y="10"/>
                  <a:pt x="1514" y="10"/>
                  <a:pt x="1514" y="10"/>
                </a:cubicBezTo>
                <a:lnTo>
                  <a:pt x="1514" y="1206"/>
                </a:lnTo>
                <a:close/>
                <a:moveTo>
                  <a:pt x="3288" y="1206"/>
                </a:moveTo>
                <a:cubicBezTo>
                  <a:pt x="3288" y="10"/>
                  <a:pt x="3288" y="10"/>
                  <a:pt x="3288" y="10"/>
                </a:cubicBezTo>
                <a:cubicBezTo>
                  <a:pt x="3112" y="10"/>
                  <a:pt x="3112" y="10"/>
                  <a:pt x="3112" y="10"/>
                </a:cubicBezTo>
                <a:cubicBezTo>
                  <a:pt x="3112" y="1076"/>
                  <a:pt x="3112" y="1076"/>
                  <a:pt x="3112" y="1076"/>
                </a:cubicBezTo>
                <a:cubicBezTo>
                  <a:pt x="3108" y="1076"/>
                  <a:pt x="3108" y="1076"/>
                  <a:pt x="3108" y="1076"/>
                </a:cubicBezTo>
                <a:cubicBezTo>
                  <a:pt x="2215" y="10"/>
                  <a:pt x="2215" y="10"/>
                  <a:pt x="2215" y="10"/>
                </a:cubicBezTo>
                <a:cubicBezTo>
                  <a:pt x="1947" y="10"/>
                  <a:pt x="1947" y="10"/>
                  <a:pt x="1947" y="10"/>
                </a:cubicBezTo>
                <a:cubicBezTo>
                  <a:pt x="1947" y="1206"/>
                  <a:pt x="1947" y="1206"/>
                  <a:pt x="1947" y="1206"/>
                </a:cubicBezTo>
                <a:cubicBezTo>
                  <a:pt x="2123" y="1206"/>
                  <a:pt x="2123" y="1206"/>
                  <a:pt x="2123" y="1206"/>
                </a:cubicBezTo>
                <a:cubicBezTo>
                  <a:pt x="2123" y="148"/>
                  <a:pt x="2123" y="148"/>
                  <a:pt x="2123" y="148"/>
                </a:cubicBezTo>
                <a:cubicBezTo>
                  <a:pt x="2127" y="148"/>
                  <a:pt x="2127" y="148"/>
                  <a:pt x="2127" y="148"/>
                </a:cubicBezTo>
                <a:cubicBezTo>
                  <a:pt x="3021" y="1206"/>
                  <a:pt x="3021" y="1206"/>
                  <a:pt x="3021" y="1206"/>
                </a:cubicBezTo>
                <a:cubicBezTo>
                  <a:pt x="3288" y="1206"/>
                  <a:pt x="3288" y="1206"/>
                  <a:pt x="3288" y="1206"/>
                </a:cubicBezTo>
                <a:moveTo>
                  <a:pt x="5255" y="532"/>
                </a:moveTo>
                <a:cubicBezTo>
                  <a:pt x="5255" y="147"/>
                  <a:pt x="5255" y="147"/>
                  <a:pt x="5255" y="147"/>
                </a:cubicBezTo>
                <a:cubicBezTo>
                  <a:pt x="6078" y="147"/>
                  <a:pt x="6078" y="147"/>
                  <a:pt x="6078" y="147"/>
                </a:cubicBezTo>
                <a:cubicBezTo>
                  <a:pt x="6078" y="10"/>
                  <a:pt x="6078" y="10"/>
                  <a:pt x="6078" y="10"/>
                </a:cubicBezTo>
                <a:cubicBezTo>
                  <a:pt x="5078" y="10"/>
                  <a:pt x="5078" y="10"/>
                  <a:pt x="5078" y="10"/>
                </a:cubicBezTo>
                <a:cubicBezTo>
                  <a:pt x="5078" y="1206"/>
                  <a:pt x="5078" y="1206"/>
                  <a:pt x="5078" y="1206"/>
                </a:cubicBezTo>
                <a:cubicBezTo>
                  <a:pt x="6078" y="1206"/>
                  <a:pt x="6078" y="1206"/>
                  <a:pt x="6078" y="1206"/>
                </a:cubicBezTo>
                <a:cubicBezTo>
                  <a:pt x="6078" y="1069"/>
                  <a:pt x="6078" y="1069"/>
                  <a:pt x="6078" y="1069"/>
                </a:cubicBezTo>
                <a:cubicBezTo>
                  <a:pt x="5255" y="1069"/>
                  <a:pt x="5255" y="1069"/>
                  <a:pt x="5255" y="1069"/>
                </a:cubicBezTo>
                <a:cubicBezTo>
                  <a:pt x="5255" y="653"/>
                  <a:pt x="5255" y="653"/>
                  <a:pt x="5255" y="653"/>
                </a:cubicBezTo>
                <a:cubicBezTo>
                  <a:pt x="6043" y="653"/>
                  <a:pt x="6043" y="653"/>
                  <a:pt x="6043" y="653"/>
                </a:cubicBezTo>
                <a:cubicBezTo>
                  <a:pt x="6043" y="532"/>
                  <a:pt x="6043" y="532"/>
                  <a:pt x="6043" y="532"/>
                </a:cubicBezTo>
                <a:cubicBezTo>
                  <a:pt x="5255" y="532"/>
                  <a:pt x="5255" y="532"/>
                  <a:pt x="5255" y="532"/>
                </a:cubicBezTo>
                <a:moveTo>
                  <a:pt x="4825" y="608"/>
                </a:moveTo>
                <a:cubicBezTo>
                  <a:pt x="4153" y="608"/>
                  <a:pt x="4153" y="608"/>
                  <a:pt x="4153" y="608"/>
                </a:cubicBezTo>
                <a:cubicBezTo>
                  <a:pt x="4153" y="745"/>
                  <a:pt x="4153" y="745"/>
                  <a:pt x="4153" y="745"/>
                </a:cubicBezTo>
                <a:cubicBezTo>
                  <a:pt x="4648" y="745"/>
                  <a:pt x="4648" y="745"/>
                  <a:pt x="4648" y="745"/>
                </a:cubicBezTo>
                <a:cubicBezTo>
                  <a:pt x="4648" y="876"/>
                  <a:pt x="4648" y="876"/>
                  <a:pt x="4648" y="876"/>
                </a:cubicBezTo>
                <a:cubicBezTo>
                  <a:pt x="4648" y="1046"/>
                  <a:pt x="4582" y="1088"/>
                  <a:pt x="4273" y="1088"/>
                </a:cubicBezTo>
                <a:cubicBezTo>
                  <a:pt x="4107" y="1088"/>
                  <a:pt x="4107" y="1088"/>
                  <a:pt x="4107" y="1088"/>
                </a:cubicBezTo>
                <a:cubicBezTo>
                  <a:pt x="3817" y="1088"/>
                  <a:pt x="3717" y="1022"/>
                  <a:pt x="3717" y="817"/>
                </a:cubicBezTo>
                <a:cubicBezTo>
                  <a:pt x="3717" y="433"/>
                  <a:pt x="3717" y="433"/>
                  <a:pt x="3717" y="433"/>
                </a:cubicBezTo>
                <a:cubicBezTo>
                  <a:pt x="3717" y="194"/>
                  <a:pt x="3767" y="129"/>
                  <a:pt x="4103" y="129"/>
                </a:cubicBezTo>
                <a:cubicBezTo>
                  <a:pt x="4321" y="129"/>
                  <a:pt x="4321" y="129"/>
                  <a:pt x="4321" y="129"/>
                </a:cubicBezTo>
                <a:cubicBezTo>
                  <a:pt x="4574" y="129"/>
                  <a:pt x="4644" y="176"/>
                  <a:pt x="4644" y="291"/>
                </a:cubicBezTo>
                <a:cubicBezTo>
                  <a:pt x="4644" y="359"/>
                  <a:pt x="4644" y="359"/>
                  <a:pt x="4644" y="359"/>
                </a:cubicBezTo>
                <a:cubicBezTo>
                  <a:pt x="4820" y="359"/>
                  <a:pt x="4820" y="359"/>
                  <a:pt x="4820" y="359"/>
                </a:cubicBezTo>
                <a:cubicBezTo>
                  <a:pt x="4820" y="267"/>
                  <a:pt x="4820" y="267"/>
                  <a:pt x="4820" y="267"/>
                </a:cubicBezTo>
                <a:cubicBezTo>
                  <a:pt x="4820" y="74"/>
                  <a:pt x="4640" y="0"/>
                  <a:pt x="4406" y="0"/>
                </a:cubicBezTo>
                <a:cubicBezTo>
                  <a:pt x="3997" y="0"/>
                  <a:pt x="3997" y="0"/>
                  <a:pt x="3997" y="0"/>
                </a:cubicBezTo>
                <a:cubicBezTo>
                  <a:pt x="3732" y="0"/>
                  <a:pt x="3541" y="93"/>
                  <a:pt x="3541" y="417"/>
                </a:cubicBezTo>
                <a:cubicBezTo>
                  <a:pt x="3541" y="787"/>
                  <a:pt x="3541" y="787"/>
                  <a:pt x="3541" y="787"/>
                </a:cubicBezTo>
                <a:cubicBezTo>
                  <a:pt x="3541" y="1157"/>
                  <a:pt x="3723" y="1216"/>
                  <a:pt x="4138" y="1216"/>
                </a:cubicBezTo>
                <a:cubicBezTo>
                  <a:pt x="4308" y="1216"/>
                  <a:pt x="4308" y="1216"/>
                  <a:pt x="4308" y="1216"/>
                </a:cubicBezTo>
                <a:cubicBezTo>
                  <a:pt x="4661" y="1216"/>
                  <a:pt x="4825" y="1149"/>
                  <a:pt x="4825" y="868"/>
                </a:cubicBezTo>
                <a:cubicBezTo>
                  <a:pt x="4825" y="608"/>
                  <a:pt x="4825" y="608"/>
                  <a:pt x="4825" y="60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dirty="0"/>
          </a:p>
        </p:txBody>
      </p:sp>
    </p:spTree>
    <p:extLst>
      <p:ext uri="{BB962C8B-B14F-4D97-AF65-F5344CB8AC3E}">
        <p14:creationId xmlns:p14="http://schemas.microsoft.com/office/powerpoint/2010/main" val="24406573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sertedImage">
            <a:extLst>
              <a:ext uri="{FF2B5EF4-FFF2-40B4-BE49-F238E27FC236}">
                <a16:creationId xmlns:a16="http://schemas.microsoft.com/office/drawing/2014/main" id="{35ADFEE4-D2F4-745C-E04F-944E6853DE23}"/>
              </a:ext>
            </a:extLst>
          </p:cNvPr>
          <p:cNvPicPr>
            <a:picLocks noGrp="1"/>
          </p:cNvPicPr>
          <p:nvPr>
            <p:ph type="pic" sz="quarter" idx="13"/>
          </p:nvPr>
        </p:nvPicPr>
        <p:blipFill>
          <a:blip r:embed="rId2"/>
          <a:srcRect l="29823" r="29823"/>
          <a:stretch>
            <a:fillRect/>
          </a:stretch>
        </p:blipFill>
        <p:spPr/>
      </p:pic>
      <p:sp>
        <p:nvSpPr>
          <p:cNvPr id="3" name="Slide Number Placeholder 2">
            <a:extLst>
              <a:ext uri="{FF2B5EF4-FFF2-40B4-BE49-F238E27FC236}">
                <a16:creationId xmlns:a16="http://schemas.microsoft.com/office/drawing/2014/main" id="{F93116B3-9DE4-46FD-EEEE-D7575B9FC83B}"/>
              </a:ext>
            </a:extLst>
          </p:cNvPr>
          <p:cNvSpPr>
            <a:spLocks noGrp="1"/>
          </p:cNvSpPr>
          <p:nvPr>
            <p:ph type="sldNum" sz="quarter" idx="16"/>
          </p:nvPr>
        </p:nvSpPr>
        <p:spPr/>
        <p:txBody>
          <a:bodyPr/>
          <a:lstStyle/>
          <a:p>
            <a:fld id="{68468C2E-472A-43C3-926E-5A5CF00B7762}" type="slidenum">
              <a:rPr lang="sv-SE" smtClean="0"/>
              <a:pPr/>
              <a:t>39</a:t>
            </a:fld>
            <a:endParaRPr lang="sv-SE" dirty="0"/>
          </a:p>
        </p:txBody>
      </p:sp>
      <p:sp>
        <p:nvSpPr>
          <p:cNvPr id="4" name="Title 3">
            <a:extLst>
              <a:ext uri="{FF2B5EF4-FFF2-40B4-BE49-F238E27FC236}">
                <a16:creationId xmlns:a16="http://schemas.microsoft.com/office/drawing/2014/main" id="{4540A060-AEF1-6D10-A689-A0641AC3CEE4}"/>
              </a:ext>
            </a:extLst>
          </p:cNvPr>
          <p:cNvSpPr>
            <a:spLocks noGrp="1"/>
          </p:cNvSpPr>
          <p:nvPr>
            <p:ph type="title"/>
          </p:nvPr>
        </p:nvSpPr>
        <p:spPr/>
        <p:txBody>
          <a:bodyPr/>
          <a:lstStyle/>
          <a:p>
            <a:r>
              <a:rPr lang="sv-SE" dirty="0"/>
              <a:t>Hantera ansvarsfrågorna</a:t>
            </a:r>
          </a:p>
        </p:txBody>
      </p:sp>
      <p:sp>
        <p:nvSpPr>
          <p:cNvPr id="5" name="Text Placeholder 4">
            <a:extLst>
              <a:ext uri="{FF2B5EF4-FFF2-40B4-BE49-F238E27FC236}">
                <a16:creationId xmlns:a16="http://schemas.microsoft.com/office/drawing/2014/main" id="{21DEF7C1-85A6-C7FE-318C-D1C67E31BE64}"/>
              </a:ext>
            </a:extLst>
          </p:cNvPr>
          <p:cNvSpPr>
            <a:spLocks noGrp="1"/>
          </p:cNvSpPr>
          <p:nvPr>
            <p:ph type="body" sz="quarter" idx="17"/>
          </p:nvPr>
        </p:nvSpPr>
        <p:spPr>
          <a:xfrm>
            <a:off x="5016499" y="1773238"/>
            <a:ext cx="6332081" cy="505342"/>
          </a:xfrm>
        </p:spPr>
        <p:txBody>
          <a:bodyPr/>
          <a:lstStyle/>
          <a:p>
            <a:r>
              <a:rPr lang="sv-SE" b="1" dirty="0"/>
              <a:t>Fokusera i första hand på</a:t>
            </a:r>
            <a:r>
              <a:rPr lang="sv-SE" b="1" dirty="0">
                <a:solidFill>
                  <a:srgbClr val="C00000"/>
                </a:solidFill>
              </a:rPr>
              <a:t> </a:t>
            </a:r>
            <a:r>
              <a:rPr lang="sv-SE" b="1" i="1" dirty="0">
                <a:solidFill>
                  <a:srgbClr val="C00000"/>
                </a:solidFill>
              </a:rPr>
              <a:t>huvudmannens </a:t>
            </a:r>
            <a:r>
              <a:rPr lang="sv-SE" b="1" dirty="0"/>
              <a:t>intresse:</a:t>
            </a:r>
          </a:p>
        </p:txBody>
      </p:sp>
      <p:sp>
        <p:nvSpPr>
          <p:cNvPr id="6" name="Text Placeholder 5">
            <a:extLst>
              <a:ext uri="{FF2B5EF4-FFF2-40B4-BE49-F238E27FC236}">
                <a16:creationId xmlns:a16="http://schemas.microsoft.com/office/drawing/2014/main" id="{17178E5D-CA8A-D2C5-5B45-EA13E8A7C7AA}"/>
              </a:ext>
            </a:extLst>
          </p:cNvPr>
          <p:cNvSpPr>
            <a:spLocks noGrp="1"/>
          </p:cNvSpPr>
          <p:nvPr>
            <p:ph type="body" sz="quarter" idx="18"/>
          </p:nvPr>
        </p:nvSpPr>
        <p:spPr/>
        <p:txBody>
          <a:bodyPr/>
          <a:lstStyle/>
          <a:p>
            <a:pPr>
              <a:buFont typeface="Arial" panose="020B0604020202020204" pitchFamily="34" charset="0"/>
              <a:buChar char="•"/>
              <a:defRPr/>
            </a:pPr>
            <a:r>
              <a:rPr lang="sv-SE" sz="1600" dirty="0"/>
              <a:t>Det är </a:t>
            </a:r>
            <a:r>
              <a:rPr lang="sv-SE" sz="1600" b="1" i="1" dirty="0"/>
              <a:t>företaget</a:t>
            </a:r>
            <a:r>
              <a:rPr lang="sv-SE" sz="1600" dirty="0"/>
              <a:t> som är styrelsens huvudman                                                                    - </a:t>
            </a:r>
            <a:r>
              <a:rPr lang="sv-SE" sz="1600" b="1" i="1" dirty="0"/>
              <a:t>inte </a:t>
            </a:r>
            <a:r>
              <a:rPr lang="sv-SE" sz="1600" dirty="0"/>
              <a:t>aktieägaren eller kunderna</a:t>
            </a:r>
          </a:p>
          <a:p>
            <a:pPr>
              <a:buFont typeface="Arial" panose="020B0604020202020204" pitchFamily="34" charset="0"/>
              <a:buChar char="•"/>
              <a:defRPr/>
            </a:pPr>
            <a:r>
              <a:rPr lang="sv-SE" sz="1600" dirty="0"/>
              <a:t>Om styrelsen vållar </a:t>
            </a:r>
            <a:r>
              <a:rPr lang="sv-SE" sz="1600" b="1" dirty="0"/>
              <a:t>företaget</a:t>
            </a:r>
            <a:r>
              <a:rPr lang="sv-SE" sz="1600" dirty="0"/>
              <a:t> skada krävs </a:t>
            </a:r>
            <a:r>
              <a:rPr lang="sv-SE" sz="1600" b="1" i="1" dirty="0"/>
              <a:t>endast </a:t>
            </a:r>
            <a:r>
              <a:rPr lang="sv-SE" sz="1600" dirty="0"/>
              <a:t>vårdslöshet för skadeståndsansvar</a:t>
            </a:r>
          </a:p>
          <a:p>
            <a:pPr lvl="1">
              <a:buFont typeface="Arial" panose="020B0604020202020204" pitchFamily="34" charset="0"/>
              <a:buChar char="•"/>
              <a:defRPr/>
            </a:pPr>
            <a:r>
              <a:rPr lang="sv-SE" sz="1400" dirty="0"/>
              <a:t>Det är OK att göra dåliga affärer så länge de är välmotiverade och väldokumenterade – </a:t>
            </a:r>
            <a:r>
              <a:rPr lang="sv-SE" sz="1400" b="1" i="1" dirty="0"/>
              <a:t>the Business </a:t>
            </a:r>
            <a:r>
              <a:rPr lang="sv-SE" sz="1400" b="1" i="1" dirty="0" err="1"/>
              <a:t>Judgement</a:t>
            </a:r>
            <a:r>
              <a:rPr lang="sv-SE" sz="1400" b="1" i="1" dirty="0"/>
              <a:t> </a:t>
            </a:r>
            <a:r>
              <a:rPr lang="sv-SE" sz="1400" b="1" i="1" dirty="0" err="1"/>
              <a:t>Rule</a:t>
            </a:r>
            <a:endParaRPr lang="sv-SE" sz="1400" b="1" i="1" dirty="0"/>
          </a:p>
          <a:p>
            <a:pPr>
              <a:buFont typeface="Arial" panose="020B0604020202020204" pitchFamily="34" charset="0"/>
              <a:buChar char="•"/>
              <a:defRPr/>
            </a:pPr>
            <a:r>
              <a:rPr lang="sv-SE" sz="1600" dirty="0"/>
              <a:t>Om styrelsen vållar </a:t>
            </a:r>
            <a:r>
              <a:rPr lang="sv-SE" sz="1600" b="1" dirty="0"/>
              <a:t>aktieägaren</a:t>
            </a:r>
            <a:r>
              <a:rPr lang="sv-SE" sz="1600" dirty="0"/>
              <a:t> eller </a:t>
            </a:r>
            <a:r>
              <a:rPr lang="sv-SE" sz="1600" b="1" dirty="0"/>
              <a:t>kunderna </a:t>
            </a:r>
            <a:r>
              <a:rPr lang="sv-SE" sz="1600" dirty="0"/>
              <a:t>skada, krävs                                   </a:t>
            </a:r>
            <a:r>
              <a:rPr lang="sv-SE" sz="1600" b="1" i="1" dirty="0"/>
              <a:t>både </a:t>
            </a:r>
            <a:r>
              <a:rPr lang="sv-SE" sz="1600" dirty="0"/>
              <a:t>vårdslöshet </a:t>
            </a:r>
            <a:r>
              <a:rPr lang="sv-SE" sz="1600" b="1" i="1" dirty="0"/>
              <a:t>och</a:t>
            </a:r>
            <a:r>
              <a:rPr lang="sv-SE" sz="1600" dirty="0"/>
              <a:t> lagöverträdelse för skadeståndsansvar</a:t>
            </a:r>
            <a:endParaRPr lang="sv-SE" sz="1400" dirty="0"/>
          </a:p>
          <a:p>
            <a:pPr>
              <a:buFont typeface="Arial" panose="020B0604020202020204" pitchFamily="34" charset="0"/>
              <a:buChar char="•"/>
            </a:pPr>
            <a:endParaRPr lang="en-GB" dirty="0"/>
          </a:p>
          <a:p>
            <a:pPr>
              <a:buFont typeface="Arial" panose="020B0604020202020204" pitchFamily="34" charset="0"/>
              <a:buChar char="•"/>
            </a:pPr>
            <a:endParaRPr lang="sv-SE" dirty="0"/>
          </a:p>
        </p:txBody>
      </p:sp>
      <p:sp>
        <p:nvSpPr>
          <p:cNvPr id="9" name="Vinge">
            <a:extLst>
              <a:ext uri="{FF2B5EF4-FFF2-40B4-BE49-F238E27FC236}">
                <a16:creationId xmlns:a16="http://schemas.microsoft.com/office/drawing/2014/main" id="{CD2A73CA-C088-346C-F683-11089D1ED5B8}"/>
              </a:ext>
            </a:extLst>
          </p:cNvPr>
          <p:cNvSpPr>
            <a:spLocks noEditPoints="1"/>
          </p:cNvSpPr>
          <p:nvPr/>
        </p:nvSpPr>
        <p:spPr bwMode="auto">
          <a:xfrm>
            <a:off x="334963" y="6405563"/>
            <a:ext cx="720725" cy="144462"/>
          </a:xfrm>
          <a:custGeom>
            <a:avLst/>
            <a:gdLst>
              <a:gd name="T0" fmla="*/ 1358 w 6078"/>
              <a:gd name="T1" fmla="*/ 10 h 1216"/>
              <a:gd name="T2" fmla="*/ 795 w 6078"/>
              <a:gd name="T3" fmla="*/ 1206 h 1216"/>
              <a:gd name="T4" fmla="*/ 568 w 6078"/>
              <a:gd name="T5" fmla="*/ 1206 h 1216"/>
              <a:gd name="T6" fmla="*/ 0 w 6078"/>
              <a:gd name="T7" fmla="*/ 10 h 1216"/>
              <a:gd name="T8" fmla="*/ 189 w 6078"/>
              <a:gd name="T9" fmla="*/ 10 h 1216"/>
              <a:gd name="T10" fmla="*/ 678 w 6078"/>
              <a:gd name="T11" fmla="*/ 1076 h 1216"/>
              <a:gd name="T12" fmla="*/ 684 w 6078"/>
              <a:gd name="T13" fmla="*/ 1076 h 1216"/>
              <a:gd name="T14" fmla="*/ 1170 w 6078"/>
              <a:gd name="T15" fmla="*/ 10 h 1216"/>
              <a:gd name="T16" fmla="*/ 1358 w 6078"/>
              <a:gd name="T17" fmla="*/ 10 h 1216"/>
              <a:gd name="T18" fmla="*/ 1514 w 6078"/>
              <a:gd name="T19" fmla="*/ 1206 h 1216"/>
              <a:gd name="T20" fmla="*/ 1690 w 6078"/>
              <a:gd name="T21" fmla="*/ 1206 h 1216"/>
              <a:gd name="T22" fmla="*/ 1690 w 6078"/>
              <a:gd name="T23" fmla="*/ 10 h 1216"/>
              <a:gd name="T24" fmla="*/ 1514 w 6078"/>
              <a:gd name="T25" fmla="*/ 10 h 1216"/>
              <a:gd name="T26" fmla="*/ 1514 w 6078"/>
              <a:gd name="T27" fmla="*/ 1206 h 1216"/>
              <a:gd name="T28" fmla="*/ 3288 w 6078"/>
              <a:gd name="T29" fmla="*/ 1206 h 1216"/>
              <a:gd name="T30" fmla="*/ 3288 w 6078"/>
              <a:gd name="T31" fmla="*/ 10 h 1216"/>
              <a:gd name="T32" fmla="*/ 3112 w 6078"/>
              <a:gd name="T33" fmla="*/ 10 h 1216"/>
              <a:gd name="T34" fmla="*/ 3112 w 6078"/>
              <a:gd name="T35" fmla="*/ 1076 h 1216"/>
              <a:gd name="T36" fmla="*/ 3108 w 6078"/>
              <a:gd name="T37" fmla="*/ 1076 h 1216"/>
              <a:gd name="T38" fmla="*/ 2215 w 6078"/>
              <a:gd name="T39" fmla="*/ 10 h 1216"/>
              <a:gd name="T40" fmla="*/ 1947 w 6078"/>
              <a:gd name="T41" fmla="*/ 10 h 1216"/>
              <a:gd name="T42" fmla="*/ 1947 w 6078"/>
              <a:gd name="T43" fmla="*/ 1206 h 1216"/>
              <a:gd name="T44" fmla="*/ 2123 w 6078"/>
              <a:gd name="T45" fmla="*/ 1206 h 1216"/>
              <a:gd name="T46" fmla="*/ 2123 w 6078"/>
              <a:gd name="T47" fmla="*/ 148 h 1216"/>
              <a:gd name="T48" fmla="*/ 2127 w 6078"/>
              <a:gd name="T49" fmla="*/ 148 h 1216"/>
              <a:gd name="T50" fmla="*/ 3021 w 6078"/>
              <a:gd name="T51" fmla="*/ 1206 h 1216"/>
              <a:gd name="T52" fmla="*/ 3288 w 6078"/>
              <a:gd name="T53" fmla="*/ 1206 h 1216"/>
              <a:gd name="T54" fmla="*/ 5255 w 6078"/>
              <a:gd name="T55" fmla="*/ 532 h 1216"/>
              <a:gd name="T56" fmla="*/ 5255 w 6078"/>
              <a:gd name="T57" fmla="*/ 147 h 1216"/>
              <a:gd name="T58" fmla="*/ 6078 w 6078"/>
              <a:gd name="T59" fmla="*/ 147 h 1216"/>
              <a:gd name="T60" fmla="*/ 6078 w 6078"/>
              <a:gd name="T61" fmla="*/ 10 h 1216"/>
              <a:gd name="T62" fmla="*/ 5078 w 6078"/>
              <a:gd name="T63" fmla="*/ 10 h 1216"/>
              <a:gd name="T64" fmla="*/ 5078 w 6078"/>
              <a:gd name="T65" fmla="*/ 1206 h 1216"/>
              <a:gd name="T66" fmla="*/ 6078 w 6078"/>
              <a:gd name="T67" fmla="*/ 1206 h 1216"/>
              <a:gd name="T68" fmla="*/ 6078 w 6078"/>
              <a:gd name="T69" fmla="*/ 1069 h 1216"/>
              <a:gd name="T70" fmla="*/ 5255 w 6078"/>
              <a:gd name="T71" fmla="*/ 1069 h 1216"/>
              <a:gd name="T72" fmla="*/ 5255 w 6078"/>
              <a:gd name="T73" fmla="*/ 653 h 1216"/>
              <a:gd name="T74" fmla="*/ 6043 w 6078"/>
              <a:gd name="T75" fmla="*/ 653 h 1216"/>
              <a:gd name="T76" fmla="*/ 6043 w 6078"/>
              <a:gd name="T77" fmla="*/ 532 h 1216"/>
              <a:gd name="T78" fmla="*/ 5255 w 6078"/>
              <a:gd name="T79" fmla="*/ 532 h 1216"/>
              <a:gd name="T80" fmla="*/ 4825 w 6078"/>
              <a:gd name="T81" fmla="*/ 608 h 1216"/>
              <a:gd name="T82" fmla="*/ 4153 w 6078"/>
              <a:gd name="T83" fmla="*/ 608 h 1216"/>
              <a:gd name="T84" fmla="*/ 4153 w 6078"/>
              <a:gd name="T85" fmla="*/ 745 h 1216"/>
              <a:gd name="T86" fmla="*/ 4648 w 6078"/>
              <a:gd name="T87" fmla="*/ 745 h 1216"/>
              <a:gd name="T88" fmla="*/ 4648 w 6078"/>
              <a:gd name="T89" fmla="*/ 876 h 1216"/>
              <a:gd name="T90" fmla="*/ 4273 w 6078"/>
              <a:gd name="T91" fmla="*/ 1088 h 1216"/>
              <a:gd name="T92" fmla="*/ 4107 w 6078"/>
              <a:gd name="T93" fmla="*/ 1088 h 1216"/>
              <a:gd name="T94" fmla="*/ 3717 w 6078"/>
              <a:gd name="T95" fmla="*/ 817 h 1216"/>
              <a:gd name="T96" fmla="*/ 3717 w 6078"/>
              <a:gd name="T97" fmla="*/ 433 h 1216"/>
              <a:gd name="T98" fmla="*/ 4103 w 6078"/>
              <a:gd name="T99" fmla="*/ 129 h 1216"/>
              <a:gd name="T100" fmla="*/ 4321 w 6078"/>
              <a:gd name="T101" fmla="*/ 129 h 1216"/>
              <a:gd name="T102" fmla="*/ 4644 w 6078"/>
              <a:gd name="T103" fmla="*/ 291 h 1216"/>
              <a:gd name="T104" fmla="*/ 4644 w 6078"/>
              <a:gd name="T105" fmla="*/ 359 h 1216"/>
              <a:gd name="T106" fmla="*/ 4820 w 6078"/>
              <a:gd name="T107" fmla="*/ 359 h 1216"/>
              <a:gd name="T108" fmla="*/ 4820 w 6078"/>
              <a:gd name="T109" fmla="*/ 267 h 1216"/>
              <a:gd name="T110" fmla="*/ 4406 w 6078"/>
              <a:gd name="T111" fmla="*/ 0 h 1216"/>
              <a:gd name="T112" fmla="*/ 3997 w 6078"/>
              <a:gd name="T113" fmla="*/ 0 h 1216"/>
              <a:gd name="T114" fmla="*/ 3541 w 6078"/>
              <a:gd name="T115" fmla="*/ 417 h 1216"/>
              <a:gd name="T116" fmla="*/ 3541 w 6078"/>
              <a:gd name="T117" fmla="*/ 787 h 1216"/>
              <a:gd name="T118" fmla="*/ 4138 w 6078"/>
              <a:gd name="T119" fmla="*/ 1216 h 1216"/>
              <a:gd name="T120" fmla="*/ 4308 w 6078"/>
              <a:gd name="T121" fmla="*/ 1216 h 1216"/>
              <a:gd name="T122" fmla="*/ 4825 w 6078"/>
              <a:gd name="T123" fmla="*/ 868 h 1216"/>
              <a:gd name="T124" fmla="*/ 4825 w 6078"/>
              <a:gd name="T125" fmla="*/ 608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078" h="1216">
                <a:moveTo>
                  <a:pt x="1358" y="10"/>
                </a:moveTo>
                <a:cubicBezTo>
                  <a:pt x="795" y="1206"/>
                  <a:pt x="795" y="1206"/>
                  <a:pt x="795" y="1206"/>
                </a:cubicBezTo>
                <a:cubicBezTo>
                  <a:pt x="568" y="1206"/>
                  <a:pt x="568" y="1206"/>
                  <a:pt x="568" y="1206"/>
                </a:cubicBezTo>
                <a:cubicBezTo>
                  <a:pt x="0" y="10"/>
                  <a:pt x="0" y="10"/>
                  <a:pt x="0" y="10"/>
                </a:cubicBezTo>
                <a:cubicBezTo>
                  <a:pt x="189" y="10"/>
                  <a:pt x="189" y="10"/>
                  <a:pt x="189" y="10"/>
                </a:cubicBezTo>
                <a:cubicBezTo>
                  <a:pt x="678" y="1076"/>
                  <a:pt x="678" y="1076"/>
                  <a:pt x="678" y="1076"/>
                </a:cubicBezTo>
                <a:cubicBezTo>
                  <a:pt x="684" y="1076"/>
                  <a:pt x="684" y="1076"/>
                  <a:pt x="684" y="1076"/>
                </a:cubicBezTo>
                <a:cubicBezTo>
                  <a:pt x="1170" y="10"/>
                  <a:pt x="1170" y="10"/>
                  <a:pt x="1170" y="10"/>
                </a:cubicBezTo>
                <a:cubicBezTo>
                  <a:pt x="1358" y="10"/>
                  <a:pt x="1358" y="10"/>
                  <a:pt x="1358" y="10"/>
                </a:cubicBezTo>
                <a:moveTo>
                  <a:pt x="1514" y="1206"/>
                </a:moveTo>
                <a:cubicBezTo>
                  <a:pt x="1690" y="1206"/>
                  <a:pt x="1690" y="1206"/>
                  <a:pt x="1690" y="1206"/>
                </a:cubicBezTo>
                <a:cubicBezTo>
                  <a:pt x="1690" y="10"/>
                  <a:pt x="1690" y="10"/>
                  <a:pt x="1690" y="10"/>
                </a:cubicBezTo>
                <a:cubicBezTo>
                  <a:pt x="1514" y="10"/>
                  <a:pt x="1514" y="10"/>
                  <a:pt x="1514" y="10"/>
                </a:cubicBezTo>
                <a:lnTo>
                  <a:pt x="1514" y="1206"/>
                </a:lnTo>
                <a:close/>
                <a:moveTo>
                  <a:pt x="3288" y="1206"/>
                </a:moveTo>
                <a:cubicBezTo>
                  <a:pt x="3288" y="10"/>
                  <a:pt x="3288" y="10"/>
                  <a:pt x="3288" y="10"/>
                </a:cubicBezTo>
                <a:cubicBezTo>
                  <a:pt x="3112" y="10"/>
                  <a:pt x="3112" y="10"/>
                  <a:pt x="3112" y="10"/>
                </a:cubicBezTo>
                <a:cubicBezTo>
                  <a:pt x="3112" y="1076"/>
                  <a:pt x="3112" y="1076"/>
                  <a:pt x="3112" y="1076"/>
                </a:cubicBezTo>
                <a:cubicBezTo>
                  <a:pt x="3108" y="1076"/>
                  <a:pt x="3108" y="1076"/>
                  <a:pt x="3108" y="1076"/>
                </a:cubicBezTo>
                <a:cubicBezTo>
                  <a:pt x="2215" y="10"/>
                  <a:pt x="2215" y="10"/>
                  <a:pt x="2215" y="10"/>
                </a:cubicBezTo>
                <a:cubicBezTo>
                  <a:pt x="1947" y="10"/>
                  <a:pt x="1947" y="10"/>
                  <a:pt x="1947" y="10"/>
                </a:cubicBezTo>
                <a:cubicBezTo>
                  <a:pt x="1947" y="1206"/>
                  <a:pt x="1947" y="1206"/>
                  <a:pt x="1947" y="1206"/>
                </a:cubicBezTo>
                <a:cubicBezTo>
                  <a:pt x="2123" y="1206"/>
                  <a:pt x="2123" y="1206"/>
                  <a:pt x="2123" y="1206"/>
                </a:cubicBezTo>
                <a:cubicBezTo>
                  <a:pt x="2123" y="148"/>
                  <a:pt x="2123" y="148"/>
                  <a:pt x="2123" y="148"/>
                </a:cubicBezTo>
                <a:cubicBezTo>
                  <a:pt x="2127" y="148"/>
                  <a:pt x="2127" y="148"/>
                  <a:pt x="2127" y="148"/>
                </a:cubicBezTo>
                <a:cubicBezTo>
                  <a:pt x="3021" y="1206"/>
                  <a:pt x="3021" y="1206"/>
                  <a:pt x="3021" y="1206"/>
                </a:cubicBezTo>
                <a:cubicBezTo>
                  <a:pt x="3288" y="1206"/>
                  <a:pt x="3288" y="1206"/>
                  <a:pt x="3288" y="1206"/>
                </a:cubicBezTo>
                <a:moveTo>
                  <a:pt x="5255" y="532"/>
                </a:moveTo>
                <a:cubicBezTo>
                  <a:pt x="5255" y="147"/>
                  <a:pt x="5255" y="147"/>
                  <a:pt x="5255" y="147"/>
                </a:cubicBezTo>
                <a:cubicBezTo>
                  <a:pt x="6078" y="147"/>
                  <a:pt x="6078" y="147"/>
                  <a:pt x="6078" y="147"/>
                </a:cubicBezTo>
                <a:cubicBezTo>
                  <a:pt x="6078" y="10"/>
                  <a:pt x="6078" y="10"/>
                  <a:pt x="6078" y="10"/>
                </a:cubicBezTo>
                <a:cubicBezTo>
                  <a:pt x="5078" y="10"/>
                  <a:pt x="5078" y="10"/>
                  <a:pt x="5078" y="10"/>
                </a:cubicBezTo>
                <a:cubicBezTo>
                  <a:pt x="5078" y="1206"/>
                  <a:pt x="5078" y="1206"/>
                  <a:pt x="5078" y="1206"/>
                </a:cubicBezTo>
                <a:cubicBezTo>
                  <a:pt x="6078" y="1206"/>
                  <a:pt x="6078" y="1206"/>
                  <a:pt x="6078" y="1206"/>
                </a:cubicBezTo>
                <a:cubicBezTo>
                  <a:pt x="6078" y="1069"/>
                  <a:pt x="6078" y="1069"/>
                  <a:pt x="6078" y="1069"/>
                </a:cubicBezTo>
                <a:cubicBezTo>
                  <a:pt x="5255" y="1069"/>
                  <a:pt x="5255" y="1069"/>
                  <a:pt x="5255" y="1069"/>
                </a:cubicBezTo>
                <a:cubicBezTo>
                  <a:pt x="5255" y="653"/>
                  <a:pt x="5255" y="653"/>
                  <a:pt x="5255" y="653"/>
                </a:cubicBezTo>
                <a:cubicBezTo>
                  <a:pt x="6043" y="653"/>
                  <a:pt x="6043" y="653"/>
                  <a:pt x="6043" y="653"/>
                </a:cubicBezTo>
                <a:cubicBezTo>
                  <a:pt x="6043" y="532"/>
                  <a:pt x="6043" y="532"/>
                  <a:pt x="6043" y="532"/>
                </a:cubicBezTo>
                <a:cubicBezTo>
                  <a:pt x="5255" y="532"/>
                  <a:pt x="5255" y="532"/>
                  <a:pt x="5255" y="532"/>
                </a:cubicBezTo>
                <a:moveTo>
                  <a:pt x="4825" y="608"/>
                </a:moveTo>
                <a:cubicBezTo>
                  <a:pt x="4153" y="608"/>
                  <a:pt x="4153" y="608"/>
                  <a:pt x="4153" y="608"/>
                </a:cubicBezTo>
                <a:cubicBezTo>
                  <a:pt x="4153" y="745"/>
                  <a:pt x="4153" y="745"/>
                  <a:pt x="4153" y="745"/>
                </a:cubicBezTo>
                <a:cubicBezTo>
                  <a:pt x="4648" y="745"/>
                  <a:pt x="4648" y="745"/>
                  <a:pt x="4648" y="745"/>
                </a:cubicBezTo>
                <a:cubicBezTo>
                  <a:pt x="4648" y="876"/>
                  <a:pt x="4648" y="876"/>
                  <a:pt x="4648" y="876"/>
                </a:cubicBezTo>
                <a:cubicBezTo>
                  <a:pt x="4648" y="1046"/>
                  <a:pt x="4582" y="1088"/>
                  <a:pt x="4273" y="1088"/>
                </a:cubicBezTo>
                <a:cubicBezTo>
                  <a:pt x="4107" y="1088"/>
                  <a:pt x="4107" y="1088"/>
                  <a:pt x="4107" y="1088"/>
                </a:cubicBezTo>
                <a:cubicBezTo>
                  <a:pt x="3817" y="1088"/>
                  <a:pt x="3717" y="1022"/>
                  <a:pt x="3717" y="817"/>
                </a:cubicBezTo>
                <a:cubicBezTo>
                  <a:pt x="3717" y="433"/>
                  <a:pt x="3717" y="433"/>
                  <a:pt x="3717" y="433"/>
                </a:cubicBezTo>
                <a:cubicBezTo>
                  <a:pt x="3717" y="194"/>
                  <a:pt x="3767" y="129"/>
                  <a:pt x="4103" y="129"/>
                </a:cubicBezTo>
                <a:cubicBezTo>
                  <a:pt x="4321" y="129"/>
                  <a:pt x="4321" y="129"/>
                  <a:pt x="4321" y="129"/>
                </a:cubicBezTo>
                <a:cubicBezTo>
                  <a:pt x="4574" y="129"/>
                  <a:pt x="4644" y="176"/>
                  <a:pt x="4644" y="291"/>
                </a:cubicBezTo>
                <a:cubicBezTo>
                  <a:pt x="4644" y="359"/>
                  <a:pt x="4644" y="359"/>
                  <a:pt x="4644" y="359"/>
                </a:cubicBezTo>
                <a:cubicBezTo>
                  <a:pt x="4820" y="359"/>
                  <a:pt x="4820" y="359"/>
                  <a:pt x="4820" y="359"/>
                </a:cubicBezTo>
                <a:cubicBezTo>
                  <a:pt x="4820" y="267"/>
                  <a:pt x="4820" y="267"/>
                  <a:pt x="4820" y="267"/>
                </a:cubicBezTo>
                <a:cubicBezTo>
                  <a:pt x="4820" y="74"/>
                  <a:pt x="4640" y="0"/>
                  <a:pt x="4406" y="0"/>
                </a:cubicBezTo>
                <a:cubicBezTo>
                  <a:pt x="3997" y="0"/>
                  <a:pt x="3997" y="0"/>
                  <a:pt x="3997" y="0"/>
                </a:cubicBezTo>
                <a:cubicBezTo>
                  <a:pt x="3732" y="0"/>
                  <a:pt x="3541" y="93"/>
                  <a:pt x="3541" y="417"/>
                </a:cubicBezTo>
                <a:cubicBezTo>
                  <a:pt x="3541" y="787"/>
                  <a:pt x="3541" y="787"/>
                  <a:pt x="3541" y="787"/>
                </a:cubicBezTo>
                <a:cubicBezTo>
                  <a:pt x="3541" y="1157"/>
                  <a:pt x="3723" y="1216"/>
                  <a:pt x="4138" y="1216"/>
                </a:cubicBezTo>
                <a:cubicBezTo>
                  <a:pt x="4308" y="1216"/>
                  <a:pt x="4308" y="1216"/>
                  <a:pt x="4308" y="1216"/>
                </a:cubicBezTo>
                <a:cubicBezTo>
                  <a:pt x="4661" y="1216"/>
                  <a:pt x="4825" y="1149"/>
                  <a:pt x="4825" y="868"/>
                </a:cubicBezTo>
                <a:cubicBezTo>
                  <a:pt x="4825" y="608"/>
                  <a:pt x="4825" y="608"/>
                  <a:pt x="4825" y="60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dirty="0"/>
          </a:p>
        </p:txBody>
      </p:sp>
    </p:spTree>
    <p:extLst>
      <p:ext uri="{BB962C8B-B14F-4D97-AF65-F5344CB8AC3E}">
        <p14:creationId xmlns:p14="http://schemas.microsoft.com/office/powerpoint/2010/main" val="6059758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nsertedImage">
            <a:extLst>
              <a:ext uri="{FF2B5EF4-FFF2-40B4-BE49-F238E27FC236}">
                <a16:creationId xmlns:a16="http://schemas.microsoft.com/office/drawing/2014/main" id="{A36F604C-B331-1170-5562-7465AC25846C}"/>
              </a:ext>
            </a:extLst>
          </p:cNvPr>
          <p:cNvPicPr>
            <a:picLocks noGrp="1"/>
          </p:cNvPicPr>
          <p:nvPr>
            <p:ph type="pic" sz="quarter" idx="13"/>
          </p:nvPr>
        </p:nvPicPr>
        <p:blipFill>
          <a:blip r:embed="rId3"/>
          <a:srcRect l="29823" r="29823"/>
          <a:stretch>
            <a:fillRect/>
          </a:stretch>
        </p:blipFill>
        <p:spPr/>
      </p:pic>
      <p:sp>
        <p:nvSpPr>
          <p:cNvPr id="9" name="Slide Number Placeholder 8">
            <a:extLst>
              <a:ext uri="{FF2B5EF4-FFF2-40B4-BE49-F238E27FC236}">
                <a16:creationId xmlns:a16="http://schemas.microsoft.com/office/drawing/2014/main" id="{935EE742-96D1-B819-C125-0CFC3155CEB4}"/>
              </a:ext>
            </a:extLst>
          </p:cNvPr>
          <p:cNvSpPr>
            <a:spLocks noGrp="1"/>
          </p:cNvSpPr>
          <p:nvPr>
            <p:ph type="sldNum" sz="quarter" idx="16"/>
          </p:nvPr>
        </p:nvSpPr>
        <p:spPr/>
        <p:txBody>
          <a:bodyPr/>
          <a:lstStyle/>
          <a:p>
            <a:fld id="{68468C2E-472A-43C3-926E-5A5CF00B7762}" type="slidenum">
              <a:rPr lang="sv-SE" smtClean="0"/>
              <a:pPr/>
              <a:t>4</a:t>
            </a:fld>
            <a:endParaRPr lang="sv-SE" dirty="0"/>
          </a:p>
        </p:txBody>
      </p:sp>
      <p:sp>
        <p:nvSpPr>
          <p:cNvPr id="10" name="Title 9">
            <a:extLst>
              <a:ext uri="{FF2B5EF4-FFF2-40B4-BE49-F238E27FC236}">
                <a16:creationId xmlns:a16="http://schemas.microsoft.com/office/drawing/2014/main" id="{AE0C8A26-1B19-A011-EF4B-A837B504E571}"/>
              </a:ext>
            </a:extLst>
          </p:cNvPr>
          <p:cNvSpPr>
            <a:spLocks noGrp="1"/>
          </p:cNvSpPr>
          <p:nvPr>
            <p:ph type="title"/>
          </p:nvPr>
        </p:nvSpPr>
        <p:spPr>
          <a:xfrm>
            <a:off x="5016500" y="981075"/>
            <a:ext cx="6034454" cy="714893"/>
          </a:xfrm>
        </p:spPr>
        <p:txBody>
          <a:bodyPr>
            <a:normAutofit fontScale="90000"/>
          </a:bodyPr>
          <a:lstStyle/>
          <a:p>
            <a:r>
              <a:rPr lang="sv-SE" altLang="sv-SE" dirty="0"/>
              <a:t>Styrelsens ansvar i försäkringsföretag</a:t>
            </a:r>
            <a:endParaRPr lang="sv-SE" dirty="0"/>
          </a:p>
        </p:txBody>
      </p:sp>
      <p:sp>
        <p:nvSpPr>
          <p:cNvPr id="12" name="Text Placeholder 11">
            <a:extLst>
              <a:ext uri="{FF2B5EF4-FFF2-40B4-BE49-F238E27FC236}">
                <a16:creationId xmlns:a16="http://schemas.microsoft.com/office/drawing/2014/main" id="{5B446A4E-E5DD-D1A3-9FD5-3364CB06ECC1}"/>
              </a:ext>
            </a:extLst>
          </p:cNvPr>
          <p:cNvSpPr>
            <a:spLocks noGrp="1"/>
          </p:cNvSpPr>
          <p:nvPr>
            <p:ph type="body" sz="quarter" idx="17"/>
          </p:nvPr>
        </p:nvSpPr>
        <p:spPr/>
        <p:txBody>
          <a:bodyPr/>
          <a:lstStyle/>
          <a:p>
            <a:endParaRPr lang="sv-SE"/>
          </a:p>
        </p:txBody>
      </p:sp>
      <p:sp>
        <p:nvSpPr>
          <p:cNvPr id="13" name="Text Placeholder 12">
            <a:extLst>
              <a:ext uri="{FF2B5EF4-FFF2-40B4-BE49-F238E27FC236}">
                <a16:creationId xmlns:a16="http://schemas.microsoft.com/office/drawing/2014/main" id="{8913F91A-D0DB-08F7-2A6E-E306BE8BBAB8}"/>
              </a:ext>
            </a:extLst>
          </p:cNvPr>
          <p:cNvSpPr>
            <a:spLocks noGrp="1"/>
          </p:cNvSpPr>
          <p:nvPr>
            <p:ph type="body" sz="quarter" idx="18"/>
          </p:nvPr>
        </p:nvSpPr>
        <p:spPr/>
        <p:txBody>
          <a:bodyPr/>
          <a:lstStyle/>
          <a:p>
            <a:pPr>
              <a:buFont typeface="+mj-lt"/>
              <a:buAutoNum type="arabicPeriod"/>
            </a:pPr>
            <a:r>
              <a:rPr lang="sv-SE" sz="2000" dirty="0"/>
              <a:t>Vad handlar det om?</a:t>
            </a:r>
          </a:p>
          <a:p>
            <a:pPr>
              <a:buFont typeface="+mj-lt"/>
              <a:buAutoNum type="arabicPeriod"/>
            </a:pPr>
            <a:r>
              <a:rPr lang="sv-SE" sz="2000" dirty="0"/>
              <a:t>Skiljer sig ansvaret i ett försäkringsföretag från ansvaret i andra företag?</a:t>
            </a:r>
          </a:p>
          <a:p>
            <a:pPr>
              <a:buFont typeface="+mj-lt"/>
              <a:buAutoNum type="arabicPeriod"/>
            </a:pPr>
            <a:r>
              <a:rPr lang="sv-SE" sz="2000" dirty="0"/>
              <a:t>Hur utkrävs ansvaret i ett försäkringsföretag?</a:t>
            </a:r>
          </a:p>
          <a:p>
            <a:pPr>
              <a:buFont typeface="+mj-lt"/>
              <a:buAutoNum type="arabicPeriod"/>
            </a:pPr>
            <a:r>
              <a:rPr lang="en-GB" sz="2000" dirty="0"/>
              <a:t>Hur </a:t>
            </a:r>
            <a:r>
              <a:rPr lang="en-GB" sz="2000" dirty="0" err="1"/>
              <a:t>kan</a:t>
            </a:r>
            <a:r>
              <a:rPr lang="en-GB" sz="2000" dirty="0"/>
              <a:t> man </a:t>
            </a:r>
            <a:r>
              <a:rPr lang="en-GB" sz="2000" dirty="0" err="1"/>
              <a:t>hantera</a:t>
            </a:r>
            <a:r>
              <a:rPr lang="en-GB" sz="2000" dirty="0"/>
              <a:t> </a:t>
            </a:r>
            <a:r>
              <a:rPr lang="en-GB" sz="2000" dirty="0" err="1"/>
              <a:t>ansvarsfrågorna</a:t>
            </a:r>
            <a:r>
              <a:rPr lang="en-GB" sz="2000" dirty="0"/>
              <a:t>?</a:t>
            </a:r>
            <a:endParaRPr lang="sv-SE" sz="2000" dirty="0"/>
          </a:p>
          <a:p>
            <a:pPr>
              <a:buFont typeface="+mj-lt"/>
              <a:buAutoNum type="arabicPeriod"/>
            </a:pPr>
            <a:endParaRPr lang="sv-SE" sz="2000" dirty="0"/>
          </a:p>
          <a:p>
            <a:endParaRPr lang="sv-SE" sz="2000" dirty="0"/>
          </a:p>
        </p:txBody>
      </p:sp>
      <p:sp>
        <p:nvSpPr>
          <p:cNvPr id="16" name="Vinge">
            <a:extLst>
              <a:ext uri="{FF2B5EF4-FFF2-40B4-BE49-F238E27FC236}">
                <a16:creationId xmlns:a16="http://schemas.microsoft.com/office/drawing/2014/main" id="{CB0456D7-7B5E-BF32-1614-E2BDB546A293}"/>
              </a:ext>
            </a:extLst>
          </p:cNvPr>
          <p:cNvSpPr>
            <a:spLocks noEditPoints="1"/>
          </p:cNvSpPr>
          <p:nvPr/>
        </p:nvSpPr>
        <p:spPr bwMode="auto">
          <a:xfrm>
            <a:off x="334963" y="6405563"/>
            <a:ext cx="720725" cy="144462"/>
          </a:xfrm>
          <a:custGeom>
            <a:avLst/>
            <a:gdLst>
              <a:gd name="T0" fmla="*/ 1358 w 6078"/>
              <a:gd name="T1" fmla="*/ 10 h 1216"/>
              <a:gd name="T2" fmla="*/ 795 w 6078"/>
              <a:gd name="T3" fmla="*/ 1206 h 1216"/>
              <a:gd name="T4" fmla="*/ 568 w 6078"/>
              <a:gd name="T5" fmla="*/ 1206 h 1216"/>
              <a:gd name="T6" fmla="*/ 0 w 6078"/>
              <a:gd name="T7" fmla="*/ 10 h 1216"/>
              <a:gd name="T8" fmla="*/ 189 w 6078"/>
              <a:gd name="T9" fmla="*/ 10 h 1216"/>
              <a:gd name="T10" fmla="*/ 678 w 6078"/>
              <a:gd name="T11" fmla="*/ 1076 h 1216"/>
              <a:gd name="T12" fmla="*/ 684 w 6078"/>
              <a:gd name="T13" fmla="*/ 1076 h 1216"/>
              <a:gd name="T14" fmla="*/ 1170 w 6078"/>
              <a:gd name="T15" fmla="*/ 10 h 1216"/>
              <a:gd name="T16" fmla="*/ 1358 w 6078"/>
              <a:gd name="T17" fmla="*/ 10 h 1216"/>
              <a:gd name="T18" fmla="*/ 1514 w 6078"/>
              <a:gd name="T19" fmla="*/ 1206 h 1216"/>
              <a:gd name="T20" fmla="*/ 1690 w 6078"/>
              <a:gd name="T21" fmla="*/ 1206 h 1216"/>
              <a:gd name="T22" fmla="*/ 1690 w 6078"/>
              <a:gd name="T23" fmla="*/ 10 h 1216"/>
              <a:gd name="T24" fmla="*/ 1514 w 6078"/>
              <a:gd name="T25" fmla="*/ 10 h 1216"/>
              <a:gd name="T26" fmla="*/ 1514 w 6078"/>
              <a:gd name="T27" fmla="*/ 1206 h 1216"/>
              <a:gd name="T28" fmla="*/ 3288 w 6078"/>
              <a:gd name="T29" fmla="*/ 1206 h 1216"/>
              <a:gd name="T30" fmla="*/ 3288 w 6078"/>
              <a:gd name="T31" fmla="*/ 10 h 1216"/>
              <a:gd name="T32" fmla="*/ 3112 w 6078"/>
              <a:gd name="T33" fmla="*/ 10 h 1216"/>
              <a:gd name="T34" fmla="*/ 3112 w 6078"/>
              <a:gd name="T35" fmla="*/ 1076 h 1216"/>
              <a:gd name="T36" fmla="*/ 3108 w 6078"/>
              <a:gd name="T37" fmla="*/ 1076 h 1216"/>
              <a:gd name="T38" fmla="*/ 2215 w 6078"/>
              <a:gd name="T39" fmla="*/ 10 h 1216"/>
              <a:gd name="T40" fmla="*/ 1947 w 6078"/>
              <a:gd name="T41" fmla="*/ 10 h 1216"/>
              <a:gd name="T42" fmla="*/ 1947 w 6078"/>
              <a:gd name="T43" fmla="*/ 1206 h 1216"/>
              <a:gd name="T44" fmla="*/ 2123 w 6078"/>
              <a:gd name="T45" fmla="*/ 1206 h 1216"/>
              <a:gd name="T46" fmla="*/ 2123 w 6078"/>
              <a:gd name="T47" fmla="*/ 148 h 1216"/>
              <a:gd name="T48" fmla="*/ 2127 w 6078"/>
              <a:gd name="T49" fmla="*/ 148 h 1216"/>
              <a:gd name="T50" fmla="*/ 3021 w 6078"/>
              <a:gd name="T51" fmla="*/ 1206 h 1216"/>
              <a:gd name="T52" fmla="*/ 3288 w 6078"/>
              <a:gd name="T53" fmla="*/ 1206 h 1216"/>
              <a:gd name="T54" fmla="*/ 5255 w 6078"/>
              <a:gd name="T55" fmla="*/ 532 h 1216"/>
              <a:gd name="T56" fmla="*/ 5255 w 6078"/>
              <a:gd name="T57" fmla="*/ 147 h 1216"/>
              <a:gd name="T58" fmla="*/ 6078 w 6078"/>
              <a:gd name="T59" fmla="*/ 147 h 1216"/>
              <a:gd name="T60" fmla="*/ 6078 w 6078"/>
              <a:gd name="T61" fmla="*/ 10 h 1216"/>
              <a:gd name="T62" fmla="*/ 5078 w 6078"/>
              <a:gd name="T63" fmla="*/ 10 h 1216"/>
              <a:gd name="T64" fmla="*/ 5078 w 6078"/>
              <a:gd name="T65" fmla="*/ 1206 h 1216"/>
              <a:gd name="T66" fmla="*/ 6078 w 6078"/>
              <a:gd name="T67" fmla="*/ 1206 h 1216"/>
              <a:gd name="T68" fmla="*/ 6078 w 6078"/>
              <a:gd name="T69" fmla="*/ 1069 h 1216"/>
              <a:gd name="T70" fmla="*/ 5255 w 6078"/>
              <a:gd name="T71" fmla="*/ 1069 h 1216"/>
              <a:gd name="T72" fmla="*/ 5255 w 6078"/>
              <a:gd name="T73" fmla="*/ 653 h 1216"/>
              <a:gd name="T74" fmla="*/ 6043 w 6078"/>
              <a:gd name="T75" fmla="*/ 653 h 1216"/>
              <a:gd name="T76" fmla="*/ 6043 w 6078"/>
              <a:gd name="T77" fmla="*/ 532 h 1216"/>
              <a:gd name="T78" fmla="*/ 5255 w 6078"/>
              <a:gd name="T79" fmla="*/ 532 h 1216"/>
              <a:gd name="T80" fmla="*/ 4825 w 6078"/>
              <a:gd name="T81" fmla="*/ 608 h 1216"/>
              <a:gd name="T82" fmla="*/ 4153 w 6078"/>
              <a:gd name="T83" fmla="*/ 608 h 1216"/>
              <a:gd name="T84" fmla="*/ 4153 w 6078"/>
              <a:gd name="T85" fmla="*/ 745 h 1216"/>
              <a:gd name="T86" fmla="*/ 4648 w 6078"/>
              <a:gd name="T87" fmla="*/ 745 h 1216"/>
              <a:gd name="T88" fmla="*/ 4648 w 6078"/>
              <a:gd name="T89" fmla="*/ 876 h 1216"/>
              <a:gd name="T90" fmla="*/ 4273 w 6078"/>
              <a:gd name="T91" fmla="*/ 1088 h 1216"/>
              <a:gd name="T92" fmla="*/ 4107 w 6078"/>
              <a:gd name="T93" fmla="*/ 1088 h 1216"/>
              <a:gd name="T94" fmla="*/ 3717 w 6078"/>
              <a:gd name="T95" fmla="*/ 817 h 1216"/>
              <a:gd name="T96" fmla="*/ 3717 w 6078"/>
              <a:gd name="T97" fmla="*/ 433 h 1216"/>
              <a:gd name="T98" fmla="*/ 4103 w 6078"/>
              <a:gd name="T99" fmla="*/ 129 h 1216"/>
              <a:gd name="T100" fmla="*/ 4321 w 6078"/>
              <a:gd name="T101" fmla="*/ 129 h 1216"/>
              <a:gd name="T102" fmla="*/ 4644 w 6078"/>
              <a:gd name="T103" fmla="*/ 291 h 1216"/>
              <a:gd name="T104" fmla="*/ 4644 w 6078"/>
              <a:gd name="T105" fmla="*/ 359 h 1216"/>
              <a:gd name="T106" fmla="*/ 4820 w 6078"/>
              <a:gd name="T107" fmla="*/ 359 h 1216"/>
              <a:gd name="T108" fmla="*/ 4820 w 6078"/>
              <a:gd name="T109" fmla="*/ 267 h 1216"/>
              <a:gd name="T110" fmla="*/ 4406 w 6078"/>
              <a:gd name="T111" fmla="*/ 0 h 1216"/>
              <a:gd name="T112" fmla="*/ 3997 w 6078"/>
              <a:gd name="T113" fmla="*/ 0 h 1216"/>
              <a:gd name="T114" fmla="*/ 3541 w 6078"/>
              <a:gd name="T115" fmla="*/ 417 h 1216"/>
              <a:gd name="T116" fmla="*/ 3541 w 6078"/>
              <a:gd name="T117" fmla="*/ 787 h 1216"/>
              <a:gd name="T118" fmla="*/ 4138 w 6078"/>
              <a:gd name="T119" fmla="*/ 1216 h 1216"/>
              <a:gd name="T120" fmla="*/ 4308 w 6078"/>
              <a:gd name="T121" fmla="*/ 1216 h 1216"/>
              <a:gd name="T122" fmla="*/ 4825 w 6078"/>
              <a:gd name="T123" fmla="*/ 868 h 1216"/>
              <a:gd name="T124" fmla="*/ 4825 w 6078"/>
              <a:gd name="T125" fmla="*/ 608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078" h="1216">
                <a:moveTo>
                  <a:pt x="1358" y="10"/>
                </a:moveTo>
                <a:cubicBezTo>
                  <a:pt x="795" y="1206"/>
                  <a:pt x="795" y="1206"/>
                  <a:pt x="795" y="1206"/>
                </a:cubicBezTo>
                <a:cubicBezTo>
                  <a:pt x="568" y="1206"/>
                  <a:pt x="568" y="1206"/>
                  <a:pt x="568" y="1206"/>
                </a:cubicBezTo>
                <a:cubicBezTo>
                  <a:pt x="0" y="10"/>
                  <a:pt x="0" y="10"/>
                  <a:pt x="0" y="10"/>
                </a:cubicBezTo>
                <a:cubicBezTo>
                  <a:pt x="189" y="10"/>
                  <a:pt x="189" y="10"/>
                  <a:pt x="189" y="10"/>
                </a:cubicBezTo>
                <a:cubicBezTo>
                  <a:pt x="678" y="1076"/>
                  <a:pt x="678" y="1076"/>
                  <a:pt x="678" y="1076"/>
                </a:cubicBezTo>
                <a:cubicBezTo>
                  <a:pt x="684" y="1076"/>
                  <a:pt x="684" y="1076"/>
                  <a:pt x="684" y="1076"/>
                </a:cubicBezTo>
                <a:cubicBezTo>
                  <a:pt x="1170" y="10"/>
                  <a:pt x="1170" y="10"/>
                  <a:pt x="1170" y="10"/>
                </a:cubicBezTo>
                <a:cubicBezTo>
                  <a:pt x="1358" y="10"/>
                  <a:pt x="1358" y="10"/>
                  <a:pt x="1358" y="10"/>
                </a:cubicBezTo>
                <a:moveTo>
                  <a:pt x="1514" y="1206"/>
                </a:moveTo>
                <a:cubicBezTo>
                  <a:pt x="1690" y="1206"/>
                  <a:pt x="1690" y="1206"/>
                  <a:pt x="1690" y="1206"/>
                </a:cubicBezTo>
                <a:cubicBezTo>
                  <a:pt x="1690" y="10"/>
                  <a:pt x="1690" y="10"/>
                  <a:pt x="1690" y="10"/>
                </a:cubicBezTo>
                <a:cubicBezTo>
                  <a:pt x="1514" y="10"/>
                  <a:pt x="1514" y="10"/>
                  <a:pt x="1514" y="10"/>
                </a:cubicBezTo>
                <a:lnTo>
                  <a:pt x="1514" y="1206"/>
                </a:lnTo>
                <a:close/>
                <a:moveTo>
                  <a:pt x="3288" y="1206"/>
                </a:moveTo>
                <a:cubicBezTo>
                  <a:pt x="3288" y="10"/>
                  <a:pt x="3288" y="10"/>
                  <a:pt x="3288" y="10"/>
                </a:cubicBezTo>
                <a:cubicBezTo>
                  <a:pt x="3112" y="10"/>
                  <a:pt x="3112" y="10"/>
                  <a:pt x="3112" y="10"/>
                </a:cubicBezTo>
                <a:cubicBezTo>
                  <a:pt x="3112" y="1076"/>
                  <a:pt x="3112" y="1076"/>
                  <a:pt x="3112" y="1076"/>
                </a:cubicBezTo>
                <a:cubicBezTo>
                  <a:pt x="3108" y="1076"/>
                  <a:pt x="3108" y="1076"/>
                  <a:pt x="3108" y="1076"/>
                </a:cubicBezTo>
                <a:cubicBezTo>
                  <a:pt x="2215" y="10"/>
                  <a:pt x="2215" y="10"/>
                  <a:pt x="2215" y="10"/>
                </a:cubicBezTo>
                <a:cubicBezTo>
                  <a:pt x="1947" y="10"/>
                  <a:pt x="1947" y="10"/>
                  <a:pt x="1947" y="10"/>
                </a:cubicBezTo>
                <a:cubicBezTo>
                  <a:pt x="1947" y="1206"/>
                  <a:pt x="1947" y="1206"/>
                  <a:pt x="1947" y="1206"/>
                </a:cubicBezTo>
                <a:cubicBezTo>
                  <a:pt x="2123" y="1206"/>
                  <a:pt x="2123" y="1206"/>
                  <a:pt x="2123" y="1206"/>
                </a:cubicBezTo>
                <a:cubicBezTo>
                  <a:pt x="2123" y="148"/>
                  <a:pt x="2123" y="148"/>
                  <a:pt x="2123" y="148"/>
                </a:cubicBezTo>
                <a:cubicBezTo>
                  <a:pt x="2127" y="148"/>
                  <a:pt x="2127" y="148"/>
                  <a:pt x="2127" y="148"/>
                </a:cubicBezTo>
                <a:cubicBezTo>
                  <a:pt x="3021" y="1206"/>
                  <a:pt x="3021" y="1206"/>
                  <a:pt x="3021" y="1206"/>
                </a:cubicBezTo>
                <a:cubicBezTo>
                  <a:pt x="3288" y="1206"/>
                  <a:pt x="3288" y="1206"/>
                  <a:pt x="3288" y="1206"/>
                </a:cubicBezTo>
                <a:moveTo>
                  <a:pt x="5255" y="532"/>
                </a:moveTo>
                <a:cubicBezTo>
                  <a:pt x="5255" y="147"/>
                  <a:pt x="5255" y="147"/>
                  <a:pt x="5255" y="147"/>
                </a:cubicBezTo>
                <a:cubicBezTo>
                  <a:pt x="6078" y="147"/>
                  <a:pt x="6078" y="147"/>
                  <a:pt x="6078" y="147"/>
                </a:cubicBezTo>
                <a:cubicBezTo>
                  <a:pt x="6078" y="10"/>
                  <a:pt x="6078" y="10"/>
                  <a:pt x="6078" y="10"/>
                </a:cubicBezTo>
                <a:cubicBezTo>
                  <a:pt x="5078" y="10"/>
                  <a:pt x="5078" y="10"/>
                  <a:pt x="5078" y="10"/>
                </a:cubicBezTo>
                <a:cubicBezTo>
                  <a:pt x="5078" y="1206"/>
                  <a:pt x="5078" y="1206"/>
                  <a:pt x="5078" y="1206"/>
                </a:cubicBezTo>
                <a:cubicBezTo>
                  <a:pt x="6078" y="1206"/>
                  <a:pt x="6078" y="1206"/>
                  <a:pt x="6078" y="1206"/>
                </a:cubicBezTo>
                <a:cubicBezTo>
                  <a:pt x="6078" y="1069"/>
                  <a:pt x="6078" y="1069"/>
                  <a:pt x="6078" y="1069"/>
                </a:cubicBezTo>
                <a:cubicBezTo>
                  <a:pt x="5255" y="1069"/>
                  <a:pt x="5255" y="1069"/>
                  <a:pt x="5255" y="1069"/>
                </a:cubicBezTo>
                <a:cubicBezTo>
                  <a:pt x="5255" y="653"/>
                  <a:pt x="5255" y="653"/>
                  <a:pt x="5255" y="653"/>
                </a:cubicBezTo>
                <a:cubicBezTo>
                  <a:pt x="6043" y="653"/>
                  <a:pt x="6043" y="653"/>
                  <a:pt x="6043" y="653"/>
                </a:cubicBezTo>
                <a:cubicBezTo>
                  <a:pt x="6043" y="532"/>
                  <a:pt x="6043" y="532"/>
                  <a:pt x="6043" y="532"/>
                </a:cubicBezTo>
                <a:cubicBezTo>
                  <a:pt x="5255" y="532"/>
                  <a:pt x="5255" y="532"/>
                  <a:pt x="5255" y="532"/>
                </a:cubicBezTo>
                <a:moveTo>
                  <a:pt x="4825" y="608"/>
                </a:moveTo>
                <a:cubicBezTo>
                  <a:pt x="4153" y="608"/>
                  <a:pt x="4153" y="608"/>
                  <a:pt x="4153" y="608"/>
                </a:cubicBezTo>
                <a:cubicBezTo>
                  <a:pt x="4153" y="745"/>
                  <a:pt x="4153" y="745"/>
                  <a:pt x="4153" y="745"/>
                </a:cubicBezTo>
                <a:cubicBezTo>
                  <a:pt x="4648" y="745"/>
                  <a:pt x="4648" y="745"/>
                  <a:pt x="4648" y="745"/>
                </a:cubicBezTo>
                <a:cubicBezTo>
                  <a:pt x="4648" y="876"/>
                  <a:pt x="4648" y="876"/>
                  <a:pt x="4648" y="876"/>
                </a:cubicBezTo>
                <a:cubicBezTo>
                  <a:pt x="4648" y="1046"/>
                  <a:pt x="4582" y="1088"/>
                  <a:pt x="4273" y="1088"/>
                </a:cubicBezTo>
                <a:cubicBezTo>
                  <a:pt x="4107" y="1088"/>
                  <a:pt x="4107" y="1088"/>
                  <a:pt x="4107" y="1088"/>
                </a:cubicBezTo>
                <a:cubicBezTo>
                  <a:pt x="3817" y="1088"/>
                  <a:pt x="3717" y="1022"/>
                  <a:pt x="3717" y="817"/>
                </a:cubicBezTo>
                <a:cubicBezTo>
                  <a:pt x="3717" y="433"/>
                  <a:pt x="3717" y="433"/>
                  <a:pt x="3717" y="433"/>
                </a:cubicBezTo>
                <a:cubicBezTo>
                  <a:pt x="3717" y="194"/>
                  <a:pt x="3767" y="129"/>
                  <a:pt x="4103" y="129"/>
                </a:cubicBezTo>
                <a:cubicBezTo>
                  <a:pt x="4321" y="129"/>
                  <a:pt x="4321" y="129"/>
                  <a:pt x="4321" y="129"/>
                </a:cubicBezTo>
                <a:cubicBezTo>
                  <a:pt x="4574" y="129"/>
                  <a:pt x="4644" y="176"/>
                  <a:pt x="4644" y="291"/>
                </a:cubicBezTo>
                <a:cubicBezTo>
                  <a:pt x="4644" y="359"/>
                  <a:pt x="4644" y="359"/>
                  <a:pt x="4644" y="359"/>
                </a:cubicBezTo>
                <a:cubicBezTo>
                  <a:pt x="4820" y="359"/>
                  <a:pt x="4820" y="359"/>
                  <a:pt x="4820" y="359"/>
                </a:cubicBezTo>
                <a:cubicBezTo>
                  <a:pt x="4820" y="267"/>
                  <a:pt x="4820" y="267"/>
                  <a:pt x="4820" y="267"/>
                </a:cubicBezTo>
                <a:cubicBezTo>
                  <a:pt x="4820" y="74"/>
                  <a:pt x="4640" y="0"/>
                  <a:pt x="4406" y="0"/>
                </a:cubicBezTo>
                <a:cubicBezTo>
                  <a:pt x="3997" y="0"/>
                  <a:pt x="3997" y="0"/>
                  <a:pt x="3997" y="0"/>
                </a:cubicBezTo>
                <a:cubicBezTo>
                  <a:pt x="3732" y="0"/>
                  <a:pt x="3541" y="93"/>
                  <a:pt x="3541" y="417"/>
                </a:cubicBezTo>
                <a:cubicBezTo>
                  <a:pt x="3541" y="787"/>
                  <a:pt x="3541" y="787"/>
                  <a:pt x="3541" y="787"/>
                </a:cubicBezTo>
                <a:cubicBezTo>
                  <a:pt x="3541" y="1157"/>
                  <a:pt x="3723" y="1216"/>
                  <a:pt x="4138" y="1216"/>
                </a:cubicBezTo>
                <a:cubicBezTo>
                  <a:pt x="4308" y="1216"/>
                  <a:pt x="4308" y="1216"/>
                  <a:pt x="4308" y="1216"/>
                </a:cubicBezTo>
                <a:cubicBezTo>
                  <a:pt x="4661" y="1216"/>
                  <a:pt x="4825" y="1149"/>
                  <a:pt x="4825" y="868"/>
                </a:cubicBezTo>
                <a:cubicBezTo>
                  <a:pt x="4825" y="608"/>
                  <a:pt x="4825" y="608"/>
                  <a:pt x="4825" y="60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dirty="0"/>
          </a:p>
        </p:txBody>
      </p:sp>
    </p:spTree>
    <p:extLst>
      <p:ext uri="{BB962C8B-B14F-4D97-AF65-F5344CB8AC3E}">
        <p14:creationId xmlns:p14="http://schemas.microsoft.com/office/powerpoint/2010/main" val="26151330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nsertedImage">
            <a:extLst>
              <a:ext uri="{FF2B5EF4-FFF2-40B4-BE49-F238E27FC236}">
                <a16:creationId xmlns:a16="http://schemas.microsoft.com/office/drawing/2014/main" id="{E9D7C73D-C81C-4AB1-70F2-D96B18392607}"/>
              </a:ext>
            </a:extLst>
          </p:cNvPr>
          <p:cNvPicPr>
            <a:picLocks noGrp="1" noChangeAspect="1"/>
          </p:cNvPicPr>
          <p:nvPr>
            <p:ph type="pic" sz="quarter" idx="13"/>
          </p:nvPr>
        </p:nvPicPr>
        <p:blipFill>
          <a:blip r:embed="rId2"/>
          <a:srcRect l="29823" r="29823"/>
          <a:stretch>
            <a:fillRect/>
          </a:stretch>
        </p:blipFill>
        <p:spPr/>
      </p:pic>
      <p:sp>
        <p:nvSpPr>
          <p:cNvPr id="3" name="Slide Number Placeholder 2">
            <a:extLst>
              <a:ext uri="{FF2B5EF4-FFF2-40B4-BE49-F238E27FC236}">
                <a16:creationId xmlns:a16="http://schemas.microsoft.com/office/drawing/2014/main" id="{51288245-024A-1766-DA41-725233DE8D6E}"/>
              </a:ext>
            </a:extLst>
          </p:cNvPr>
          <p:cNvSpPr>
            <a:spLocks noGrp="1"/>
          </p:cNvSpPr>
          <p:nvPr>
            <p:ph type="sldNum" sz="quarter" idx="21"/>
          </p:nvPr>
        </p:nvSpPr>
        <p:spPr/>
        <p:txBody>
          <a:bodyPr/>
          <a:lstStyle/>
          <a:p>
            <a:fld id="{68468C2E-472A-43C3-926E-5A5CF00B7762}" type="slidenum">
              <a:rPr lang="sv-SE" smtClean="0"/>
              <a:pPr/>
              <a:t>40</a:t>
            </a:fld>
            <a:endParaRPr lang="sv-SE" dirty="0"/>
          </a:p>
        </p:txBody>
      </p:sp>
      <p:sp>
        <p:nvSpPr>
          <p:cNvPr id="7" name="Title 6">
            <a:extLst>
              <a:ext uri="{FF2B5EF4-FFF2-40B4-BE49-F238E27FC236}">
                <a16:creationId xmlns:a16="http://schemas.microsoft.com/office/drawing/2014/main" id="{69BE9C0C-D376-C3D7-3ACC-6B1AAC034DE6}"/>
              </a:ext>
            </a:extLst>
          </p:cNvPr>
          <p:cNvSpPr>
            <a:spLocks noGrp="1"/>
          </p:cNvSpPr>
          <p:nvPr>
            <p:ph type="title"/>
          </p:nvPr>
        </p:nvSpPr>
        <p:spPr/>
        <p:txBody>
          <a:bodyPr/>
          <a:lstStyle/>
          <a:p>
            <a:r>
              <a:rPr lang="sv-SE" dirty="0"/>
              <a:t>Hantera ansvarsfrågorna</a:t>
            </a:r>
          </a:p>
        </p:txBody>
      </p:sp>
      <p:sp>
        <p:nvSpPr>
          <p:cNvPr id="9" name="Text Placeholder 8">
            <a:extLst>
              <a:ext uri="{FF2B5EF4-FFF2-40B4-BE49-F238E27FC236}">
                <a16:creationId xmlns:a16="http://schemas.microsoft.com/office/drawing/2014/main" id="{D7BDBE9C-0D7C-2A9E-ABBC-883B799ED978}"/>
              </a:ext>
            </a:extLst>
          </p:cNvPr>
          <p:cNvSpPr>
            <a:spLocks noGrp="1"/>
          </p:cNvSpPr>
          <p:nvPr>
            <p:ph type="body" sz="quarter" idx="17"/>
          </p:nvPr>
        </p:nvSpPr>
        <p:spPr>
          <a:xfrm>
            <a:off x="876299" y="1773238"/>
            <a:ext cx="5912807" cy="505342"/>
          </a:xfrm>
        </p:spPr>
        <p:txBody>
          <a:bodyPr/>
          <a:lstStyle/>
          <a:p>
            <a:r>
              <a:rPr lang="sv-SE" b="1" dirty="0"/>
              <a:t>Fokusera därefter på de som har ett skyddsintresse:</a:t>
            </a:r>
          </a:p>
        </p:txBody>
      </p:sp>
      <p:sp>
        <p:nvSpPr>
          <p:cNvPr id="10" name="Text Placeholder 9">
            <a:extLst>
              <a:ext uri="{FF2B5EF4-FFF2-40B4-BE49-F238E27FC236}">
                <a16:creationId xmlns:a16="http://schemas.microsoft.com/office/drawing/2014/main" id="{2E5EDFDB-760A-5BA4-AC98-44DA1BED63EA}"/>
              </a:ext>
            </a:extLst>
          </p:cNvPr>
          <p:cNvSpPr>
            <a:spLocks noGrp="1"/>
          </p:cNvSpPr>
          <p:nvPr>
            <p:ph type="body" sz="quarter" idx="18"/>
          </p:nvPr>
        </p:nvSpPr>
        <p:spPr/>
        <p:txBody>
          <a:bodyPr/>
          <a:lstStyle/>
          <a:p>
            <a:pPr>
              <a:spcBef>
                <a:spcPts val="500"/>
              </a:spcBef>
              <a:spcAft>
                <a:spcPts val="500"/>
              </a:spcAft>
              <a:buFont typeface="Arial" panose="020B0604020202020204" pitchFamily="34" charset="0"/>
              <a:buChar char="•"/>
              <a:defRPr/>
            </a:pPr>
            <a:r>
              <a:rPr lang="sv-SE" sz="1600" dirty="0"/>
              <a:t>Skyddsintresset har betydelse för </a:t>
            </a:r>
            <a:r>
              <a:rPr lang="sv-SE" sz="1600" i="1" dirty="0"/>
              <a:t>Normskyddsläran </a:t>
            </a:r>
          </a:p>
          <a:p>
            <a:pPr>
              <a:spcBef>
                <a:spcPts val="500"/>
              </a:spcBef>
              <a:spcAft>
                <a:spcPts val="500"/>
              </a:spcAft>
              <a:buFont typeface="Arial" panose="020B0604020202020204" pitchFamily="34" charset="0"/>
              <a:buChar char="•"/>
              <a:defRPr/>
            </a:pPr>
            <a:r>
              <a:rPr lang="sv-SE" sz="1600" dirty="0"/>
              <a:t>I ett ”</a:t>
            </a:r>
            <a:r>
              <a:rPr lang="sv-SE" sz="1600" i="1" dirty="0"/>
              <a:t>vanligt</a:t>
            </a:r>
            <a:r>
              <a:rPr lang="sv-SE" sz="1600" dirty="0"/>
              <a:t>” försäkringsbolag anses </a:t>
            </a:r>
            <a:r>
              <a:rPr lang="sv-SE" sz="1600" b="1" dirty="0"/>
              <a:t>försäkringstagarna</a:t>
            </a:r>
            <a:r>
              <a:rPr lang="sv-SE" sz="1600" dirty="0"/>
              <a:t> vara det beaktansvärda skyddsintresset</a:t>
            </a:r>
          </a:p>
          <a:p>
            <a:pPr>
              <a:spcBef>
                <a:spcPts val="500"/>
              </a:spcBef>
              <a:spcAft>
                <a:spcPts val="500"/>
              </a:spcAft>
              <a:buFont typeface="Arial" panose="020B0604020202020204" pitchFamily="34" charset="0"/>
              <a:buChar char="•"/>
              <a:defRPr/>
            </a:pPr>
            <a:r>
              <a:rPr lang="sv-SE" sz="1600" dirty="0"/>
              <a:t>I ett </a:t>
            </a:r>
            <a:r>
              <a:rPr lang="sv-SE" sz="1600" i="1" dirty="0"/>
              <a:t>captivebolag</a:t>
            </a:r>
            <a:r>
              <a:rPr lang="sv-SE" sz="1600" dirty="0"/>
              <a:t> för direkt försäkring kan det skyddsvärda intresset finnas hos </a:t>
            </a:r>
            <a:r>
              <a:rPr lang="sv-SE" sz="1600" b="1" dirty="0"/>
              <a:t>ägarnas</a:t>
            </a:r>
            <a:r>
              <a:rPr lang="sv-SE" sz="1600" dirty="0"/>
              <a:t> </a:t>
            </a:r>
            <a:r>
              <a:rPr lang="sv-SE" sz="1600" b="1" dirty="0"/>
              <a:t>anställda, leverantörer och fordringshavare</a:t>
            </a:r>
          </a:p>
          <a:p>
            <a:pPr marL="0" indent="0">
              <a:spcBef>
                <a:spcPts val="500"/>
              </a:spcBef>
              <a:spcAft>
                <a:spcPts val="500"/>
              </a:spcAft>
              <a:buFontTx/>
              <a:buNone/>
              <a:defRPr/>
            </a:pPr>
            <a:r>
              <a:rPr lang="sv-SE" sz="1600" dirty="0">
                <a:solidFill>
                  <a:schemeClr val="tx1"/>
                </a:solidFill>
              </a:rPr>
              <a:t>Var särskilt uppmärksam på: </a:t>
            </a:r>
          </a:p>
          <a:p>
            <a:pPr marL="457200" indent="-457200">
              <a:spcBef>
                <a:spcPts val="500"/>
              </a:spcBef>
              <a:spcAft>
                <a:spcPts val="500"/>
              </a:spcAft>
              <a:buFont typeface="+mj-lt"/>
              <a:buAutoNum type="alphaLcParenR"/>
              <a:defRPr/>
            </a:pPr>
            <a:r>
              <a:rPr lang="sv-SE" sz="1600" b="1" dirty="0">
                <a:solidFill>
                  <a:schemeClr val="tx1"/>
                </a:solidFill>
              </a:rPr>
              <a:t>Förmånsrättsregistret</a:t>
            </a:r>
          </a:p>
          <a:p>
            <a:pPr marL="457200" indent="-457200">
              <a:spcBef>
                <a:spcPts val="500"/>
              </a:spcBef>
              <a:spcAft>
                <a:spcPts val="500"/>
              </a:spcAft>
              <a:buFont typeface="+mj-lt"/>
              <a:buAutoNum type="alphaLcParenR"/>
              <a:defRPr/>
            </a:pPr>
            <a:r>
              <a:rPr lang="sv-SE" sz="1600" b="1" dirty="0">
                <a:solidFill>
                  <a:schemeClr val="tx1"/>
                </a:solidFill>
              </a:rPr>
              <a:t>Reglerna om </a:t>
            </a:r>
            <a:r>
              <a:rPr lang="sv-SE" sz="1600" b="1" dirty="0" err="1">
                <a:solidFill>
                  <a:schemeClr val="tx1"/>
                </a:solidFill>
              </a:rPr>
              <a:t>värdeöverföring</a:t>
            </a:r>
            <a:endParaRPr lang="sv-SE" sz="1600" b="1" dirty="0">
              <a:solidFill>
                <a:schemeClr val="tx1"/>
              </a:solidFill>
            </a:endParaRPr>
          </a:p>
          <a:p>
            <a:pPr marL="457200" indent="-457200">
              <a:spcBef>
                <a:spcPts val="500"/>
              </a:spcBef>
              <a:spcAft>
                <a:spcPts val="500"/>
              </a:spcAft>
              <a:buFont typeface="+mj-lt"/>
              <a:buAutoNum type="alphaLcParenR"/>
              <a:defRPr/>
            </a:pPr>
            <a:r>
              <a:rPr lang="sv-SE" sz="1600" b="1" dirty="0">
                <a:solidFill>
                  <a:schemeClr val="tx1"/>
                </a:solidFill>
              </a:rPr>
              <a:t>Reglerna om redovisning </a:t>
            </a:r>
            <a:endParaRPr lang="sv-SE" sz="1100" b="1" dirty="0"/>
          </a:p>
          <a:p>
            <a:pPr marL="0" indent="0">
              <a:spcBef>
                <a:spcPts val="500"/>
              </a:spcBef>
              <a:spcAft>
                <a:spcPts val="500"/>
              </a:spcAft>
              <a:buFontTx/>
              <a:buNone/>
              <a:defRPr/>
            </a:pPr>
            <a:endParaRPr lang="sv-SE" sz="1400" dirty="0"/>
          </a:p>
          <a:p>
            <a:pPr marL="0" indent="0">
              <a:spcBef>
                <a:spcPts val="500"/>
              </a:spcBef>
              <a:spcAft>
                <a:spcPts val="500"/>
              </a:spcAft>
              <a:buFontTx/>
              <a:buNone/>
              <a:defRPr/>
            </a:pPr>
            <a:endParaRPr lang="sv-SE" sz="1400" b="1" dirty="0"/>
          </a:p>
          <a:p>
            <a:pPr marL="0" indent="0">
              <a:spcBef>
                <a:spcPts val="500"/>
              </a:spcBef>
              <a:spcAft>
                <a:spcPts val="500"/>
              </a:spcAft>
              <a:buFontTx/>
              <a:buNone/>
              <a:defRPr/>
            </a:pPr>
            <a:endParaRPr lang="sv-SE" sz="1400" dirty="0"/>
          </a:p>
          <a:p>
            <a:endParaRPr lang="sv-SE" dirty="0"/>
          </a:p>
        </p:txBody>
      </p:sp>
    </p:spTree>
    <p:extLst>
      <p:ext uri="{BB962C8B-B14F-4D97-AF65-F5344CB8AC3E}">
        <p14:creationId xmlns:p14="http://schemas.microsoft.com/office/powerpoint/2010/main" val="17229307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nsertedImage">
            <a:extLst>
              <a:ext uri="{FF2B5EF4-FFF2-40B4-BE49-F238E27FC236}">
                <a16:creationId xmlns:a16="http://schemas.microsoft.com/office/drawing/2014/main" id="{E0B8E157-2F0C-357D-4E41-7794BF1DE313}"/>
              </a:ext>
            </a:extLst>
          </p:cNvPr>
          <p:cNvPicPr>
            <a:picLocks noGrp="1"/>
          </p:cNvPicPr>
          <p:nvPr>
            <p:ph type="pic" sz="quarter" idx="18"/>
          </p:nvPr>
        </p:nvPicPr>
        <p:blipFill>
          <a:blip r:embed="rId2"/>
          <a:srcRect t="7796" b="7796"/>
          <a:stretch>
            <a:fillRect/>
          </a:stretch>
        </p:blipFill>
        <p:spPr/>
      </p:pic>
      <p:sp>
        <p:nvSpPr>
          <p:cNvPr id="9" name="Text Placeholder 8">
            <a:extLst>
              <a:ext uri="{FF2B5EF4-FFF2-40B4-BE49-F238E27FC236}">
                <a16:creationId xmlns:a16="http://schemas.microsoft.com/office/drawing/2014/main" id="{355F2C11-A327-3A38-59CE-E4861EC00242}"/>
              </a:ext>
            </a:extLst>
          </p:cNvPr>
          <p:cNvSpPr>
            <a:spLocks noGrp="1"/>
          </p:cNvSpPr>
          <p:nvPr>
            <p:ph type="body" sz="quarter" idx="14"/>
          </p:nvPr>
        </p:nvSpPr>
        <p:spPr/>
        <p:txBody>
          <a:bodyPr/>
          <a:lstStyle/>
          <a:p>
            <a:r>
              <a:rPr lang="sv-SE" dirty="0"/>
              <a:t>Fokusera på den del av balansräkningen där risken ligger:</a:t>
            </a:r>
          </a:p>
        </p:txBody>
      </p:sp>
      <p:sp>
        <p:nvSpPr>
          <p:cNvPr id="8" name="Content Placeholder 7">
            <a:extLst>
              <a:ext uri="{FF2B5EF4-FFF2-40B4-BE49-F238E27FC236}">
                <a16:creationId xmlns:a16="http://schemas.microsoft.com/office/drawing/2014/main" id="{C082DF48-A320-2A52-30AB-5CBD63645686}"/>
              </a:ext>
            </a:extLst>
          </p:cNvPr>
          <p:cNvSpPr>
            <a:spLocks noGrp="1"/>
          </p:cNvSpPr>
          <p:nvPr>
            <p:ph sz="quarter" idx="13"/>
          </p:nvPr>
        </p:nvSpPr>
        <p:spPr>
          <a:xfrm>
            <a:off x="1631950" y="2349499"/>
            <a:ext cx="5971349" cy="3527425"/>
          </a:xfrm>
        </p:spPr>
        <p:txBody>
          <a:bodyPr/>
          <a:lstStyle/>
          <a:p>
            <a:pPr>
              <a:spcBef>
                <a:spcPts val="400"/>
              </a:spcBef>
              <a:spcAft>
                <a:spcPts val="400"/>
              </a:spcAft>
              <a:buFont typeface="Arial" panose="020B0604020202020204" pitchFamily="34" charset="0"/>
              <a:buChar char="•"/>
              <a:defRPr/>
            </a:pPr>
            <a:r>
              <a:rPr lang="sv-SE" sz="1800" dirty="0"/>
              <a:t>Var i balansräkningen ligger risken?       </a:t>
            </a:r>
          </a:p>
          <a:p>
            <a:pPr>
              <a:spcBef>
                <a:spcPts val="400"/>
              </a:spcBef>
              <a:spcAft>
                <a:spcPts val="400"/>
              </a:spcAft>
              <a:buFont typeface="Arial" panose="020B0604020202020204" pitchFamily="34" charset="0"/>
              <a:buChar char="•"/>
              <a:defRPr/>
            </a:pPr>
            <a:r>
              <a:rPr lang="sv-SE" sz="1800" dirty="0"/>
              <a:t>Var i balansräkningen lägger styrelse och VD sin uppmärksamhet?</a:t>
            </a:r>
          </a:p>
          <a:p>
            <a:pPr marL="0" indent="0">
              <a:spcBef>
                <a:spcPts val="400"/>
              </a:spcBef>
              <a:spcAft>
                <a:spcPts val="400"/>
              </a:spcAft>
              <a:buNone/>
              <a:defRPr/>
            </a:pPr>
            <a:endParaRPr lang="sv-SE" sz="1600" dirty="0"/>
          </a:p>
          <a:p>
            <a:pPr marL="0" indent="0">
              <a:spcBef>
                <a:spcPts val="400"/>
              </a:spcBef>
              <a:spcAft>
                <a:spcPts val="400"/>
              </a:spcAft>
              <a:buNone/>
              <a:defRPr/>
            </a:pPr>
            <a:r>
              <a:rPr lang="sv-SE" sz="1600" i="1" dirty="0"/>
              <a:t>Den viktiga frågan är inte vad värdet är på de brandförsäkrade byggnaderna </a:t>
            </a:r>
          </a:p>
          <a:p>
            <a:pPr marL="0" indent="0">
              <a:spcBef>
                <a:spcPts val="400"/>
              </a:spcBef>
              <a:spcAft>
                <a:spcPts val="400"/>
              </a:spcAft>
              <a:buNone/>
              <a:defRPr/>
            </a:pPr>
            <a:r>
              <a:rPr lang="sv-SE" sz="1600" i="1" dirty="0"/>
              <a:t>Den viktiga frågan är om FTA för brandrisk har värderats rätt i balansräkningen </a:t>
            </a:r>
          </a:p>
          <a:p>
            <a:pPr>
              <a:spcBef>
                <a:spcPts val="400"/>
              </a:spcBef>
              <a:spcAft>
                <a:spcPts val="400"/>
              </a:spcAft>
              <a:tabLst>
                <a:tab pos="7627938" algn="l"/>
              </a:tabLst>
              <a:defRPr/>
            </a:pPr>
            <a:endParaRPr lang="sv-SE" b="1" dirty="0"/>
          </a:p>
          <a:p>
            <a:endParaRPr lang="sv-SE" b="1" dirty="0"/>
          </a:p>
        </p:txBody>
      </p:sp>
      <p:sp>
        <p:nvSpPr>
          <p:cNvPr id="3" name="Slide Number Placeholder 2">
            <a:extLst>
              <a:ext uri="{FF2B5EF4-FFF2-40B4-BE49-F238E27FC236}">
                <a16:creationId xmlns:a16="http://schemas.microsoft.com/office/drawing/2014/main" id="{6C9FDB30-841C-4261-585D-653C43591968}"/>
              </a:ext>
            </a:extLst>
          </p:cNvPr>
          <p:cNvSpPr>
            <a:spLocks noGrp="1"/>
          </p:cNvSpPr>
          <p:nvPr>
            <p:ph type="sldNum" sz="quarter" idx="17"/>
          </p:nvPr>
        </p:nvSpPr>
        <p:spPr/>
        <p:txBody>
          <a:bodyPr/>
          <a:lstStyle/>
          <a:p>
            <a:fld id="{68468C2E-472A-43C3-926E-5A5CF00B7762}" type="slidenum">
              <a:rPr lang="sv-SE" smtClean="0"/>
              <a:pPr/>
              <a:t>41</a:t>
            </a:fld>
            <a:endParaRPr lang="sv-SE" dirty="0"/>
          </a:p>
        </p:txBody>
      </p:sp>
      <p:sp>
        <p:nvSpPr>
          <p:cNvPr id="7" name="Title 6">
            <a:extLst>
              <a:ext uri="{FF2B5EF4-FFF2-40B4-BE49-F238E27FC236}">
                <a16:creationId xmlns:a16="http://schemas.microsoft.com/office/drawing/2014/main" id="{BF62FC02-010D-FCE0-8EFF-18DE9690D27A}"/>
              </a:ext>
            </a:extLst>
          </p:cNvPr>
          <p:cNvSpPr>
            <a:spLocks noGrp="1"/>
          </p:cNvSpPr>
          <p:nvPr>
            <p:ph type="title"/>
          </p:nvPr>
        </p:nvSpPr>
        <p:spPr/>
        <p:txBody>
          <a:bodyPr/>
          <a:lstStyle/>
          <a:p>
            <a:r>
              <a:rPr lang="sv-SE" dirty="0"/>
              <a:t>Hantera ansvarsfrågorna</a:t>
            </a:r>
          </a:p>
        </p:txBody>
      </p:sp>
      <p:sp>
        <p:nvSpPr>
          <p:cNvPr id="10" name="Cube 9">
            <a:extLst>
              <a:ext uri="{FF2B5EF4-FFF2-40B4-BE49-F238E27FC236}">
                <a16:creationId xmlns:a16="http://schemas.microsoft.com/office/drawing/2014/main" id="{5F81D5AE-716B-525C-36E2-349CEECA195E}"/>
              </a:ext>
            </a:extLst>
          </p:cNvPr>
          <p:cNvSpPr/>
          <p:nvPr/>
        </p:nvSpPr>
        <p:spPr>
          <a:xfrm>
            <a:off x="7816957" y="2591663"/>
            <a:ext cx="1577975" cy="2262111"/>
          </a:xfrm>
          <a:prstGeom prst="cube">
            <a:avLst/>
          </a:prstGeom>
          <a:solidFill>
            <a:srgbClr val="DCDCD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v-SE" b="1" dirty="0">
                <a:solidFill>
                  <a:schemeClr val="accent1"/>
                </a:solidFill>
              </a:rPr>
              <a:t>Till-gångar</a:t>
            </a:r>
          </a:p>
        </p:txBody>
      </p:sp>
      <p:sp>
        <p:nvSpPr>
          <p:cNvPr id="11" name="Cube 10">
            <a:extLst>
              <a:ext uri="{FF2B5EF4-FFF2-40B4-BE49-F238E27FC236}">
                <a16:creationId xmlns:a16="http://schemas.microsoft.com/office/drawing/2014/main" id="{30A2873A-61C2-43FD-F547-DC53A3F45092}"/>
              </a:ext>
            </a:extLst>
          </p:cNvPr>
          <p:cNvSpPr/>
          <p:nvPr/>
        </p:nvSpPr>
        <p:spPr>
          <a:xfrm>
            <a:off x="9473141" y="3539324"/>
            <a:ext cx="1618903" cy="1314450"/>
          </a:xfrm>
          <a:prstGeom prst="cube">
            <a:avLst/>
          </a:prstGeom>
          <a:solidFill>
            <a:srgbClr val="D50D62"/>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v-SE" b="1" dirty="0"/>
              <a:t>Skulder</a:t>
            </a:r>
          </a:p>
          <a:p>
            <a:pPr algn="ctr">
              <a:defRPr/>
            </a:pPr>
            <a:r>
              <a:rPr lang="sv-SE" b="1" dirty="0"/>
              <a:t>FTA</a:t>
            </a:r>
          </a:p>
        </p:txBody>
      </p:sp>
      <p:sp>
        <p:nvSpPr>
          <p:cNvPr id="12" name="Cube 11">
            <a:extLst>
              <a:ext uri="{FF2B5EF4-FFF2-40B4-BE49-F238E27FC236}">
                <a16:creationId xmlns:a16="http://schemas.microsoft.com/office/drawing/2014/main" id="{DAD9E522-F162-5091-10D2-C002560BBC97}"/>
              </a:ext>
            </a:extLst>
          </p:cNvPr>
          <p:cNvSpPr/>
          <p:nvPr/>
        </p:nvSpPr>
        <p:spPr>
          <a:xfrm>
            <a:off x="9473141" y="2601111"/>
            <a:ext cx="1618903" cy="1314450"/>
          </a:xfrm>
          <a:prstGeom prst="cube">
            <a:avLst/>
          </a:prstGeom>
          <a:solidFill>
            <a:srgbClr val="2AAD74"/>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v-SE" b="1" dirty="0"/>
              <a:t>EK</a:t>
            </a:r>
          </a:p>
        </p:txBody>
      </p:sp>
      <p:sp>
        <p:nvSpPr>
          <p:cNvPr id="16" name="Vinge">
            <a:extLst>
              <a:ext uri="{FF2B5EF4-FFF2-40B4-BE49-F238E27FC236}">
                <a16:creationId xmlns:a16="http://schemas.microsoft.com/office/drawing/2014/main" id="{6F06B431-093E-7EB7-434D-2A9E8D307404}"/>
              </a:ext>
            </a:extLst>
          </p:cNvPr>
          <p:cNvSpPr>
            <a:spLocks noEditPoints="1"/>
          </p:cNvSpPr>
          <p:nvPr/>
        </p:nvSpPr>
        <p:spPr bwMode="auto">
          <a:xfrm>
            <a:off x="334963" y="6405563"/>
            <a:ext cx="720725" cy="144462"/>
          </a:xfrm>
          <a:custGeom>
            <a:avLst/>
            <a:gdLst>
              <a:gd name="T0" fmla="*/ 1358 w 6078"/>
              <a:gd name="T1" fmla="*/ 10 h 1216"/>
              <a:gd name="T2" fmla="*/ 795 w 6078"/>
              <a:gd name="T3" fmla="*/ 1206 h 1216"/>
              <a:gd name="T4" fmla="*/ 568 w 6078"/>
              <a:gd name="T5" fmla="*/ 1206 h 1216"/>
              <a:gd name="T6" fmla="*/ 0 w 6078"/>
              <a:gd name="T7" fmla="*/ 10 h 1216"/>
              <a:gd name="T8" fmla="*/ 189 w 6078"/>
              <a:gd name="T9" fmla="*/ 10 h 1216"/>
              <a:gd name="T10" fmla="*/ 678 w 6078"/>
              <a:gd name="T11" fmla="*/ 1076 h 1216"/>
              <a:gd name="T12" fmla="*/ 684 w 6078"/>
              <a:gd name="T13" fmla="*/ 1076 h 1216"/>
              <a:gd name="T14" fmla="*/ 1170 w 6078"/>
              <a:gd name="T15" fmla="*/ 10 h 1216"/>
              <a:gd name="T16" fmla="*/ 1358 w 6078"/>
              <a:gd name="T17" fmla="*/ 10 h 1216"/>
              <a:gd name="T18" fmla="*/ 1514 w 6078"/>
              <a:gd name="T19" fmla="*/ 1206 h 1216"/>
              <a:gd name="T20" fmla="*/ 1690 w 6078"/>
              <a:gd name="T21" fmla="*/ 1206 h 1216"/>
              <a:gd name="T22" fmla="*/ 1690 w 6078"/>
              <a:gd name="T23" fmla="*/ 10 h 1216"/>
              <a:gd name="T24" fmla="*/ 1514 w 6078"/>
              <a:gd name="T25" fmla="*/ 10 h 1216"/>
              <a:gd name="T26" fmla="*/ 1514 w 6078"/>
              <a:gd name="T27" fmla="*/ 1206 h 1216"/>
              <a:gd name="T28" fmla="*/ 3288 w 6078"/>
              <a:gd name="T29" fmla="*/ 1206 h 1216"/>
              <a:gd name="T30" fmla="*/ 3288 w 6078"/>
              <a:gd name="T31" fmla="*/ 10 h 1216"/>
              <a:gd name="T32" fmla="*/ 3112 w 6078"/>
              <a:gd name="T33" fmla="*/ 10 h 1216"/>
              <a:gd name="T34" fmla="*/ 3112 w 6078"/>
              <a:gd name="T35" fmla="*/ 1076 h 1216"/>
              <a:gd name="T36" fmla="*/ 3108 w 6078"/>
              <a:gd name="T37" fmla="*/ 1076 h 1216"/>
              <a:gd name="T38" fmla="*/ 2215 w 6078"/>
              <a:gd name="T39" fmla="*/ 10 h 1216"/>
              <a:gd name="T40" fmla="*/ 1947 w 6078"/>
              <a:gd name="T41" fmla="*/ 10 h 1216"/>
              <a:gd name="T42" fmla="*/ 1947 w 6078"/>
              <a:gd name="T43" fmla="*/ 1206 h 1216"/>
              <a:gd name="T44" fmla="*/ 2123 w 6078"/>
              <a:gd name="T45" fmla="*/ 1206 h 1216"/>
              <a:gd name="T46" fmla="*/ 2123 w 6078"/>
              <a:gd name="T47" fmla="*/ 148 h 1216"/>
              <a:gd name="T48" fmla="*/ 2127 w 6078"/>
              <a:gd name="T49" fmla="*/ 148 h 1216"/>
              <a:gd name="T50" fmla="*/ 3021 w 6078"/>
              <a:gd name="T51" fmla="*/ 1206 h 1216"/>
              <a:gd name="T52" fmla="*/ 3288 w 6078"/>
              <a:gd name="T53" fmla="*/ 1206 h 1216"/>
              <a:gd name="T54" fmla="*/ 5255 w 6078"/>
              <a:gd name="T55" fmla="*/ 532 h 1216"/>
              <a:gd name="T56" fmla="*/ 5255 w 6078"/>
              <a:gd name="T57" fmla="*/ 147 h 1216"/>
              <a:gd name="T58" fmla="*/ 6078 w 6078"/>
              <a:gd name="T59" fmla="*/ 147 h 1216"/>
              <a:gd name="T60" fmla="*/ 6078 w 6078"/>
              <a:gd name="T61" fmla="*/ 10 h 1216"/>
              <a:gd name="T62" fmla="*/ 5078 w 6078"/>
              <a:gd name="T63" fmla="*/ 10 h 1216"/>
              <a:gd name="T64" fmla="*/ 5078 w 6078"/>
              <a:gd name="T65" fmla="*/ 1206 h 1216"/>
              <a:gd name="T66" fmla="*/ 6078 w 6078"/>
              <a:gd name="T67" fmla="*/ 1206 h 1216"/>
              <a:gd name="T68" fmla="*/ 6078 w 6078"/>
              <a:gd name="T69" fmla="*/ 1069 h 1216"/>
              <a:gd name="T70" fmla="*/ 5255 w 6078"/>
              <a:gd name="T71" fmla="*/ 1069 h 1216"/>
              <a:gd name="T72" fmla="*/ 5255 w 6078"/>
              <a:gd name="T73" fmla="*/ 653 h 1216"/>
              <a:gd name="T74" fmla="*/ 6043 w 6078"/>
              <a:gd name="T75" fmla="*/ 653 h 1216"/>
              <a:gd name="T76" fmla="*/ 6043 w 6078"/>
              <a:gd name="T77" fmla="*/ 532 h 1216"/>
              <a:gd name="T78" fmla="*/ 5255 w 6078"/>
              <a:gd name="T79" fmla="*/ 532 h 1216"/>
              <a:gd name="T80" fmla="*/ 4825 w 6078"/>
              <a:gd name="T81" fmla="*/ 608 h 1216"/>
              <a:gd name="T82" fmla="*/ 4153 w 6078"/>
              <a:gd name="T83" fmla="*/ 608 h 1216"/>
              <a:gd name="T84" fmla="*/ 4153 w 6078"/>
              <a:gd name="T85" fmla="*/ 745 h 1216"/>
              <a:gd name="T86" fmla="*/ 4648 w 6078"/>
              <a:gd name="T87" fmla="*/ 745 h 1216"/>
              <a:gd name="T88" fmla="*/ 4648 w 6078"/>
              <a:gd name="T89" fmla="*/ 876 h 1216"/>
              <a:gd name="T90" fmla="*/ 4273 w 6078"/>
              <a:gd name="T91" fmla="*/ 1088 h 1216"/>
              <a:gd name="T92" fmla="*/ 4107 w 6078"/>
              <a:gd name="T93" fmla="*/ 1088 h 1216"/>
              <a:gd name="T94" fmla="*/ 3717 w 6078"/>
              <a:gd name="T95" fmla="*/ 817 h 1216"/>
              <a:gd name="T96" fmla="*/ 3717 w 6078"/>
              <a:gd name="T97" fmla="*/ 433 h 1216"/>
              <a:gd name="T98" fmla="*/ 4103 w 6078"/>
              <a:gd name="T99" fmla="*/ 129 h 1216"/>
              <a:gd name="T100" fmla="*/ 4321 w 6078"/>
              <a:gd name="T101" fmla="*/ 129 h 1216"/>
              <a:gd name="T102" fmla="*/ 4644 w 6078"/>
              <a:gd name="T103" fmla="*/ 291 h 1216"/>
              <a:gd name="T104" fmla="*/ 4644 w 6078"/>
              <a:gd name="T105" fmla="*/ 359 h 1216"/>
              <a:gd name="T106" fmla="*/ 4820 w 6078"/>
              <a:gd name="T107" fmla="*/ 359 h 1216"/>
              <a:gd name="T108" fmla="*/ 4820 w 6078"/>
              <a:gd name="T109" fmla="*/ 267 h 1216"/>
              <a:gd name="T110" fmla="*/ 4406 w 6078"/>
              <a:gd name="T111" fmla="*/ 0 h 1216"/>
              <a:gd name="T112" fmla="*/ 3997 w 6078"/>
              <a:gd name="T113" fmla="*/ 0 h 1216"/>
              <a:gd name="T114" fmla="*/ 3541 w 6078"/>
              <a:gd name="T115" fmla="*/ 417 h 1216"/>
              <a:gd name="T116" fmla="*/ 3541 w 6078"/>
              <a:gd name="T117" fmla="*/ 787 h 1216"/>
              <a:gd name="T118" fmla="*/ 4138 w 6078"/>
              <a:gd name="T119" fmla="*/ 1216 h 1216"/>
              <a:gd name="T120" fmla="*/ 4308 w 6078"/>
              <a:gd name="T121" fmla="*/ 1216 h 1216"/>
              <a:gd name="T122" fmla="*/ 4825 w 6078"/>
              <a:gd name="T123" fmla="*/ 868 h 1216"/>
              <a:gd name="T124" fmla="*/ 4825 w 6078"/>
              <a:gd name="T125" fmla="*/ 608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078" h="1216">
                <a:moveTo>
                  <a:pt x="1358" y="10"/>
                </a:moveTo>
                <a:cubicBezTo>
                  <a:pt x="795" y="1206"/>
                  <a:pt x="795" y="1206"/>
                  <a:pt x="795" y="1206"/>
                </a:cubicBezTo>
                <a:cubicBezTo>
                  <a:pt x="568" y="1206"/>
                  <a:pt x="568" y="1206"/>
                  <a:pt x="568" y="1206"/>
                </a:cubicBezTo>
                <a:cubicBezTo>
                  <a:pt x="0" y="10"/>
                  <a:pt x="0" y="10"/>
                  <a:pt x="0" y="10"/>
                </a:cubicBezTo>
                <a:cubicBezTo>
                  <a:pt x="189" y="10"/>
                  <a:pt x="189" y="10"/>
                  <a:pt x="189" y="10"/>
                </a:cubicBezTo>
                <a:cubicBezTo>
                  <a:pt x="678" y="1076"/>
                  <a:pt x="678" y="1076"/>
                  <a:pt x="678" y="1076"/>
                </a:cubicBezTo>
                <a:cubicBezTo>
                  <a:pt x="684" y="1076"/>
                  <a:pt x="684" y="1076"/>
                  <a:pt x="684" y="1076"/>
                </a:cubicBezTo>
                <a:cubicBezTo>
                  <a:pt x="1170" y="10"/>
                  <a:pt x="1170" y="10"/>
                  <a:pt x="1170" y="10"/>
                </a:cubicBezTo>
                <a:cubicBezTo>
                  <a:pt x="1358" y="10"/>
                  <a:pt x="1358" y="10"/>
                  <a:pt x="1358" y="10"/>
                </a:cubicBezTo>
                <a:moveTo>
                  <a:pt x="1514" y="1206"/>
                </a:moveTo>
                <a:cubicBezTo>
                  <a:pt x="1690" y="1206"/>
                  <a:pt x="1690" y="1206"/>
                  <a:pt x="1690" y="1206"/>
                </a:cubicBezTo>
                <a:cubicBezTo>
                  <a:pt x="1690" y="10"/>
                  <a:pt x="1690" y="10"/>
                  <a:pt x="1690" y="10"/>
                </a:cubicBezTo>
                <a:cubicBezTo>
                  <a:pt x="1514" y="10"/>
                  <a:pt x="1514" y="10"/>
                  <a:pt x="1514" y="10"/>
                </a:cubicBezTo>
                <a:lnTo>
                  <a:pt x="1514" y="1206"/>
                </a:lnTo>
                <a:close/>
                <a:moveTo>
                  <a:pt x="3288" y="1206"/>
                </a:moveTo>
                <a:cubicBezTo>
                  <a:pt x="3288" y="10"/>
                  <a:pt x="3288" y="10"/>
                  <a:pt x="3288" y="10"/>
                </a:cubicBezTo>
                <a:cubicBezTo>
                  <a:pt x="3112" y="10"/>
                  <a:pt x="3112" y="10"/>
                  <a:pt x="3112" y="10"/>
                </a:cubicBezTo>
                <a:cubicBezTo>
                  <a:pt x="3112" y="1076"/>
                  <a:pt x="3112" y="1076"/>
                  <a:pt x="3112" y="1076"/>
                </a:cubicBezTo>
                <a:cubicBezTo>
                  <a:pt x="3108" y="1076"/>
                  <a:pt x="3108" y="1076"/>
                  <a:pt x="3108" y="1076"/>
                </a:cubicBezTo>
                <a:cubicBezTo>
                  <a:pt x="2215" y="10"/>
                  <a:pt x="2215" y="10"/>
                  <a:pt x="2215" y="10"/>
                </a:cubicBezTo>
                <a:cubicBezTo>
                  <a:pt x="1947" y="10"/>
                  <a:pt x="1947" y="10"/>
                  <a:pt x="1947" y="10"/>
                </a:cubicBezTo>
                <a:cubicBezTo>
                  <a:pt x="1947" y="1206"/>
                  <a:pt x="1947" y="1206"/>
                  <a:pt x="1947" y="1206"/>
                </a:cubicBezTo>
                <a:cubicBezTo>
                  <a:pt x="2123" y="1206"/>
                  <a:pt x="2123" y="1206"/>
                  <a:pt x="2123" y="1206"/>
                </a:cubicBezTo>
                <a:cubicBezTo>
                  <a:pt x="2123" y="148"/>
                  <a:pt x="2123" y="148"/>
                  <a:pt x="2123" y="148"/>
                </a:cubicBezTo>
                <a:cubicBezTo>
                  <a:pt x="2127" y="148"/>
                  <a:pt x="2127" y="148"/>
                  <a:pt x="2127" y="148"/>
                </a:cubicBezTo>
                <a:cubicBezTo>
                  <a:pt x="3021" y="1206"/>
                  <a:pt x="3021" y="1206"/>
                  <a:pt x="3021" y="1206"/>
                </a:cubicBezTo>
                <a:cubicBezTo>
                  <a:pt x="3288" y="1206"/>
                  <a:pt x="3288" y="1206"/>
                  <a:pt x="3288" y="1206"/>
                </a:cubicBezTo>
                <a:moveTo>
                  <a:pt x="5255" y="532"/>
                </a:moveTo>
                <a:cubicBezTo>
                  <a:pt x="5255" y="147"/>
                  <a:pt x="5255" y="147"/>
                  <a:pt x="5255" y="147"/>
                </a:cubicBezTo>
                <a:cubicBezTo>
                  <a:pt x="6078" y="147"/>
                  <a:pt x="6078" y="147"/>
                  <a:pt x="6078" y="147"/>
                </a:cubicBezTo>
                <a:cubicBezTo>
                  <a:pt x="6078" y="10"/>
                  <a:pt x="6078" y="10"/>
                  <a:pt x="6078" y="10"/>
                </a:cubicBezTo>
                <a:cubicBezTo>
                  <a:pt x="5078" y="10"/>
                  <a:pt x="5078" y="10"/>
                  <a:pt x="5078" y="10"/>
                </a:cubicBezTo>
                <a:cubicBezTo>
                  <a:pt x="5078" y="1206"/>
                  <a:pt x="5078" y="1206"/>
                  <a:pt x="5078" y="1206"/>
                </a:cubicBezTo>
                <a:cubicBezTo>
                  <a:pt x="6078" y="1206"/>
                  <a:pt x="6078" y="1206"/>
                  <a:pt x="6078" y="1206"/>
                </a:cubicBezTo>
                <a:cubicBezTo>
                  <a:pt x="6078" y="1069"/>
                  <a:pt x="6078" y="1069"/>
                  <a:pt x="6078" y="1069"/>
                </a:cubicBezTo>
                <a:cubicBezTo>
                  <a:pt x="5255" y="1069"/>
                  <a:pt x="5255" y="1069"/>
                  <a:pt x="5255" y="1069"/>
                </a:cubicBezTo>
                <a:cubicBezTo>
                  <a:pt x="5255" y="653"/>
                  <a:pt x="5255" y="653"/>
                  <a:pt x="5255" y="653"/>
                </a:cubicBezTo>
                <a:cubicBezTo>
                  <a:pt x="6043" y="653"/>
                  <a:pt x="6043" y="653"/>
                  <a:pt x="6043" y="653"/>
                </a:cubicBezTo>
                <a:cubicBezTo>
                  <a:pt x="6043" y="532"/>
                  <a:pt x="6043" y="532"/>
                  <a:pt x="6043" y="532"/>
                </a:cubicBezTo>
                <a:cubicBezTo>
                  <a:pt x="5255" y="532"/>
                  <a:pt x="5255" y="532"/>
                  <a:pt x="5255" y="532"/>
                </a:cubicBezTo>
                <a:moveTo>
                  <a:pt x="4825" y="608"/>
                </a:moveTo>
                <a:cubicBezTo>
                  <a:pt x="4153" y="608"/>
                  <a:pt x="4153" y="608"/>
                  <a:pt x="4153" y="608"/>
                </a:cubicBezTo>
                <a:cubicBezTo>
                  <a:pt x="4153" y="745"/>
                  <a:pt x="4153" y="745"/>
                  <a:pt x="4153" y="745"/>
                </a:cubicBezTo>
                <a:cubicBezTo>
                  <a:pt x="4648" y="745"/>
                  <a:pt x="4648" y="745"/>
                  <a:pt x="4648" y="745"/>
                </a:cubicBezTo>
                <a:cubicBezTo>
                  <a:pt x="4648" y="876"/>
                  <a:pt x="4648" y="876"/>
                  <a:pt x="4648" y="876"/>
                </a:cubicBezTo>
                <a:cubicBezTo>
                  <a:pt x="4648" y="1046"/>
                  <a:pt x="4582" y="1088"/>
                  <a:pt x="4273" y="1088"/>
                </a:cubicBezTo>
                <a:cubicBezTo>
                  <a:pt x="4107" y="1088"/>
                  <a:pt x="4107" y="1088"/>
                  <a:pt x="4107" y="1088"/>
                </a:cubicBezTo>
                <a:cubicBezTo>
                  <a:pt x="3817" y="1088"/>
                  <a:pt x="3717" y="1022"/>
                  <a:pt x="3717" y="817"/>
                </a:cubicBezTo>
                <a:cubicBezTo>
                  <a:pt x="3717" y="433"/>
                  <a:pt x="3717" y="433"/>
                  <a:pt x="3717" y="433"/>
                </a:cubicBezTo>
                <a:cubicBezTo>
                  <a:pt x="3717" y="194"/>
                  <a:pt x="3767" y="129"/>
                  <a:pt x="4103" y="129"/>
                </a:cubicBezTo>
                <a:cubicBezTo>
                  <a:pt x="4321" y="129"/>
                  <a:pt x="4321" y="129"/>
                  <a:pt x="4321" y="129"/>
                </a:cubicBezTo>
                <a:cubicBezTo>
                  <a:pt x="4574" y="129"/>
                  <a:pt x="4644" y="176"/>
                  <a:pt x="4644" y="291"/>
                </a:cubicBezTo>
                <a:cubicBezTo>
                  <a:pt x="4644" y="359"/>
                  <a:pt x="4644" y="359"/>
                  <a:pt x="4644" y="359"/>
                </a:cubicBezTo>
                <a:cubicBezTo>
                  <a:pt x="4820" y="359"/>
                  <a:pt x="4820" y="359"/>
                  <a:pt x="4820" y="359"/>
                </a:cubicBezTo>
                <a:cubicBezTo>
                  <a:pt x="4820" y="267"/>
                  <a:pt x="4820" y="267"/>
                  <a:pt x="4820" y="267"/>
                </a:cubicBezTo>
                <a:cubicBezTo>
                  <a:pt x="4820" y="74"/>
                  <a:pt x="4640" y="0"/>
                  <a:pt x="4406" y="0"/>
                </a:cubicBezTo>
                <a:cubicBezTo>
                  <a:pt x="3997" y="0"/>
                  <a:pt x="3997" y="0"/>
                  <a:pt x="3997" y="0"/>
                </a:cubicBezTo>
                <a:cubicBezTo>
                  <a:pt x="3732" y="0"/>
                  <a:pt x="3541" y="93"/>
                  <a:pt x="3541" y="417"/>
                </a:cubicBezTo>
                <a:cubicBezTo>
                  <a:pt x="3541" y="787"/>
                  <a:pt x="3541" y="787"/>
                  <a:pt x="3541" y="787"/>
                </a:cubicBezTo>
                <a:cubicBezTo>
                  <a:pt x="3541" y="1157"/>
                  <a:pt x="3723" y="1216"/>
                  <a:pt x="4138" y="1216"/>
                </a:cubicBezTo>
                <a:cubicBezTo>
                  <a:pt x="4308" y="1216"/>
                  <a:pt x="4308" y="1216"/>
                  <a:pt x="4308" y="1216"/>
                </a:cubicBezTo>
                <a:cubicBezTo>
                  <a:pt x="4661" y="1216"/>
                  <a:pt x="4825" y="1149"/>
                  <a:pt x="4825" y="868"/>
                </a:cubicBezTo>
                <a:cubicBezTo>
                  <a:pt x="4825" y="608"/>
                  <a:pt x="4825" y="608"/>
                  <a:pt x="4825" y="60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dirty="0"/>
          </a:p>
        </p:txBody>
      </p:sp>
    </p:spTree>
    <p:extLst>
      <p:ext uri="{BB962C8B-B14F-4D97-AF65-F5344CB8AC3E}">
        <p14:creationId xmlns:p14="http://schemas.microsoft.com/office/powerpoint/2010/main" val="30264481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nsertedImage">
            <a:extLst>
              <a:ext uri="{FF2B5EF4-FFF2-40B4-BE49-F238E27FC236}">
                <a16:creationId xmlns:a16="http://schemas.microsoft.com/office/drawing/2014/main" id="{FB8A9825-AFA2-53E7-6BCB-174AADB99B12}"/>
              </a:ext>
            </a:extLst>
          </p:cNvPr>
          <p:cNvPicPr>
            <a:picLocks noGrp="1"/>
          </p:cNvPicPr>
          <p:nvPr>
            <p:ph type="pic" sz="quarter" idx="13"/>
          </p:nvPr>
        </p:nvPicPr>
        <p:blipFill>
          <a:blip r:embed="rId2"/>
          <a:srcRect l="29823" r="29823"/>
          <a:stretch>
            <a:fillRect/>
          </a:stretch>
        </p:blipFill>
        <p:spPr/>
      </p:pic>
      <p:sp>
        <p:nvSpPr>
          <p:cNvPr id="4" name="Slide Number Placeholder 3">
            <a:extLst>
              <a:ext uri="{FF2B5EF4-FFF2-40B4-BE49-F238E27FC236}">
                <a16:creationId xmlns:a16="http://schemas.microsoft.com/office/drawing/2014/main" id="{4F414530-68AA-1CA8-60FE-1C6B06989531}"/>
              </a:ext>
            </a:extLst>
          </p:cNvPr>
          <p:cNvSpPr>
            <a:spLocks noGrp="1"/>
          </p:cNvSpPr>
          <p:nvPr>
            <p:ph type="sldNum" sz="quarter" idx="16"/>
          </p:nvPr>
        </p:nvSpPr>
        <p:spPr/>
        <p:txBody>
          <a:bodyPr/>
          <a:lstStyle/>
          <a:p>
            <a:fld id="{68468C2E-472A-43C3-926E-5A5CF00B7762}" type="slidenum">
              <a:rPr lang="sv-SE" smtClean="0"/>
              <a:pPr/>
              <a:t>42</a:t>
            </a:fld>
            <a:endParaRPr lang="sv-SE" dirty="0"/>
          </a:p>
        </p:txBody>
      </p:sp>
      <p:sp>
        <p:nvSpPr>
          <p:cNvPr id="6" name="Title 5">
            <a:extLst>
              <a:ext uri="{FF2B5EF4-FFF2-40B4-BE49-F238E27FC236}">
                <a16:creationId xmlns:a16="http://schemas.microsoft.com/office/drawing/2014/main" id="{20565241-FD42-F325-24F2-C0693D4FB541}"/>
              </a:ext>
            </a:extLst>
          </p:cNvPr>
          <p:cNvSpPr>
            <a:spLocks noGrp="1"/>
          </p:cNvSpPr>
          <p:nvPr>
            <p:ph type="title"/>
          </p:nvPr>
        </p:nvSpPr>
        <p:spPr/>
        <p:txBody>
          <a:bodyPr/>
          <a:lstStyle/>
          <a:p>
            <a:r>
              <a:rPr lang="sv-SE" dirty="0"/>
              <a:t>Hantera ansvarsfrågorna</a:t>
            </a:r>
          </a:p>
        </p:txBody>
      </p:sp>
      <p:sp>
        <p:nvSpPr>
          <p:cNvPr id="8" name="Text Placeholder 7">
            <a:extLst>
              <a:ext uri="{FF2B5EF4-FFF2-40B4-BE49-F238E27FC236}">
                <a16:creationId xmlns:a16="http://schemas.microsoft.com/office/drawing/2014/main" id="{1F9FFC03-689E-CB2B-6008-9250FCF58B52}"/>
              </a:ext>
            </a:extLst>
          </p:cNvPr>
          <p:cNvSpPr>
            <a:spLocks noGrp="1"/>
          </p:cNvSpPr>
          <p:nvPr>
            <p:ph type="body" sz="quarter" idx="17"/>
          </p:nvPr>
        </p:nvSpPr>
        <p:spPr/>
        <p:txBody>
          <a:bodyPr/>
          <a:lstStyle/>
          <a:p>
            <a:r>
              <a:rPr lang="sv-SE" sz="2000" dirty="0"/>
              <a:t>Var hälsosamt kritisk mot intern information från</a:t>
            </a:r>
          </a:p>
        </p:txBody>
      </p:sp>
      <p:sp>
        <p:nvSpPr>
          <p:cNvPr id="9" name="Text Placeholder 8">
            <a:extLst>
              <a:ext uri="{FF2B5EF4-FFF2-40B4-BE49-F238E27FC236}">
                <a16:creationId xmlns:a16="http://schemas.microsoft.com/office/drawing/2014/main" id="{AEB7A424-6098-5E07-25DC-531D5A84BE5A}"/>
              </a:ext>
            </a:extLst>
          </p:cNvPr>
          <p:cNvSpPr>
            <a:spLocks noGrp="1"/>
          </p:cNvSpPr>
          <p:nvPr>
            <p:ph type="body" sz="quarter" idx="18"/>
          </p:nvPr>
        </p:nvSpPr>
        <p:spPr/>
        <p:txBody>
          <a:bodyPr/>
          <a:lstStyle/>
          <a:p>
            <a:pPr marL="457200" indent="-457200">
              <a:spcBef>
                <a:spcPts val="500"/>
              </a:spcBef>
              <a:spcAft>
                <a:spcPts val="500"/>
              </a:spcAft>
              <a:buFont typeface="+mj-lt"/>
              <a:buAutoNum type="alphaLcParenR"/>
              <a:defRPr/>
            </a:pPr>
            <a:r>
              <a:rPr lang="sv-SE" sz="2400" dirty="0"/>
              <a:t>Underwriters</a:t>
            </a:r>
          </a:p>
          <a:p>
            <a:pPr marL="457200" indent="-457200">
              <a:spcBef>
                <a:spcPts val="500"/>
              </a:spcBef>
              <a:spcAft>
                <a:spcPts val="500"/>
              </a:spcAft>
              <a:buFont typeface="+mj-lt"/>
              <a:buAutoNum type="alphaLcParenR"/>
              <a:defRPr/>
            </a:pPr>
            <a:r>
              <a:rPr lang="sv-SE" sz="2400" dirty="0"/>
              <a:t>Aktuarien</a:t>
            </a:r>
          </a:p>
          <a:p>
            <a:pPr marL="457200" indent="-457200">
              <a:spcBef>
                <a:spcPts val="500"/>
              </a:spcBef>
              <a:spcAft>
                <a:spcPts val="500"/>
              </a:spcAft>
              <a:buFont typeface="+mj-lt"/>
              <a:buAutoNum type="alphaLcParenR"/>
              <a:defRPr/>
            </a:pPr>
            <a:r>
              <a:rPr lang="sv-SE" sz="2400" dirty="0"/>
              <a:t>VD</a:t>
            </a:r>
          </a:p>
          <a:p>
            <a:pPr marL="0" indent="0">
              <a:spcBef>
                <a:spcPts val="500"/>
              </a:spcBef>
              <a:spcAft>
                <a:spcPts val="500"/>
              </a:spcAft>
              <a:buFontTx/>
              <a:buNone/>
              <a:defRPr/>
            </a:pPr>
            <a:endParaRPr lang="sv-SE" sz="1800" dirty="0"/>
          </a:p>
          <a:p>
            <a:pPr marL="0" indent="0">
              <a:spcBef>
                <a:spcPts val="500"/>
              </a:spcBef>
              <a:spcAft>
                <a:spcPts val="500"/>
              </a:spcAft>
              <a:buFontTx/>
              <a:buNone/>
              <a:defRPr/>
            </a:pPr>
            <a:endParaRPr lang="sv-SE" sz="1800" dirty="0"/>
          </a:p>
          <a:p>
            <a:pPr marL="0" indent="0">
              <a:spcBef>
                <a:spcPts val="500"/>
              </a:spcBef>
              <a:spcAft>
                <a:spcPts val="500"/>
              </a:spcAft>
              <a:buFontTx/>
              <a:buNone/>
              <a:defRPr/>
            </a:pPr>
            <a:endParaRPr lang="sv-SE" sz="1800" dirty="0"/>
          </a:p>
          <a:p>
            <a:endParaRPr lang="sv-SE" sz="2400" dirty="0"/>
          </a:p>
        </p:txBody>
      </p:sp>
      <p:sp>
        <p:nvSpPr>
          <p:cNvPr id="12" name="Vinge">
            <a:extLst>
              <a:ext uri="{FF2B5EF4-FFF2-40B4-BE49-F238E27FC236}">
                <a16:creationId xmlns:a16="http://schemas.microsoft.com/office/drawing/2014/main" id="{668F5F34-07C0-FC6E-4EF5-844BA90E4D44}"/>
              </a:ext>
            </a:extLst>
          </p:cNvPr>
          <p:cNvSpPr>
            <a:spLocks noEditPoints="1"/>
          </p:cNvSpPr>
          <p:nvPr/>
        </p:nvSpPr>
        <p:spPr bwMode="auto">
          <a:xfrm>
            <a:off x="334963" y="6405563"/>
            <a:ext cx="720725" cy="144462"/>
          </a:xfrm>
          <a:custGeom>
            <a:avLst/>
            <a:gdLst>
              <a:gd name="T0" fmla="*/ 1358 w 6078"/>
              <a:gd name="T1" fmla="*/ 10 h 1216"/>
              <a:gd name="T2" fmla="*/ 795 w 6078"/>
              <a:gd name="T3" fmla="*/ 1206 h 1216"/>
              <a:gd name="T4" fmla="*/ 568 w 6078"/>
              <a:gd name="T5" fmla="*/ 1206 h 1216"/>
              <a:gd name="T6" fmla="*/ 0 w 6078"/>
              <a:gd name="T7" fmla="*/ 10 h 1216"/>
              <a:gd name="T8" fmla="*/ 189 w 6078"/>
              <a:gd name="T9" fmla="*/ 10 h 1216"/>
              <a:gd name="T10" fmla="*/ 678 w 6078"/>
              <a:gd name="T11" fmla="*/ 1076 h 1216"/>
              <a:gd name="T12" fmla="*/ 684 w 6078"/>
              <a:gd name="T13" fmla="*/ 1076 h 1216"/>
              <a:gd name="T14" fmla="*/ 1170 w 6078"/>
              <a:gd name="T15" fmla="*/ 10 h 1216"/>
              <a:gd name="T16" fmla="*/ 1358 w 6078"/>
              <a:gd name="T17" fmla="*/ 10 h 1216"/>
              <a:gd name="T18" fmla="*/ 1514 w 6078"/>
              <a:gd name="T19" fmla="*/ 1206 h 1216"/>
              <a:gd name="T20" fmla="*/ 1690 w 6078"/>
              <a:gd name="T21" fmla="*/ 1206 h 1216"/>
              <a:gd name="T22" fmla="*/ 1690 w 6078"/>
              <a:gd name="T23" fmla="*/ 10 h 1216"/>
              <a:gd name="T24" fmla="*/ 1514 w 6078"/>
              <a:gd name="T25" fmla="*/ 10 h 1216"/>
              <a:gd name="T26" fmla="*/ 1514 w 6078"/>
              <a:gd name="T27" fmla="*/ 1206 h 1216"/>
              <a:gd name="T28" fmla="*/ 3288 w 6078"/>
              <a:gd name="T29" fmla="*/ 1206 h 1216"/>
              <a:gd name="T30" fmla="*/ 3288 w 6078"/>
              <a:gd name="T31" fmla="*/ 10 h 1216"/>
              <a:gd name="T32" fmla="*/ 3112 w 6078"/>
              <a:gd name="T33" fmla="*/ 10 h 1216"/>
              <a:gd name="T34" fmla="*/ 3112 w 6078"/>
              <a:gd name="T35" fmla="*/ 1076 h 1216"/>
              <a:gd name="T36" fmla="*/ 3108 w 6078"/>
              <a:gd name="T37" fmla="*/ 1076 h 1216"/>
              <a:gd name="T38" fmla="*/ 2215 w 6078"/>
              <a:gd name="T39" fmla="*/ 10 h 1216"/>
              <a:gd name="T40" fmla="*/ 1947 w 6078"/>
              <a:gd name="T41" fmla="*/ 10 h 1216"/>
              <a:gd name="T42" fmla="*/ 1947 w 6078"/>
              <a:gd name="T43" fmla="*/ 1206 h 1216"/>
              <a:gd name="T44" fmla="*/ 2123 w 6078"/>
              <a:gd name="T45" fmla="*/ 1206 h 1216"/>
              <a:gd name="T46" fmla="*/ 2123 w 6078"/>
              <a:gd name="T47" fmla="*/ 148 h 1216"/>
              <a:gd name="T48" fmla="*/ 2127 w 6078"/>
              <a:gd name="T49" fmla="*/ 148 h 1216"/>
              <a:gd name="T50" fmla="*/ 3021 w 6078"/>
              <a:gd name="T51" fmla="*/ 1206 h 1216"/>
              <a:gd name="T52" fmla="*/ 3288 w 6078"/>
              <a:gd name="T53" fmla="*/ 1206 h 1216"/>
              <a:gd name="T54" fmla="*/ 5255 w 6078"/>
              <a:gd name="T55" fmla="*/ 532 h 1216"/>
              <a:gd name="T56" fmla="*/ 5255 w 6078"/>
              <a:gd name="T57" fmla="*/ 147 h 1216"/>
              <a:gd name="T58" fmla="*/ 6078 w 6078"/>
              <a:gd name="T59" fmla="*/ 147 h 1216"/>
              <a:gd name="T60" fmla="*/ 6078 w 6078"/>
              <a:gd name="T61" fmla="*/ 10 h 1216"/>
              <a:gd name="T62" fmla="*/ 5078 w 6078"/>
              <a:gd name="T63" fmla="*/ 10 h 1216"/>
              <a:gd name="T64" fmla="*/ 5078 w 6078"/>
              <a:gd name="T65" fmla="*/ 1206 h 1216"/>
              <a:gd name="T66" fmla="*/ 6078 w 6078"/>
              <a:gd name="T67" fmla="*/ 1206 h 1216"/>
              <a:gd name="T68" fmla="*/ 6078 w 6078"/>
              <a:gd name="T69" fmla="*/ 1069 h 1216"/>
              <a:gd name="T70" fmla="*/ 5255 w 6078"/>
              <a:gd name="T71" fmla="*/ 1069 h 1216"/>
              <a:gd name="T72" fmla="*/ 5255 w 6078"/>
              <a:gd name="T73" fmla="*/ 653 h 1216"/>
              <a:gd name="T74" fmla="*/ 6043 w 6078"/>
              <a:gd name="T75" fmla="*/ 653 h 1216"/>
              <a:gd name="T76" fmla="*/ 6043 w 6078"/>
              <a:gd name="T77" fmla="*/ 532 h 1216"/>
              <a:gd name="T78" fmla="*/ 5255 w 6078"/>
              <a:gd name="T79" fmla="*/ 532 h 1216"/>
              <a:gd name="T80" fmla="*/ 4825 w 6078"/>
              <a:gd name="T81" fmla="*/ 608 h 1216"/>
              <a:gd name="T82" fmla="*/ 4153 w 6078"/>
              <a:gd name="T83" fmla="*/ 608 h 1216"/>
              <a:gd name="T84" fmla="*/ 4153 w 6078"/>
              <a:gd name="T85" fmla="*/ 745 h 1216"/>
              <a:gd name="T86" fmla="*/ 4648 w 6078"/>
              <a:gd name="T87" fmla="*/ 745 h 1216"/>
              <a:gd name="T88" fmla="*/ 4648 w 6078"/>
              <a:gd name="T89" fmla="*/ 876 h 1216"/>
              <a:gd name="T90" fmla="*/ 4273 w 6078"/>
              <a:gd name="T91" fmla="*/ 1088 h 1216"/>
              <a:gd name="T92" fmla="*/ 4107 w 6078"/>
              <a:gd name="T93" fmla="*/ 1088 h 1216"/>
              <a:gd name="T94" fmla="*/ 3717 w 6078"/>
              <a:gd name="T95" fmla="*/ 817 h 1216"/>
              <a:gd name="T96" fmla="*/ 3717 w 6078"/>
              <a:gd name="T97" fmla="*/ 433 h 1216"/>
              <a:gd name="T98" fmla="*/ 4103 w 6078"/>
              <a:gd name="T99" fmla="*/ 129 h 1216"/>
              <a:gd name="T100" fmla="*/ 4321 w 6078"/>
              <a:gd name="T101" fmla="*/ 129 h 1216"/>
              <a:gd name="T102" fmla="*/ 4644 w 6078"/>
              <a:gd name="T103" fmla="*/ 291 h 1216"/>
              <a:gd name="T104" fmla="*/ 4644 w 6078"/>
              <a:gd name="T105" fmla="*/ 359 h 1216"/>
              <a:gd name="T106" fmla="*/ 4820 w 6078"/>
              <a:gd name="T107" fmla="*/ 359 h 1216"/>
              <a:gd name="T108" fmla="*/ 4820 w 6078"/>
              <a:gd name="T109" fmla="*/ 267 h 1216"/>
              <a:gd name="T110" fmla="*/ 4406 w 6078"/>
              <a:gd name="T111" fmla="*/ 0 h 1216"/>
              <a:gd name="T112" fmla="*/ 3997 w 6078"/>
              <a:gd name="T113" fmla="*/ 0 h 1216"/>
              <a:gd name="T114" fmla="*/ 3541 w 6078"/>
              <a:gd name="T115" fmla="*/ 417 h 1216"/>
              <a:gd name="T116" fmla="*/ 3541 w 6078"/>
              <a:gd name="T117" fmla="*/ 787 h 1216"/>
              <a:gd name="T118" fmla="*/ 4138 w 6078"/>
              <a:gd name="T119" fmla="*/ 1216 h 1216"/>
              <a:gd name="T120" fmla="*/ 4308 w 6078"/>
              <a:gd name="T121" fmla="*/ 1216 h 1216"/>
              <a:gd name="T122" fmla="*/ 4825 w 6078"/>
              <a:gd name="T123" fmla="*/ 868 h 1216"/>
              <a:gd name="T124" fmla="*/ 4825 w 6078"/>
              <a:gd name="T125" fmla="*/ 608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078" h="1216">
                <a:moveTo>
                  <a:pt x="1358" y="10"/>
                </a:moveTo>
                <a:cubicBezTo>
                  <a:pt x="795" y="1206"/>
                  <a:pt x="795" y="1206"/>
                  <a:pt x="795" y="1206"/>
                </a:cubicBezTo>
                <a:cubicBezTo>
                  <a:pt x="568" y="1206"/>
                  <a:pt x="568" y="1206"/>
                  <a:pt x="568" y="1206"/>
                </a:cubicBezTo>
                <a:cubicBezTo>
                  <a:pt x="0" y="10"/>
                  <a:pt x="0" y="10"/>
                  <a:pt x="0" y="10"/>
                </a:cubicBezTo>
                <a:cubicBezTo>
                  <a:pt x="189" y="10"/>
                  <a:pt x="189" y="10"/>
                  <a:pt x="189" y="10"/>
                </a:cubicBezTo>
                <a:cubicBezTo>
                  <a:pt x="678" y="1076"/>
                  <a:pt x="678" y="1076"/>
                  <a:pt x="678" y="1076"/>
                </a:cubicBezTo>
                <a:cubicBezTo>
                  <a:pt x="684" y="1076"/>
                  <a:pt x="684" y="1076"/>
                  <a:pt x="684" y="1076"/>
                </a:cubicBezTo>
                <a:cubicBezTo>
                  <a:pt x="1170" y="10"/>
                  <a:pt x="1170" y="10"/>
                  <a:pt x="1170" y="10"/>
                </a:cubicBezTo>
                <a:cubicBezTo>
                  <a:pt x="1358" y="10"/>
                  <a:pt x="1358" y="10"/>
                  <a:pt x="1358" y="10"/>
                </a:cubicBezTo>
                <a:moveTo>
                  <a:pt x="1514" y="1206"/>
                </a:moveTo>
                <a:cubicBezTo>
                  <a:pt x="1690" y="1206"/>
                  <a:pt x="1690" y="1206"/>
                  <a:pt x="1690" y="1206"/>
                </a:cubicBezTo>
                <a:cubicBezTo>
                  <a:pt x="1690" y="10"/>
                  <a:pt x="1690" y="10"/>
                  <a:pt x="1690" y="10"/>
                </a:cubicBezTo>
                <a:cubicBezTo>
                  <a:pt x="1514" y="10"/>
                  <a:pt x="1514" y="10"/>
                  <a:pt x="1514" y="10"/>
                </a:cubicBezTo>
                <a:lnTo>
                  <a:pt x="1514" y="1206"/>
                </a:lnTo>
                <a:close/>
                <a:moveTo>
                  <a:pt x="3288" y="1206"/>
                </a:moveTo>
                <a:cubicBezTo>
                  <a:pt x="3288" y="10"/>
                  <a:pt x="3288" y="10"/>
                  <a:pt x="3288" y="10"/>
                </a:cubicBezTo>
                <a:cubicBezTo>
                  <a:pt x="3112" y="10"/>
                  <a:pt x="3112" y="10"/>
                  <a:pt x="3112" y="10"/>
                </a:cubicBezTo>
                <a:cubicBezTo>
                  <a:pt x="3112" y="1076"/>
                  <a:pt x="3112" y="1076"/>
                  <a:pt x="3112" y="1076"/>
                </a:cubicBezTo>
                <a:cubicBezTo>
                  <a:pt x="3108" y="1076"/>
                  <a:pt x="3108" y="1076"/>
                  <a:pt x="3108" y="1076"/>
                </a:cubicBezTo>
                <a:cubicBezTo>
                  <a:pt x="2215" y="10"/>
                  <a:pt x="2215" y="10"/>
                  <a:pt x="2215" y="10"/>
                </a:cubicBezTo>
                <a:cubicBezTo>
                  <a:pt x="1947" y="10"/>
                  <a:pt x="1947" y="10"/>
                  <a:pt x="1947" y="10"/>
                </a:cubicBezTo>
                <a:cubicBezTo>
                  <a:pt x="1947" y="1206"/>
                  <a:pt x="1947" y="1206"/>
                  <a:pt x="1947" y="1206"/>
                </a:cubicBezTo>
                <a:cubicBezTo>
                  <a:pt x="2123" y="1206"/>
                  <a:pt x="2123" y="1206"/>
                  <a:pt x="2123" y="1206"/>
                </a:cubicBezTo>
                <a:cubicBezTo>
                  <a:pt x="2123" y="148"/>
                  <a:pt x="2123" y="148"/>
                  <a:pt x="2123" y="148"/>
                </a:cubicBezTo>
                <a:cubicBezTo>
                  <a:pt x="2127" y="148"/>
                  <a:pt x="2127" y="148"/>
                  <a:pt x="2127" y="148"/>
                </a:cubicBezTo>
                <a:cubicBezTo>
                  <a:pt x="3021" y="1206"/>
                  <a:pt x="3021" y="1206"/>
                  <a:pt x="3021" y="1206"/>
                </a:cubicBezTo>
                <a:cubicBezTo>
                  <a:pt x="3288" y="1206"/>
                  <a:pt x="3288" y="1206"/>
                  <a:pt x="3288" y="1206"/>
                </a:cubicBezTo>
                <a:moveTo>
                  <a:pt x="5255" y="532"/>
                </a:moveTo>
                <a:cubicBezTo>
                  <a:pt x="5255" y="147"/>
                  <a:pt x="5255" y="147"/>
                  <a:pt x="5255" y="147"/>
                </a:cubicBezTo>
                <a:cubicBezTo>
                  <a:pt x="6078" y="147"/>
                  <a:pt x="6078" y="147"/>
                  <a:pt x="6078" y="147"/>
                </a:cubicBezTo>
                <a:cubicBezTo>
                  <a:pt x="6078" y="10"/>
                  <a:pt x="6078" y="10"/>
                  <a:pt x="6078" y="10"/>
                </a:cubicBezTo>
                <a:cubicBezTo>
                  <a:pt x="5078" y="10"/>
                  <a:pt x="5078" y="10"/>
                  <a:pt x="5078" y="10"/>
                </a:cubicBezTo>
                <a:cubicBezTo>
                  <a:pt x="5078" y="1206"/>
                  <a:pt x="5078" y="1206"/>
                  <a:pt x="5078" y="1206"/>
                </a:cubicBezTo>
                <a:cubicBezTo>
                  <a:pt x="6078" y="1206"/>
                  <a:pt x="6078" y="1206"/>
                  <a:pt x="6078" y="1206"/>
                </a:cubicBezTo>
                <a:cubicBezTo>
                  <a:pt x="6078" y="1069"/>
                  <a:pt x="6078" y="1069"/>
                  <a:pt x="6078" y="1069"/>
                </a:cubicBezTo>
                <a:cubicBezTo>
                  <a:pt x="5255" y="1069"/>
                  <a:pt x="5255" y="1069"/>
                  <a:pt x="5255" y="1069"/>
                </a:cubicBezTo>
                <a:cubicBezTo>
                  <a:pt x="5255" y="653"/>
                  <a:pt x="5255" y="653"/>
                  <a:pt x="5255" y="653"/>
                </a:cubicBezTo>
                <a:cubicBezTo>
                  <a:pt x="6043" y="653"/>
                  <a:pt x="6043" y="653"/>
                  <a:pt x="6043" y="653"/>
                </a:cubicBezTo>
                <a:cubicBezTo>
                  <a:pt x="6043" y="532"/>
                  <a:pt x="6043" y="532"/>
                  <a:pt x="6043" y="532"/>
                </a:cubicBezTo>
                <a:cubicBezTo>
                  <a:pt x="5255" y="532"/>
                  <a:pt x="5255" y="532"/>
                  <a:pt x="5255" y="532"/>
                </a:cubicBezTo>
                <a:moveTo>
                  <a:pt x="4825" y="608"/>
                </a:moveTo>
                <a:cubicBezTo>
                  <a:pt x="4153" y="608"/>
                  <a:pt x="4153" y="608"/>
                  <a:pt x="4153" y="608"/>
                </a:cubicBezTo>
                <a:cubicBezTo>
                  <a:pt x="4153" y="745"/>
                  <a:pt x="4153" y="745"/>
                  <a:pt x="4153" y="745"/>
                </a:cubicBezTo>
                <a:cubicBezTo>
                  <a:pt x="4648" y="745"/>
                  <a:pt x="4648" y="745"/>
                  <a:pt x="4648" y="745"/>
                </a:cubicBezTo>
                <a:cubicBezTo>
                  <a:pt x="4648" y="876"/>
                  <a:pt x="4648" y="876"/>
                  <a:pt x="4648" y="876"/>
                </a:cubicBezTo>
                <a:cubicBezTo>
                  <a:pt x="4648" y="1046"/>
                  <a:pt x="4582" y="1088"/>
                  <a:pt x="4273" y="1088"/>
                </a:cubicBezTo>
                <a:cubicBezTo>
                  <a:pt x="4107" y="1088"/>
                  <a:pt x="4107" y="1088"/>
                  <a:pt x="4107" y="1088"/>
                </a:cubicBezTo>
                <a:cubicBezTo>
                  <a:pt x="3817" y="1088"/>
                  <a:pt x="3717" y="1022"/>
                  <a:pt x="3717" y="817"/>
                </a:cubicBezTo>
                <a:cubicBezTo>
                  <a:pt x="3717" y="433"/>
                  <a:pt x="3717" y="433"/>
                  <a:pt x="3717" y="433"/>
                </a:cubicBezTo>
                <a:cubicBezTo>
                  <a:pt x="3717" y="194"/>
                  <a:pt x="3767" y="129"/>
                  <a:pt x="4103" y="129"/>
                </a:cubicBezTo>
                <a:cubicBezTo>
                  <a:pt x="4321" y="129"/>
                  <a:pt x="4321" y="129"/>
                  <a:pt x="4321" y="129"/>
                </a:cubicBezTo>
                <a:cubicBezTo>
                  <a:pt x="4574" y="129"/>
                  <a:pt x="4644" y="176"/>
                  <a:pt x="4644" y="291"/>
                </a:cubicBezTo>
                <a:cubicBezTo>
                  <a:pt x="4644" y="359"/>
                  <a:pt x="4644" y="359"/>
                  <a:pt x="4644" y="359"/>
                </a:cubicBezTo>
                <a:cubicBezTo>
                  <a:pt x="4820" y="359"/>
                  <a:pt x="4820" y="359"/>
                  <a:pt x="4820" y="359"/>
                </a:cubicBezTo>
                <a:cubicBezTo>
                  <a:pt x="4820" y="267"/>
                  <a:pt x="4820" y="267"/>
                  <a:pt x="4820" y="267"/>
                </a:cubicBezTo>
                <a:cubicBezTo>
                  <a:pt x="4820" y="74"/>
                  <a:pt x="4640" y="0"/>
                  <a:pt x="4406" y="0"/>
                </a:cubicBezTo>
                <a:cubicBezTo>
                  <a:pt x="3997" y="0"/>
                  <a:pt x="3997" y="0"/>
                  <a:pt x="3997" y="0"/>
                </a:cubicBezTo>
                <a:cubicBezTo>
                  <a:pt x="3732" y="0"/>
                  <a:pt x="3541" y="93"/>
                  <a:pt x="3541" y="417"/>
                </a:cubicBezTo>
                <a:cubicBezTo>
                  <a:pt x="3541" y="787"/>
                  <a:pt x="3541" y="787"/>
                  <a:pt x="3541" y="787"/>
                </a:cubicBezTo>
                <a:cubicBezTo>
                  <a:pt x="3541" y="1157"/>
                  <a:pt x="3723" y="1216"/>
                  <a:pt x="4138" y="1216"/>
                </a:cubicBezTo>
                <a:cubicBezTo>
                  <a:pt x="4308" y="1216"/>
                  <a:pt x="4308" y="1216"/>
                  <a:pt x="4308" y="1216"/>
                </a:cubicBezTo>
                <a:cubicBezTo>
                  <a:pt x="4661" y="1216"/>
                  <a:pt x="4825" y="1149"/>
                  <a:pt x="4825" y="868"/>
                </a:cubicBezTo>
                <a:cubicBezTo>
                  <a:pt x="4825" y="608"/>
                  <a:pt x="4825" y="608"/>
                  <a:pt x="4825" y="60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dirty="0"/>
          </a:p>
        </p:txBody>
      </p:sp>
    </p:spTree>
    <p:extLst>
      <p:ext uri="{BB962C8B-B14F-4D97-AF65-F5344CB8AC3E}">
        <p14:creationId xmlns:p14="http://schemas.microsoft.com/office/powerpoint/2010/main" val="31433120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nsertedImage">
            <a:extLst>
              <a:ext uri="{FF2B5EF4-FFF2-40B4-BE49-F238E27FC236}">
                <a16:creationId xmlns:a16="http://schemas.microsoft.com/office/drawing/2014/main" id="{6E4EB8B6-5154-EA48-6D2D-0F91442921FE}"/>
              </a:ext>
            </a:extLst>
          </p:cNvPr>
          <p:cNvPicPr>
            <a:picLocks noGrp="1" noChangeAspect="1"/>
          </p:cNvPicPr>
          <p:nvPr>
            <p:ph type="pic" sz="quarter" idx="13"/>
          </p:nvPr>
        </p:nvPicPr>
        <p:blipFill>
          <a:blip r:embed="rId2"/>
          <a:srcRect l="29823" r="29823"/>
          <a:stretch>
            <a:fillRect/>
          </a:stretch>
        </p:blipFill>
        <p:spPr/>
      </p:pic>
      <p:sp>
        <p:nvSpPr>
          <p:cNvPr id="10" name="Text Placeholder 9">
            <a:extLst>
              <a:ext uri="{FF2B5EF4-FFF2-40B4-BE49-F238E27FC236}">
                <a16:creationId xmlns:a16="http://schemas.microsoft.com/office/drawing/2014/main" id="{607C3E09-3093-50AD-9F30-3AFF32BC1FAC}"/>
              </a:ext>
            </a:extLst>
          </p:cNvPr>
          <p:cNvSpPr>
            <a:spLocks noGrp="1"/>
          </p:cNvSpPr>
          <p:nvPr>
            <p:ph type="body" sz="quarter" idx="18"/>
          </p:nvPr>
        </p:nvSpPr>
        <p:spPr>
          <a:xfrm>
            <a:off x="876300" y="2424655"/>
            <a:ext cx="5543550" cy="3527425"/>
          </a:xfrm>
        </p:spPr>
        <p:txBody>
          <a:bodyPr/>
          <a:lstStyle/>
          <a:p>
            <a:pPr marL="0" indent="0">
              <a:lnSpc>
                <a:spcPct val="90000"/>
              </a:lnSpc>
              <a:spcBef>
                <a:spcPts val="0"/>
              </a:spcBef>
              <a:buNone/>
              <a:defRPr/>
            </a:pPr>
            <a:r>
              <a:rPr lang="sv-SE" sz="2800" b="1" i="1" dirty="0" err="1">
                <a:solidFill>
                  <a:schemeClr val="tx2"/>
                </a:solidFill>
              </a:rPr>
              <a:t>Underwriting</a:t>
            </a:r>
            <a:r>
              <a:rPr lang="sv-SE" sz="2800" b="1" i="1" dirty="0">
                <a:solidFill>
                  <a:schemeClr val="tx2"/>
                </a:solidFill>
              </a:rPr>
              <a:t> is to </a:t>
            </a:r>
            <a:r>
              <a:rPr lang="sv-SE" sz="2800" b="1" i="1" dirty="0" err="1">
                <a:solidFill>
                  <a:schemeClr val="tx2"/>
                </a:solidFill>
              </a:rPr>
              <a:t>decide</a:t>
            </a:r>
            <a:r>
              <a:rPr lang="sv-SE" sz="2800" b="1" i="1" dirty="0">
                <a:solidFill>
                  <a:schemeClr val="tx2"/>
                </a:solidFill>
              </a:rPr>
              <a:t> </a:t>
            </a:r>
            <a:r>
              <a:rPr lang="sv-SE" sz="2800" b="1" i="1" dirty="0" err="1">
                <a:solidFill>
                  <a:schemeClr val="tx2"/>
                </a:solidFill>
              </a:rPr>
              <a:t>if</a:t>
            </a:r>
            <a:r>
              <a:rPr lang="sv-SE" sz="2800" b="1" i="1" dirty="0">
                <a:solidFill>
                  <a:schemeClr val="tx2"/>
                </a:solidFill>
              </a:rPr>
              <a:t> </a:t>
            </a:r>
            <a:r>
              <a:rPr lang="sv-SE" altLang="zh-CN" sz="2800" b="1" i="1" dirty="0">
                <a:solidFill>
                  <a:schemeClr val="tx2"/>
                </a:solidFill>
              </a:rPr>
              <a:t>the </a:t>
            </a:r>
            <a:r>
              <a:rPr lang="sv-SE" altLang="zh-CN" sz="2800" b="1" i="1" dirty="0" err="1">
                <a:solidFill>
                  <a:schemeClr val="tx2"/>
                </a:solidFill>
              </a:rPr>
              <a:t>smell</a:t>
            </a:r>
            <a:r>
              <a:rPr lang="sv-SE" altLang="zh-CN" sz="2800" b="1" i="1" dirty="0">
                <a:solidFill>
                  <a:schemeClr val="tx2"/>
                </a:solidFill>
              </a:rPr>
              <a:t> </a:t>
            </a:r>
            <a:r>
              <a:rPr lang="sv-SE" altLang="zh-CN" sz="2800" b="1" i="1" dirty="0" err="1">
                <a:solidFill>
                  <a:schemeClr val="tx2"/>
                </a:solidFill>
              </a:rPr>
              <a:t>of</a:t>
            </a:r>
            <a:r>
              <a:rPr lang="sv-SE" altLang="zh-CN" sz="2800" b="1" i="1" dirty="0">
                <a:solidFill>
                  <a:schemeClr val="tx2"/>
                </a:solidFill>
              </a:rPr>
              <a:t> the premium is </a:t>
            </a:r>
            <a:r>
              <a:rPr lang="sv-SE" altLang="zh-CN" sz="2800" b="1" i="1" dirty="0" err="1">
                <a:solidFill>
                  <a:schemeClr val="tx2"/>
                </a:solidFill>
              </a:rPr>
              <a:t>stronger</a:t>
            </a:r>
            <a:r>
              <a:rPr lang="sv-SE" altLang="zh-CN" sz="2800" b="1" i="1" dirty="0">
                <a:solidFill>
                  <a:schemeClr val="tx2"/>
                </a:solidFill>
              </a:rPr>
              <a:t> </a:t>
            </a:r>
            <a:r>
              <a:rPr lang="sv-SE" altLang="zh-CN" sz="2800" b="1" i="1" dirty="0" err="1">
                <a:solidFill>
                  <a:schemeClr val="tx2"/>
                </a:solidFill>
              </a:rPr>
              <a:t>than</a:t>
            </a:r>
            <a:r>
              <a:rPr lang="sv-SE" altLang="zh-CN" sz="2800" b="1" i="1" dirty="0">
                <a:solidFill>
                  <a:schemeClr val="tx2"/>
                </a:solidFill>
              </a:rPr>
              <a:t> the </a:t>
            </a:r>
            <a:r>
              <a:rPr lang="sv-SE" altLang="zh-CN" sz="2800" b="1" i="1" dirty="0" err="1">
                <a:solidFill>
                  <a:schemeClr val="tx2"/>
                </a:solidFill>
              </a:rPr>
              <a:t>odor</a:t>
            </a:r>
            <a:r>
              <a:rPr lang="sv-SE" altLang="zh-CN" sz="2800" b="1" i="1" dirty="0">
                <a:solidFill>
                  <a:schemeClr val="tx2"/>
                </a:solidFill>
              </a:rPr>
              <a:t> </a:t>
            </a:r>
            <a:r>
              <a:rPr lang="sv-SE" altLang="zh-CN" sz="2800" b="1" i="1" dirty="0" err="1">
                <a:solidFill>
                  <a:schemeClr val="tx2"/>
                </a:solidFill>
              </a:rPr>
              <a:t>of</a:t>
            </a:r>
            <a:r>
              <a:rPr lang="sv-SE" altLang="zh-CN" sz="2800" b="1" i="1" dirty="0">
                <a:solidFill>
                  <a:schemeClr val="tx2"/>
                </a:solidFill>
              </a:rPr>
              <a:t> the risk</a:t>
            </a:r>
          </a:p>
          <a:p>
            <a:pPr marL="0" indent="0">
              <a:lnSpc>
                <a:spcPct val="90000"/>
              </a:lnSpc>
              <a:spcBef>
                <a:spcPts val="0"/>
              </a:spcBef>
              <a:buNone/>
              <a:defRPr/>
            </a:pPr>
            <a:r>
              <a:rPr lang="sv-SE" altLang="zh-CN" sz="1050" dirty="0">
                <a:solidFill>
                  <a:schemeClr val="tx1"/>
                </a:solidFill>
                <a:latin typeface="+mj-lt"/>
                <a:cs typeface="Arial" panose="020B0604020202020204" pitchFamily="34" charset="0"/>
              </a:rPr>
              <a:t>(</a:t>
            </a:r>
            <a:r>
              <a:rPr lang="sv-SE" altLang="zh-CN" sz="1050" dirty="0" err="1">
                <a:solidFill>
                  <a:schemeClr val="tx1"/>
                </a:solidFill>
                <a:latin typeface="+mj-lt"/>
                <a:cs typeface="Arial" panose="020B0604020202020204" pitchFamily="34" charset="0"/>
              </a:rPr>
              <a:t>Spreckley</a:t>
            </a:r>
            <a:r>
              <a:rPr lang="sv-SE" altLang="zh-CN" sz="1050" dirty="0">
                <a:solidFill>
                  <a:schemeClr val="tx1"/>
                </a:solidFill>
                <a:latin typeface="+mj-lt"/>
                <a:cs typeface="Arial" panose="020B0604020202020204" pitchFamily="34" charset="0"/>
              </a:rPr>
              <a:t> </a:t>
            </a:r>
            <a:r>
              <a:rPr lang="sv-SE" altLang="zh-CN" sz="1050" dirty="0" err="1">
                <a:solidFill>
                  <a:schemeClr val="tx1"/>
                </a:solidFill>
                <a:latin typeface="+mj-lt"/>
                <a:cs typeface="Arial" panose="020B0604020202020204" pitchFamily="34" charset="0"/>
              </a:rPr>
              <a:t>Villiers</a:t>
            </a:r>
            <a:r>
              <a:rPr lang="sv-SE" altLang="zh-CN" sz="1050" dirty="0">
                <a:solidFill>
                  <a:schemeClr val="tx1"/>
                </a:solidFill>
                <a:latin typeface="+mj-lt"/>
                <a:cs typeface="Arial" panose="020B0604020202020204" pitchFamily="34" charset="0"/>
              </a:rPr>
              <a:t> </a:t>
            </a:r>
            <a:r>
              <a:rPr lang="sv-SE" altLang="zh-CN" sz="1050" dirty="0" err="1">
                <a:solidFill>
                  <a:schemeClr val="tx1"/>
                </a:solidFill>
                <a:latin typeface="+mj-lt"/>
                <a:cs typeface="Arial" panose="020B0604020202020204" pitchFamily="34" charset="0"/>
              </a:rPr>
              <a:t>Burnhope</a:t>
            </a:r>
            <a:r>
              <a:rPr lang="sv-SE" altLang="zh-CN" sz="1050" dirty="0">
                <a:solidFill>
                  <a:schemeClr val="tx1"/>
                </a:solidFill>
                <a:latin typeface="+mj-lt"/>
                <a:cs typeface="Arial" panose="020B0604020202020204" pitchFamily="34" charset="0"/>
              </a:rPr>
              <a:t>, 1995)</a:t>
            </a:r>
          </a:p>
          <a:p>
            <a:pPr marL="0" indent="0">
              <a:lnSpc>
                <a:spcPct val="90000"/>
              </a:lnSpc>
              <a:spcBef>
                <a:spcPts val="0"/>
              </a:spcBef>
              <a:buNone/>
              <a:defRPr/>
            </a:pPr>
            <a:endParaRPr lang="sv-SE" altLang="zh-CN" b="1" i="1" dirty="0"/>
          </a:p>
          <a:p>
            <a:pPr marL="0" indent="0">
              <a:lnSpc>
                <a:spcPct val="90000"/>
              </a:lnSpc>
              <a:spcBef>
                <a:spcPts val="0"/>
              </a:spcBef>
              <a:defRPr/>
            </a:pPr>
            <a:endParaRPr lang="sv-SE" altLang="zh-CN" sz="1050" i="1" dirty="0"/>
          </a:p>
          <a:p>
            <a:pPr>
              <a:lnSpc>
                <a:spcPct val="90000"/>
              </a:lnSpc>
              <a:spcBef>
                <a:spcPts val="0"/>
              </a:spcBef>
              <a:defRPr/>
            </a:pPr>
            <a:endParaRPr lang="sv-SE" sz="1050" i="1" dirty="0"/>
          </a:p>
          <a:p>
            <a:pPr marL="0" indent="0">
              <a:lnSpc>
                <a:spcPct val="90000"/>
              </a:lnSpc>
              <a:spcBef>
                <a:spcPts val="0"/>
              </a:spcBef>
              <a:defRPr/>
            </a:pPr>
            <a:endParaRPr lang="sv-SE" sz="1050" dirty="0"/>
          </a:p>
          <a:p>
            <a:endParaRPr lang="sv-SE" dirty="0"/>
          </a:p>
        </p:txBody>
      </p:sp>
      <p:sp>
        <p:nvSpPr>
          <p:cNvPr id="3" name="Slide Number Placeholder 2">
            <a:extLst>
              <a:ext uri="{FF2B5EF4-FFF2-40B4-BE49-F238E27FC236}">
                <a16:creationId xmlns:a16="http://schemas.microsoft.com/office/drawing/2014/main" id="{9D36C2D9-DF80-AEC3-D532-574181758F1A}"/>
              </a:ext>
            </a:extLst>
          </p:cNvPr>
          <p:cNvSpPr>
            <a:spLocks noGrp="1"/>
          </p:cNvSpPr>
          <p:nvPr>
            <p:ph type="sldNum" sz="quarter" idx="21"/>
          </p:nvPr>
        </p:nvSpPr>
        <p:spPr/>
        <p:txBody>
          <a:bodyPr/>
          <a:lstStyle/>
          <a:p>
            <a:fld id="{68468C2E-472A-43C3-926E-5A5CF00B7762}" type="slidenum">
              <a:rPr lang="sv-SE" smtClean="0"/>
              <a:pPr/>
              <a:t>43</a:t>
            </a:fld>
            <a:endParaRPr lang="sv-SE" dirty="0"/>
          </a:p>
        </p:txBody>
      </p:sp>
      <p:sp>
        <p:nvSpPr>
          <p:cNvPr id="7" name="Title 6">
            <a:extLst>
              <a:ext uri="{FF2B5EF4-FFF2-40B4-BE49-F238E27FC236}">
                <a16:creationId xmlns:a16="http://schemas.microsoft.com/office/drawing/2014/main" id="{0C5555CF-23CC-5583-5200-FAB259D059ED}"/>
              </a:ext>
            </a:extLst>
          </p:cNvPr>
          <p:cNvSpPr>
            <a:spLocks noGrp="1"/>
          </p:cNvSpPr>
          <p:nvPr>
            <p:ph type="title"/>
          </p:nvPr>
        </p:nvSpPr>
        <p:spPr/>
        <p:txBody>
          <a:bodyPr/>
          <a:lstStyle/>
          <a:p>
            <a:r>
              <a:rPr lang="sv-SE" dirty="0"/>
              <a:t>Hantera ansvarsfrågorna</a:t>
            </a:r>
          </a:p>
        </p:txBody>
      </p:sp>
      <p:sp>
        <p:nvSpPr>
          <p:cNvPr id="9" name="Text Placeholder 8">
            <a:extLst>
              <a:ext uri="{FF2B5EF4-FFF2-40B4-BE49-F238E27FC236}">
                <a16:creationId xmlns:a16="http://schemas.microsoft.com/office/drawing/2014/main" id="{084C1557-320A-091B-6475-50D65325CB62}"/>
              </a:ext>
            </a:extLst>
          </p:cNvPr>
          <p:cNvSpPr>
            <a:spLocks noGrp="1"/>
          </p:cNvSpPr>
          <p:nvPr>
            <p:ph type="body" sz="quarter" idx="17"/>
          </p:nvPr>
        </p:nvSpPr>
        <p:spPr/>
        <p:txBody>
          <a:bodyPr/>
          <a:lstStyle/>
          <a:p>
            <a:r>
              <a:rPr lang="en-US" sz="2000" dirty="0"/>
              <a:t>Underwriters</a:t>
            </a:r>
          </a:p>
        </p:txBody>
      </p:sp>
    </p:spTree>
    <p:extLst>
      <p:ext uri="{BB962C8B-B14F-4D97-AF65-F5344CB8AC3E}">
        <p14:creationId xmlns:p14="http://schemas.microsoft.com/office/powerpoint/2010/main" val="29251214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nsertedImage">
            <a:extLst>
              <a:ext uri="{FF2B5EF4-FFF2-40B4-BE49-F238E27FC236}">
                <a16:creationId xmlns:a16="http://schemas.microsoft.com/office/drawing/2014/main" id="{5BBC64AA-A24E-00C4-AE39-B993C7B4EE2C}"/>
              </a:ext>
            </a:extLst>
          </p:cNvPr>
          <p:cNvPicPr>
            <a:picLocks noGrp="1"/>
          </p:cNvPicPr>
          <p:nvPr>
            <p:ph type="pic" sz="quarter" idx="18"/>
          </p:nvPr>
        </p:nvPicPr>
        <p:blipFill>
          <a:blip r:embed="rId2"/>
          <a:srcRect t="7796" b="7796"/>
          <a:stretch>
            <a:fillRect/>
          </a:stretch>
        </p:blipFill>
        <p:spPr/>
      </p:pic>
      <p:sp>
        <p:nvSpPr>
          <p:cNvPr id="5" name="Text Placeholder 4">
            <a:extLst>
              <a:ext uri="{FF2B5EF4-FFF2-40B4-BE49-F238E27FC236}">
                <a16:creationId xmlns:a16="http://schemas.microsoft.com/office/drawing/2014/main" id="{4407A7EF-8DAB-9ACE-154D-F6B352733F02}"/>
              </a:ext>
            </a:extLst>
          </p:cNvPr>
          <p:cNvSpPr>
            <a:spLocks noGrp="1"/>
          </p:cNvSpPr>
          <p:nvPr>
            <p:ph type="body" sz="quarter" idx="14"/>
          </p:nvPr>
        </p:nvSpPr>
        <p:spPr>
          <a:xfrm>
            <a:off x="1631950" y="1773238"/>
            <a:ext cx="8928100" cy="505342"/>
          </a:xfrm>
        </p:spPr>
        <p:txBody>
          <a:bodyPr/>
          <a:lstStyle/>
          <a:p>
            <a:r>
              <a:rPr lang="sv-SE" dirty="0"/>
              <a:t>Aktuarien</a:t>
            </a:r>
          </a:p>
        </p:txBody>
      </p:sp>
      <p:sp>
        <p:nvSpPr>
          <p:cNvPr id="3" name="Slide Number Placeholder 2">
            <a:extLst>
              <a:ext uri="{FF2B5EF4-FFF2-40B4-BE49-F238E27FC236}">
                <a16:creationId xmlns:a16="http://schemas.microsoft.com/office/drawing/2014/main" id="{B6F84337-335B-648A-C8ED-0DBCA4E02DDA}"/>
              </a:ext>
            </a:extLst>
          </p:cNvPr>
          <p:cNvSpPr>
            <a:spLocks noGrp="1"/>
          </p:cNvSpPr>
          <p:nvPr>
            <p:ph type="sldNum" sz="quarter" idx="17"/>
          </p:nvPr>
        </p:nvSpPr>
        <p:spPr/>
        <p:txBody>
          <a:bodyPr/>
          <a:lstStyle/>
          <a:p>
            <a:fld id="{68468C2E-472A-43C3-926E-5A5CF00B7762}" type="slidenum">
              <a:rPr lang="sv-SE" smtClean="0"/>
              <a:pPr/>
              <a:t>44</a:t>
            </a:fld>
            <a:endParaRPr lang="sv-SE" dirty="0"/>
          </a:p>
        </p:txBody>
      </p:sp>
      <p:sp>
        <p:nvSpPr>
          <p:cNvPr id="4" name="Title 3">
            <a:extLst>
              <a:ext uri="{FF2B5EF4-FFF2-40B4-BE49-F238E27FC236}">
                <a16:creationId xmlns:a16="http://schemas.microsoft.com/office/drawing/2014/main" id="{727EF195-BEDA-88A6-3A9E-9ABA5524CD5F}"/>
              </a:ext>
            </a:extLst>
          </p:cNvPr>
          <p:cNvSpPr>
            <a:spLocks noGrp="1"/>
          </p:cNvSpPr>
          <p:nvPr>
            <p:ph type="title"/>
          </p:nvPr>
        </p:nvSpPr>
        <p:spPr>
          <a:xfrm>
            <a:off x="1631950" y="981075"/>
            <a:ext cx="8928100" cy="714893"/>
          </a:xfrm>
        </p:spPr>
        <p:txBody>
          <a:bodyPr/>
          <a:lstStyle/>
          <a:p>
            <a:r>
              <a:rPr lang="sv-SE" dirty="0"/>
              <a:t>Hantera ansvarsfrågorna</a:t>
            </a:r>
          </a:p>
        </p:txBody>
      </p:sp>
      <p:pic>
        <p:nvPicPr>
          <p:cNvPr id="8" name="Picture 4" descr="actuarial-consulting-cartoon">
            <a:extLst>
              <a:ext uri="{FF2B5EF4-FFF2-40B4-BE49-F238E27FC236}">
                <a16:creationId xmlns:a16="http://schemas.microsoft.com/office/drawing/2014/main" id="{2361BFB3-F475-E5ED-DE62-DD6A14FBD0D9}"/>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148384" y="2311471"/>
            <a:ext cx="5895232"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Vinge">
            <a:extLst>
              <a:ext uri="{FF2B5EF4-FFF2-40B4-BE49-F238E27FC236}">
                <a16:creationId xmlns:a16="http://schemas.microsoft.com/office/drawing/2014/main" id="{0FDBFCC4-C9E1-7244-1B76-A252F1303E9F}"/>
              </a:ext>
            </a:extLst>
          </p:cNvPr>
          <p:cNvSpPr>
            <a:spLocks noEditPoints="1"/>
          </p:cNvSpPr>
          <p:nvPr/>
        </p:nvSpPr>
        <p:spPr bwMode="auto">
          <a:xfrm>
            <a:off x="334963" y="6405563"/>
            <a:ext cx="720725" cy="144462"/>
          </a:xfrm>
          <a:custGeom>
            <a:avLst/>
            <a:gdLst>
              <a:gd name="T0" fmla="*/ 1358 w 6078"/>
              <a:gd name="T1" fmla="*/ 10 h 1216"/>
              <a:gd name="T2" fmla="*/ 795 w 6078"/>
              <a:gd name="T3" fmla="*/ 1206 h 1216"/>
              <a:gd name="T4" fmla="*/ 568 w 6078"/>
              <a:gd name="T5" fmla="*/ 1206 h 1216"/>
              <a:gd name="T6" fmla="*/ 0 w 6078"/>
              <a:gd name="T7" fmla="*/ 10 h 1216"/>
              <a:gd name="T8" fmla="*/ 189 w 6078"/>
              <a:gd name="T9" fmla="*/ 10 h 1216"/>
              <a:gd name="T10" fmla="*/ 678 w 6078"/>
              <a:gd name="T11" fmla="*/ 1076 h 1216"/>
              <a:gd name="T12" fmla="*/ 684 w 6078"/>
              <a:gd name="T13" fmla="*/ 1076 h 1216"/>
              <a:gd name="T14" fmla="*/ 1170 w 6078"/>
              <a:gd name="T15" fmla="*/ 10 h 1216"/>
              <a:gd name="T16" fmla="*/ 1358 w 6078"/>
              <a:gd name="T17" fmla="*/ 10 h 1216"/>
              <a:gd name="T18" fmla="*/ 1514 w 6078"/>
              <a:gd name="T19" fmla="*/ 1206 h 1216"/>
              <a:gd name="T20" fmla="*/ 1690 w 6078"/>
              <a:gd name="T21" fmla="*/ 1206 h 1216"/>
              <a:gd name="T22" fmla="*/ 1690 w 6078"/>
              <a:gd name="T23" fmla="*/ 10 h 1216"/>
              <a:gd name="T24" fmla="*/ 1514 w 6078"/>
              <a:gd name="T25" fmla="*/ 10 h 1216"/>
              <a:gd name="T26" fmla="*/ 1514 w 6078"/>
              <a:gd name="T27" fmla="*/ 1206 h 1216"/>
              <a:gd name="T28" fmla="*/ 3288 w 6078"/>
              <a:gd name="T29" fmla="*/ 1206 h 1216"/>
              <a:gd name="T30" fmla="*/ 3288 w 6078"/>
              <a:gd name="T31" fmla="*/ 10 h 1216"/>
              <a:gd name="T32" fmla="*/ 3112 w 6078"/>
              <a:gd name="T33" fmla="*/ 10 h 1216"/>
              <a:gd name="T34" fmla="*/ 3112 w 6078"/>
              <a:gd name="T35" fmla="*/ 1076 h 1216"/>
              <a:gd name="T36" fmla="*/ 3108 w 6078"/>
              <a:gd name="T37" fmla="*/ 1076 h 1216"/>
              <a:gd name="T38" fmla="*/ 2215 w 6078"/>
              <a:gd name="T39" fmla="*/ 10 h 1216"/>
              <a:gd name="T40" fmla="*/ 1947 w 6078"/>
              <a:gd name="T41" fmla="*/ 10 h 1216"/>
              <a:gd name="T42" fmla="*/ 1947 w 6078"/>
              <a:gd name="T43" fmla="*/ 1206 h 1216"/>
              <a:gd name="T44" fmla="*/ 2123 w 6078"/>
              <a:gd name="T45" fmla="*/ 1206 h 1216"/>
              <a:gd name="T46" fmla="*/ 2123 w 6078"/>
              <a:gd name="T47" fmla="*/ 148 h 1216"/>
              <a:gd name="T48" fmla="*/ 2127 w 6078"/>
              <a:gd name="T49" fmla="*/ 148 h 1216"/>
              <a:gd name="T50" fmla="*/ 3021 w 6078"/>
              <a:gd name="T51" fmla="*/ 1206 h 1216"/>
              <a:gd name="T52" fmla="*/ 3288 w 6078"/>
              <a:gd name="T53" fmla="*/ 1206 h 1216"/>
              <a:gd name="T54" fmla="*/ 5255 w 6078"/>
              <a:gd name="T55" fmla="*/ 532 h 1216"/>
              <a:gd name="T56" fmla="*/ 5255 w 6078"/>
              <a:gd name="T57" fmla="*/ 147 h 1216"/>
              <a:gd name="T58" fmla="*/ 6078 w 6078"/>
              <a:gd name="T59" fmla="*/ 147 h 1216"/>
              <a:gd name="T60" fmla="*/ 6078 w 6078"/>
              <a:gd name="T61" fmla="*/ 10 h 1216"/>
              <a:gd name="T62" fmla="*/ 5078 w 6078"/>
              <a:gd name="T63" fmla="*/ 10 h 1216"/>
              <a:gd name="T64" fmla="*/ 5078 w 6078"/>
              <a:gd name="T65" fmla="*/ 1206 h 1216"/>
              <a:gd name="T66" fmla="*/ 6078 w 6078"/>
              <a:gd name="T67" fmla="*/ 1206 h 1216"/>
              <a:gd name="T68" fmla="*/ 6078 w 6078"/>
              <a:gd name="T69" fmla="*/ 1069 h 1216"/>
              <a:gd name="T70" fmla="*/ 5255 w 6078"/>
              <a:gd name="T71" fmla="*/ 1069 h 1216"/>
              <a:gd name="T72" fmla="*/ 5255 w 6078"/>
              <a:gd name="T73" fmla="*/ 653 h 1216"/>
              <a:gd name="T74" fmla="*/ 6043 w 6078"/>
              <a:gd name="T75" fmla="*/ 653 h 1216"/>
              <a:gd name="T76" fmla="*/ 6043 w 6078"/>
              <a:gd name="T77" fmla="*/ 532 h 1216"/>
              <a:gd name="T78" fmla="*/ 5255 w 6078"/>
              <a:gd name="T79" fmla="*/ 532 h 1216"/>
              <a:gd name="T80" fmla="*/ 4825 w 6078"/>
              <a:gd name="T81" fmla="*/ 608 h 1216"/>
              <a:gd name="T82" fmla="*/ 4153 w 6078"/>
              <a:gd name="T83" fmla="*/ 608 h 1216"/>
              <a:gd name="T84" fmla="*/ 4153 w 6078"/>
              <a:gd name="T85" fmla="*/ 745 h 1216"/>
              <a:gd name="T86" fmla="*/ 4648 w 6078"/>
              <a:gd name="T87" fmla="*/ 745 h 1216"/>
              <a:gd name="T88" fmla="*/ 4648 w 6078"/>
              <a:gd name="T89" fmla="*/ 876 h 1216"/>
              <a:gd name="T90" fmla="*/ 4273 w 6078"/>
              <a:gd name="T91" fmla="*/ 1088 h 1216"/>
              <a:gd name="T92" fmla="*/ 4107 w 6078"/>
              <a:gd name="T93" fmla="*/ 1088 h 1216"/>
              <a:gd name="T94" fmla="*/ 3717 w 6078"/>
              <a:gd name="T95" fmla="*/ 817 h 1216"/>
              <a:gd name="T96" fmla="*/ 3717 w 6078"/>
              <a:gd name="T97" fmla="*/ 433 h 1216"/>
              <a:gd name="T98" fmla="*/ 4103 w 6078"/>
              <a:gd name="T99" fmla="*/ 129 h 1216"/>
              <a:gd name="T100" fmla="*/ 4321 w 6078"/>
              <a:gd name="T101" fmla="*/ 129 h 1216"/>
              <a:gd name="T102" fmla="*/ 4644 w 6078"/>
              <a:gd name="T103" fmla="*/ 291 h 1216"/>
              <a:gd name="T104" fmla="*/ 4644 w 6078"/>
              <a:gd name="T105" fmla="*/ 359 h 1216"/>
              <a:gd name="T106" fmla="*/ 4820 w 6078"/>
              <a:gd name="T107" fmla="*/ 359 h 1216"/>
              <a:gd name="T108" fmla="*/ 4820 w 6078"/>
              <a:gd name="T109" fmla="*/ 267 h 1216"/>
              <a:gd name="T110" fmla="*/ 4406 w 6078"/>
              <a:gd name="T111" fmla="*/ 0 h 1216"/>
              <a:gd name="T112" fmla="*/ 3997 w 6078"/>
              <a:gd name="T113" fmla="*/ 0 h 1216"/>
              <a:gd name="T114" fmla="*/ 3541 w 6078"/>
              <a:gd name="T115" fmla="*/ 417 h 1216"/>
              <a:gd name="T116" fmla="*/ 3541 w 6078"/>
              <a:gd name="T117" fmla="*/ 787 h 1216"/>
              <a:gd name="T118" fmla="*/ 4138 w 6078"/>
              <a:gd name="T119" fmla="*/ 1216 h 1216"/>
              <a:gd name="T120" fmla="*/ 4308 w 6078"/>
              <a:gd name="T121" fmla="*/ 1216 h 1216"/>
              <a:gd name="T122" fmla="*/ 4825 w 6078"/>
              <a:gd name="T123" fmla="*/ 868 h 1216"/>
              <a:gd name="T124" fmla="*/ 4825 w 6078"/>
              <a:gd name="T125" fmla="*/ 608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078" h="1216">
                <a:moveTo>
                  <a:pt x="1358" y="10"/>
                </a:moveTo>
                <a:cubicBezTo>
                  <a:pt x="795" y="1206"/>
                  <a:pt x="795" y="1206"/>
                  <a:pt x="795" y="1206"/>
                </a:cubicBezTo>
                <a:cubicBezTo>
                  <a:pt x="568" y="1206"/>
                  <a:pt x="568" y="1206"/>
                  <a:pt x="568" y="1206"/>
                </a:cubicBezTo>
                <a:cubicBezTo>
                  <a:pt x="0" y="10"/>
                  <a:pt x="0" y="10"/>
                  <a:pt x="0" y="10"/>
                </a:cubicBezTo>
                <a:cubicBezTo>
                  <a:pt x="189" y="10"/>
                  <a:pt x="189" y="10"/>
                  <a:pt x="189" y="10"/>
                </a:cubicBezTo>
                <a:cubicBezTo>
                  <a:pt x="678" y="1076"/>
                  <a:pt x="678" y="1076"/>
                  <a:pt x="678" y="1076"/>
                </a:cubicBezTo>
                <a:cubicBezTo>
                  <a:pt x="684" y="1076"/>
                  <a:pt x="684" y="1076"/>
                  <a:pt x="684" y="1076"/>
                </a:cubicBezTo>
                <a:cubicBezTo>
                  <a:pt x="1170" y="10"/>
                  <a:pt x="1170" y="10"/>
                  <a:pt x="1170" y="10"/>
                </a:cubicBezTo>
                <a:cubicBezTo>
                  <a:pt x="1358" y="10"/>
                  <a:pt x="1358" y="10"/>
                  <a:pt x="1358" y="10"/>
                </a:cubicBezTo>
                <a:moveTo>
                  <a:pt x="1514" y="1206"/>
                </a:moveTo>
                <a:cubicBezTo>
                  <a:pt x="1690" y="1206"/>
                  <a:pt x="1690" y="1206"/>
                  <a:pt x="1690" y="1206"/>
                </a:cubicBezTo>
                <a:cubicBezTo>
                  <a:pt x="1690" y="10"/>
                  <a:pt x="1690" y="10"/>
                  <a:pt x="1690" y="10"/>
                </a:cubicBezTo>
                <a:cubicBezTo>
                  <a:pt x="1514" y="10"/>
                  <a:pt x="1514" y="10"/>
                  <a:pt x="1514" y="10"/>
                </a:cubicBezTo>
                <a:lnTo>
                  <a:pt x="1514" y="1206"/>
                </a:lnTo>
                <a:close/>
                <a:moveTo>
                  <a:pt x="3288" y="1206"/>
                </a:moveTo>
                <a:cubicBezTo>
                  <a:pt x="3288" y="10"/>
                  <a:pt x="3288" y="10"/>
                  <a:pt x="3288" y="10"/>
                </a:cubicBezTo>
                <a:cubicBezTo>
                  <a:pt x="3112" y="10"/>
                  <a:pt x="3112" y="10"/>
                  <a:pt x="3112" y="10"/>
                </a:cubicBezTo>
                <a:cubicBezTo>
                  <a:pt x="3112" y="1076"/>
                  <a:pt x="3112" y="1076"/>
                  <a:pt x="3112" y="1076"/>
                </a:cubicBezTo>
                <a:cubicBezTo>
                  <a:pt x="3108" y="1076"/>
                  <a:pt x="3108" y="1076"/>
                  <a:pt x="3108" y="1076"/>
                </a:cubicBezTo>
                <a:cubicBezTo>
                  <a:pt x="2215" y="10"/>
                  <a:pt x="2215" y="10"/>
                  <a:pt x="2215" y="10"/>
                </a:cubicBezTo>
                <a:cubicBezTo>
                  <a:pt x="1947" y="10"/>
                  <a:pt x="1947" y="10"/>
                  <a:pt x="1947" y="10"/>
                </a:cubicBezTo>
                <a:cubicBezTo>
                  <a:pt x="1947" y="1206"/>
                  <a:pt x="1947" y="1206"/>
                  <a:pt x="1947" y="1206"/>
                </a:cubicBezTo>
                <a:cubicBezTo>
                  <a:pt x="2123" y="1206"/>
                  <a:pt x="2123" y="1206"/>
                  <a:pt x="2123" y="1206"/>
                </a:cubicBezTo>
                <a:cubicBezTo>
                  <a:pt x="2123" y="148"/>
                  <a:pt x="2123" y="148"/>
                  <a:pt x="2123" y="148"/>
                </a:cubicBezTo>
                <a:cubicBezTo>
                  <a:pt x="2127" y="148"/>
                  <a:pt x="2127" y="148"/>
                  <a:pt x="2127" y="148"/>
                </a:cubicBezTo>
                <a:cubicBezTo>
                  <a:pt x="3021" y="1206"/>
                  <a:pt x="3021" y="1206"/>
                  <a:pt x="3021" y="1206"/>
                </a:cubicBezTo>
                <a:cubicBezTo>
                  <a:pt x="3288" y="1206"/>
                  <a:pt x="3288" y="1206"/>
                  <a:pt x="3288" y="1206"/>
                </a:cubicBezTo>
                <a:moveTo>
                  <a:pt x="5255" y="532"/>
                </a:moveTo>
                <a:cubicBezTo>
                  <a:pt x="5255" y="147"/>
                  <a:pt x="5255" y="147"/>
                  <a:pt x="5255" y="147"/>
                </a:cubicBezTo>
                <a:cubicBezTo>
                  <a:pt x="6078" y="147"/>
                  <a:pt x="6078" y="147"/>
                  <a:pt x="6078" y="147"/>
                </a:cubicBezTo>
                <a:cubicBezTo>
                  <a:pt x="6078" y="10"/>
                  <a:pt x="6078" y="10"/>
                  <a:pt x="6078" y="10"/>
                </a:cubicBezTo>
                <a:cubicBezTo>
                  <a:pt x="5078" y="10"/>
                  <a:pt x="5078" y="10"/>
                  <a:pt x="5078" y="10"/>
                </a:cubicBezTo>
                <a:cubicBezTo>
                  <a:pt x="5078" y="1206"/>
                  <a:pt x="5078" y="1206"/>
                  <a:pt x="5078" y="1206"/>
                </a:cubicBezTo>
                <a:cubicBezTo>
                  <a:pt x="6078" y="1206"/>
                  <a:pt x="6078" y="1206"/>
                  <a:pt x="6078" y="1206"/>
                </a:cubicBezTo>
                <a:cubicBezTo>
                  <a:pt x="6078" y="1069"/>
                  <a:pt x="6078" y="1069"/>
                  <a:pt x="6078" y="1069"/>
                </a:cubicBezTo>
                <a:cubicBezTo>
                  <a:pt x="5255" y="1069"/>
                  <a:pt x="5255" y="1069"/>
                  <a:pt x="5255" y="1069"/>
                </a:cubicBezTo>
                <a:cubicBezTo>
                  <a:pt x="5255" y="653"/>
                  <a:pt x="5255" y="653"/>
                  <a:pt x="5255" y="653"/>
                </a:cubicBezTo>
                <a:cubicBezTo>
                  <a:pt x="6043" y="653"/>
                  <a:pt x="6043" y="653"/>
                  <a:pt x="6043" y="653"/>
                </a:cubicBezTo>
                <a:cubicBezTo>
                  <a:pt x="6043" y="532"/>
                  <a:pt x="6043" y="532"/>
                  <a:pt x="6043" y="532"/>
                </a:cubicBezTo>
                <a:cubicBezTo>
                  <a:pt x="5255" y="532"/>
                  <a:pt x="5255" y="532"/>
                  <a:pt x="5255" y="532"/>
                </a:cubicBezTo>
                <a:moveTo>
                  <a:pt x="4825" y="608"/>
                </a:moveTo>
                <a:cubicBezTo>
                  <a:pt x="4153" y="608"/>
                  <a:pt x="4153" y="608"/>
                  <a:pt x="4153" y="608"/>
                </a:cubicBezTo>
                <a:cubicBezTo>
                  <a:pt x="4153" y="745"/>
                  <a:pt x="4153" y="745"/>
                  <a:pt x="4153" y="745"/>
                </a:cubicBezTo>
                <a:cubicBezTo>
                  <a:pt x="4648" y="745"/>
                  <a:pt x="4648" y="745"/>
                  <a:pt x="4648" y="745"/>
                </a:cubicBezTo>
                <a:cubicBezTo>
                  <a:pt x="4648" y="876"/>
                  <a:pt x="4648" y="876"/>
                  <a:pt x="4648" y="876"/>
                </a:cubicBezTo>
                <a:cubicBezTo>
                  <a:pt x="4648" y="1046"/>
                  <a:pt x="4582" y="1088"/>
                  <a:pt x="4273" y="1088"/>
                </a:cubicBezTo>
                <a:cubicBezTo>
                  <a:pt x="4107" y="1088"/>
                  <a:pt x="4107" y="1088"/>
                  <a:pt x="4107" y="1088"/>
                </a:cubicBezTo>
                <a:cubicBezTo>
                  <a:pt x="3817" y="1088"/>
                  <a:pt x="3717" y="1022"/>
                  <a:pt x="3717" y="817"/>
                </a:cubicBezTo>
                <a:cubicBezTo>
                  <a:pt x="3717" y="433"/>
                  <a:pt x="3717" y="433"/>
                  <a:pt x="3717" y="433"/>
                </a:cubicBezTo>
                <a:cubicBezTo>
                  <a:pt x="3717" y="194"/>
                  <a:pt x="3767" y="129"/>
                  <a:pt x="4103" y="129"/>
                </a:cubicBezTo>
                <a:cubicBezTo>
                  <a:pt x="4321" y="129"/>
                  <a:pt x="4321" y="129"/>
                  <a:pt x="4321" y="129"/>
                </a:cubicBezTo>
                <a:cubicBezTo>
                  <a:pt x="4574" y="129"/>
                  <a:pt x="4644" y="176"/>
                  <a:pt x="4644" y="291"/>
                </a:cubicBezTo>
                <a:cubicBezTo>
                  <a:pt x="4644" y="359"/>
                  <a:pt x="4644" y="359"/>
                  <a:pt x="4644" y="359"/>
                </a:cubicBezTo>
                <a:cubicBezTo>
                  <a:pt x="4820" y="359"/>
                  <a:pt x="4820" y="359"/>
                  <a:pt x="4820" y="359"/>
                </a:cubicBezTo>
                <a:cubicBezTo>
                  <a:pt x="4820" y="267"/>
                  <a:pt x="4820" y="267"/>
                  <a:pt x="4820" y="267"/>
                </a:cubicBezTo>
                <a:cubicBezTo>
                  <a:pt x="4820" y="74"/>
                  <a:pt x="4640" y="0"/>
                  <a:pt x="4406" y="0"/>
                </a:cubicBezTo>
                <a:cubicBezTo>
                  <a:pt x="3997" y="0"/>
                  <a:pt x="3997" y="0"/>
                  <a:pt x="3997" y="0"/>
                </a:cubicBezTo>
                <a:cubicBezTo>
                  <a:pt x="3732" y="0"/>
                  <a:pt x="3541" y="93"/>
                  <a:pt x="3541" y="417"/>
                </a:cubicBezTo>
                <a:cubicBezTo>
                  <a:pt x="3541" y="787"/>
                  <a:pt x="3541" y="787"/>
                  <a:pt x="3541" y="787"/>
                </a:cubicBezTo>
                <a:cubicBezTo>
                  <a:pt x="3541" y="1157"/>
                  <a:pt x="3723" y="1216"/>
                  <a:pt x="4138" y="1216"/>
                </a:cubicBezTo>
                <a:cubicBezTo>
                  <a:pt x="4308" y="1216"/>
                  <a:pt x="4308" y="1216"/>
                  <a:pt x="4308" y="1216"/>
                </a:cubicBezTo>
                <a:cubicBezTo>
                  <a:pt x="4661" y="1216"/>
                  <a:pt x="4825" y="1149"/>
                  <a:pt x="4825" y="868"/>
                </a:cubicBezTo>
                <a:cubicBezTo>
                  <a:pt x="4825" y="608"/>
                  <a:pt x="4825" y="608"/>
                  <a:pt x="4825" y="60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dirty="0"/>
          </a:p>
        </p:txBody>
      </p:sp>
    </p:spTree>
    <p:extLst>
      <p:ext uri="{BB962C8B-B14F-4D97-AF65-F5344CB8AC3E}">
        <p14:creationId xmlns:p14="http://schemas.microsoft.com/office/powerpoint/2010/main" val="27671989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nsertedImage">
            <a:extLst>
              <a:ext uri="{FF2B5EF4-FFF2-40B4-BE49-F238E27FC236}">
                <a16:creationId xmlns:a16="http://schemas.microsoft.com/office/drawing/2014/main" id="{97808F78-B80D-3A00-BC22-AC95958EF9B0}"/>
              </a:ext>
            </a:extLst>
          </p:cNvPr>
          <p:cNvPicPr>
            <a:picLocks noGrp="1"/>
          </p:cNvPicPr>
          <p:nvPr>
            <p:ph type="pic" sz="quarter" idx="18"/>
          </p:nvPr>
        </p:nvPicPr>
        <p:blipFill>
          <a:blip r:embed="rId2"/>
          <a:srcRect t="7796" b="7796"/>
          <a:stretch>
            <a:fillRect/>
          </a:stretch>
        </p:blipFill>
        <p:spPr/>
      </p:pic>
      <p:sp>
        <p:nvSpPr>
          <p:cNvPr id="2" name="Text Placeholder 1">
            <a:extLst>
              <a:ext uri="{FF2B5EF4-FFF2-40B4-BE49-F238E27FC236}">
                <a16:creationId xmlns:a16="http://schemas.microsoft.com/office/drawing/2014/main" id="{A0092A0B-79B8-D0A5-C0E8-C1CF78B1185E}"/>
              </a:ext>
            </a:extLst>
          </p:cNvPr>
          <p:cNvSpPr>
            <a:spLocks noGrp="1"/>
          </p:cNvSpPr>
          <p:nvPr>
            <p:ph type="body" sz="quarter" idx="14"/>
          </p:nvPr>
        </p:nvSpPr>
        <p:spPr/>
        <p:txBody>
          <a:bodyPr/>
          <a:lstStyle/>
          <a:p>
            <a:r>
              <a:rPr lang="sv-SE" dirty="0"/>
              <a:t>VD</a:t>
            </a:r>
          </a:p>
        </p:txBody>
      </p:sp>
      <p:sp>
        <p:nvSpPr>
          <p:cNvPr id="4" name="Slide Number Placeholder 3">
            <a:extLst>
              <a:ext uri="{FF2B5EF4-FFF2-40B4-BE49-F238E27FC236}">
                <a16:creationId xmlns:a16="http://schemas.microsoft.com/office/drawing/2014/main" id="{C6434470-FD12-29CC-5809-E3F23306CF70}"/>
              </a:ext>
            </a:extLst>
          </p:cNvPr>
          <p:cNvSpPr>
            <a:spLocks noGrp="1"/>
          </p:cNvSpPr>
          <p:nvPr>
            <p:ph type="sldNum" sz="quarter" idx="17"/>
          </p:nvPr>
        </p:nvSpPr>
        <p:spPr/>
        <p:txBody>
          <a:bodyPr/>
          <a:lstStyle/>
          <a:p>
            <a:fld id="{68468C2E-472A-43C3-926E-5A5CF00B7762}" type="slidenum">
              <a:rPr lang="sv-SE" smtClean="0"/>
              <a:pPr/>
              <a:t>45</a:t>
            </a:fld>
            <a:endParaRPr lang="sv-SE" dirty="0"/>
          </a:p>
        </p:txBody>
      </p:sp>
      <p:sp>
        <p:nvSpPr>
          <p:cNvPr id="5" name="Title 4">
            <a:extLst>
              <a:ext uri="{FF2B5EF4-FFF2-40B4-BE49-F238E27FC236}">
                <a16:creationId xmlns:a16="http://schemas.microsoft.com/office/drawing/2014/main" id="{D630FEF2-D224-0A67-DA2F-800AE0CF26F4}"/>
              </a:ext>
            </a:extLst>
          </p:cNvPr>
          <p:cNvSpPr>
            <a:spLocks noGrp="1"/>
          </p:cNvSpPr>
          <p:nvPr>
            <p:ph type="title"/>
          </p:nvPr>
        </p:nvSpPr>
        <p:spPr/>
        <p:txBody>
          <a:bodyPr/>
          <a:lstStyle/>
          <a:p>
            <a:r>
              <a:rPr lang="sv-SE" dirty="0"/>
              <a:t>Hantera ansvarsfrågorna</a:t>
            </a:r>
          </a:p>
        </p:txBody>
      </p:sp>
      <p:pic>
        <p:nvPicPr>
          <p:cNvPr id="6" name="Picture 5" descr="A comic strip with a few comic strips&#10;&#10;Description automatically generated with medium confidence">
            <a:extLst>
              <a:ext uri="{FF2B5EF4-FFF2-40B4-BE49-F238E27FC236}">
                <a16:creationId xmlns:a16="http://schemas.microsoft.com/office/drawing/2014/main" id="{8A673DB2-8E1A-1142-4773-073104E0F3DE}"/>
              </a:ext>
            </a:extLst>
          </p:cNvPr>
          <p:cNvPicPr>
            <a:picLocks noChangeAspect="1"/>
          </p:cNvPicPr>
          <p:nvPr/>
        </p:nvPicPr>
        <p:blipFill>
          <a:blip r:embed="rId3"/>
          <a:stretch>
            <a:fillRect/>
          </a:stretch>
        </p:blipFill>
        <p:spPr>
          <a:xfrm>
            <a:off x="2890252" y="2148822"/>
            <a:ext cx="6411496" cy="3320144"/>
          </a:xfrm>
          <a:prstGeom prst="rect">
            <a:avLst/>
          </a:prstGeom>
        </p:spPr>
      </p:pic>
      <p:sp>
        <p:nvSpPr>
          <p:cNvPr id="8" name="TextBox 7">
            <a:extLst>
              <a:ext uri="{FF2B5EF4-FFF2-40B4-BE49-F238E27FC236}">
                <a16:creationId xmlns:a16="http://schemas.microsoft.com/office/drawing/2014/main" id="{B78DCB3C-8604-289D-9FB1-90DBD847B869}"/>
              </a:ext>
            </a:extLst>
          </p:cNvPr>
          <p:cNvSpPr txBox="1"/>
          <p:nvPr/>
        </p:nvSpPr>
        <p:spPr>
          <a:xfrm>
            <a:off x="3047246" y="5599926"/>
            <a:ext cx="6097508" cy="276999"/>
          </a:xfrm>
          <a:prstGeom prst="rect">
            <a:avLst/>
          </a:prstGeom>
          <a:noFill/>
        </p:spPr>
        <p:txBody>
          <a:bodyPr wrap="square">
            <a:spAutoFit/>
          </a:bodyPr>
          <a:lstStyle/>
          <a:p>
            <a:pPr algn="ctr"/>
            <a:r>
              <a:rPr lang="sv-SE" sz="1200" b="1" dirty="0">
                <a:latin typeface="+mj-lt"/>
                <a:cs typeface="Arial" panose="020B0604020202020204" pitchFamily="34" charset="0"/>
              </a:rPr>
              <a:t>DI 1995-05-29</a:t>
            </a:r>
          </a:p>
        </p:txBody>
      </p:sp>
      <p:sp>
        <p:nvSpPr>
          <p:cNvPr id="13" name="Vinge">
            <a:extLst>
              <a:ext uri="{FF2B5EF4-FFF2-40B4-BE49-F238E27FC236}">
                <a16:creationId xmlns:a16="http://schemas.microsoft.com/office/drawing/2014/main" id="{D0F91E79-B544-5E7C-11CC-A4E935019E09}"/>
              </a:ext>
            </a:extLst>
          </p:cNvPr>
          <p:cNvSpPr>
            <a:spLocks noEditPoints="1"/>
          </p:cNvSpPr>
          <p:nvPr/>
        </p:nvSpPr>
        <p:spPr bwMode="auto">
          <a:xfrm>
            <a:off x="334963" y="6405563"/>
            <a:ext cx="720725" cy="144462"/>
          </a:xfrm>
          <a:custGeom>
            <a:avLst/>
            <a:gdLst>
              <a:gd name="T0" fmla="*/ 1358 w 6078"/>
              <a:gd name="T1" fmla="*/ 10 h 1216"/>
              <a:gd name="T2" fmla="*/ 795 w 6078"/>
              <a:gd name="T3" fmla="*/ 1206 h 1216"/>
              <a:gd name="T4" fmla="*/ 568 w 6078"/>
              <a:gd name="T5" fmla="*/ 1206 h 1216"/>
              <a:gd name="T6" fmla="*/ 0 w 6078"/>
              <a:gd name="T7" fmla="*/ 10 h 1216"/>
              <a:gd name="T8" fmla="*/ 189 w 6078"/>
              <a:gd name="T9" fmla="*/ 10 h 1216"/>
              <a:gd name="T10" fmla="*/ 678 w 6078"/>
              <a:gd name="T11" fmla="*/ 1076 h 1216"/>
              <a:gd name="T12" fmla="*/ 684 w 6078"/>
              <a:gd name="T13" fmla="*/ 1076 h 1216"/>
              <a:gd name="T14" fmla="*/ 1170 w 6078"/>
              <a:gd name="T15" fmla="*/ 10 h 1216"/>
              <a:gd name="T16" fmla="*/ 1358 w 6078"/>
              <a:gd name="T17" fmla="*/ 10 h 1216"/>
              <a:gd name="T18" fmla="*/ 1514 w 6078"/>
              <a:gd name="T19" fmla="*/ 1206 h 1216"/>
              <a:gd name="T20" fmla="*/ 1690 w 6078"/>
              <a:gd name="T21" fmla="*/ 1206 h 1216"/>
              <a:gd name="T22" fmla="*/ 1690 w 6078"/>
              <a:gd name="T23" fmla="*/ 10 h 1216"/>
              <a:gd name="T24" fmla="*/ 1514 w 6078"/>
              <a:gd name="T25" fmla="*/ 10 h 1216"/>
              <a:gd name="T26" fmla="*/ 1514 w 6078"/>
              <a:gd name="T27" fmla="*/ 1206 h 1216"/>
              <a:gd name="T28" fmla="*/ 3288 w 6078"/>
              <a:gd name="T29" fmla="*/ 1206 h 1216"/>
              <a:gd name="T30" fmla="*/ 3288 w 6078"/>
              <a:gd name="T31" fmla="*/ 10 h 1216"/>
              <a:gd name="T32" fmla="*/ 3112 w 6078"/>
              <a:gd name="T33" fmla="*/ 10 h 1216"/>
              <a:gd name="T34" fmla="*/ 3112 w 6078"/>
              <a:gd name="T35" fmla="*/ 1076 h 1216"/>
              <a:gd name="T36" fmla="*/ 3108 w 6078"/>
              <a:gd name="T37" fmla="*/ 1076 h 1216"/>
              <a:gd name="T38" fmla="*/ 2215 w 6078"/>
              <a:gd name="T39" fmla="*/ 10 h 1216"/>
              <a:gd name="T40" fmla="*/ 1947 w 6078"/>
              <a:gd name="T41" fmla="*/ 10 h 1216"/>
              <a:gd name="T42" fmla="*/ 1947 w 6078"/>
              <a:gd name="T43" fmla="*/ 1206 h 1216"/>
              <a:gd name="T44" fmla="*/ 2123 w 6078"/>
              <a:gd name="T45" fmla="*/ 1206 h 1216"/>
              <a:gd name="T46" fmla="*/ 2123 w 6078"/>
              <a:gd name="T47" fmla="*/ 148 h 1216"/>
              <a:gd name="T48" fmla="*/ 2127 w 6078"/>
              <a:gd name="T49" fmla="*/ 148 h 1216"/>
              <a:gd name="T50" fmla="*/ 3021 w 6078"/>
              <a:gd name="T51" fmla="*/ 1206 h 1216"/>
              <a:gd name="T52" fmla="*/ 3288 w 6078"/>
              <a:gd name="T53" fmla="*/ 1206 h 1216"/>
              <a:gd name="T54" fmla="*/ 5255 w 6078"/>
              <a:gd name="T55" fmla="*/ 532 h 1216"/>
              <a:gd name="T56" fmla="*/ 5255 w 6078"/>
              <a:gd name="T57" fmla="*/ 147 h 1216"/>
              <a:gd name="T58" fmla="*/ 6078 w 6078"/>
              <a:gd name="T59" fmla="*/ 147 h 1216"/>
              <a:gd name="T60" fmla="*/ 6078 w 6078"/>
              <a:gd name="T61" fmla="*/ 10 h 1216"/>
              <a:gd name="T62" fmla="*/ 5078 w 6078"/>
              <a:gd name="T63" fmla="*/ 10 h 1216"/>
              <a:gd name="T64" fmla="*/ 5078 w 6078"/>
              <a:gd name="T65" fmla="*/ 1206 h 1216"/>
              <a:gd name="T66" fmla="*/ 6078 w 6078"/>
              <a:gd name="T67" fmla="*/ 1206 h 1216"/>
              <a:gd name="T68" fmla="*/ 6078 w 6078"/>
              <a:gd name="T69" fmla="*/ 1069 h 1216"/>
              <a:gd name="T70" fmla="*/ 5255 w 6078"/>
              <a:gd name="T71" fmla="*/ 1069 h 1216"/>
              <a:gd name="T72" fmla="*/ 5255 w 6078"/>
              <a:gd name="T73" fmla="*/ 653 h 1216"/>
              <a:gd name="T74" fmla="*/ 6043 w 6078"/>
              <a:gd name="T75" fmla="*/ 653 h 1216"/>
              <a:gd name="T76" fmla="*/ 6043 w 6078"/>
              <a:gd name="T77" fmla="*/ 532 h 1216"/>
              <a:gd name="T78" fmla="*/ 5255 w 6078"/>
              <a:gd name="T79" fmla="*/ 532 h 1216"/>
              <a:gd name="T80" fmla="*/ 4825 w 6078"/>
              <a:gd name="T81" fmla="*/ 608 h 1216"/>
              <a:gd name="T82" fmla="*/ 4153 w 6078"/>
              <a:gd name="T83" fmla="*/ 608 h 1216"/>
              <a:gd name="T84" fmla="*/ 4153 w 6078"/>
              <a:gd name="T85" fmla="*/ 745 h 1216"/>
              <a:gd name="T86" fmla="*/ 4648 w 6078"/>
              <a:gd name="T87" fmla="*/ 745 h 1216"/>
              <a:gd name="T88" fmla="*/ 4648 w 6078"/>
              <a:gd name="T89" fmla="*/ 876 h 1216"/>
              <a:gd name="T90" fmla="*/ 4273 w 6078"/>
              <a:gd name="T91" fmla="*/ 1088 h 1216"/>
              <a:gd name="T92" fmla="*/ 4107 w 6078"/>
              <a:gd name="T93" fmla="*/ 1088 h 1216"/>
              <a:gd name="T94" fmla="*/ 3717 w 6078"/>
              <a:gd name="T95" fmla="*/ 817 h 1216"/>
              <a:gd name="T96" fmla="*/ 3717 w 6078"/>
              <a:gd name="T97" fmla="*/ 433 h 1216"/>
              <a:gd name="T98" fmla="*/ 4103 w 6078"/>
              <a:gd name="T99" fmla="*/ 129 h 1216"/>
              <a:gd name="T100" fmla="*/ 4321 w 6078"/>
              <a:gd name="T101" fmla="*/ 129 h 1216"/>
              <a:gd name="T102" fmla="*/ 4644 w 6078"/>
              <a:gd name="T103" fmla="*/ 291 h 1216"/>
              <a:gd name="T104" fmla="*/ 4644 w 6078"/>
              <a:gd name="T105" fmla="*/ 359 h 1216"/>
              <a:gd name="T106" fmla="*/ 4820 w 6078"/>
              <a:gd name="T107" fmla="*/ 359 h 1216"/>
              <a:gd name="T108" fmla="*/ 4820 w 6078"/>
              <a:gd name="T109" fmla="*/ 267 h 1216"/>
              <a:gd name="T110" fmla="*/ 4406 w 6078"/>
              <a:gd name="T111" fmla="*/ 0 h 1216"/>
              <a:gd name="T112" fmla="*/ 3997 w 6078"/>
              <a:gd name="T113" fmla="*/ 0 h 1216"/>
              <a:gd name="T114" fmla="*/ 3541 w 6078"/>
              <a:gd name="T115" fmla="*/ 417 h 1216"/>
              <a:gd name="T116" fmla="*/ 3541 w 6078"/>
              <a:gd name="T117" fmla="*/ 787 h 1216"/>
              <a:gd name="T118" fmla="*/ 4138 w 6078"/>
              <a:gd name="T119" fmla="*/ 1216 h 1216"/>
              <a:gd name="T120" fmla="*/ 4308 w 6078"/>
              <a:gd name="T121" fmla="*/ 1216 h 1216"/>
              <a:gd name="T122" fmla="*/ 4825 w 6078"/>
              <a:gd name="T123" fmla="*/ 868 h 1216"/>
              <a:gd name="T124" fmla="*/ 4825 w 6078"/>
              <a:gd name="T125" fmla="*/ 608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078" h="1216">
                <a:moveTo>
                  <a:pt x="1358" y="10"/>
                </a:moveTo>
                <a:cubicBezTo>
                  <a:pt x="795" y="1206"/>
                  <a:pt x="795" y="1206"/>
                  <a:pt x="795" y="1206"/>
                </a:cubicBezTo>
                <a:cubicBezTo>
                  <a:pt x="568" y="1206"/>
                  <a:pt x="568" y="1206"/>
                  <a:pt x="568" y="1206"/>
                </a:cubicBezTo>
                <a:cubicBezTo>
                  <a:pt x="0" y="10"/>
                  <a:pt x="0" y="10"/>
                  <a:pt x="0" y="10"/>
                </a:cubicBezTo>
                <a:cubicBezTo>
                  <a:pt x="189" y="10"/>
                  <a:pt x="189" y="10"/>
                  <a:pt x="189" y="10"/>
                </a:cubicBezTo>
                <a:cubicBezTo>
                  <a:pt x="678" y="1076"/>
                  <a:pt x="678" y="1076"/>
                  <a:pt x="678" y="1076"/>
                </a:cubicBezTo>
                <a:cubicBezTo>
                  <a:pt x="684" y="1076"/>
                  <a:pt x="684" y="1076"/>
                  <a:pt x="684" y="1076"/>
                </a:cubicBezTo>
                <a:cubicBezTo>
                  <a:pt x="1170" y="10"/>
                  <a:pt x="1170" y="10"/>
                  <a:pt x="1170" y="10"/>
                </a:cubicBezTo>
                <a:cubicBezTo>
                  <a:pt x="1358" y="10"/>
                  <a:pt x="1358" y="10"/>
                  <a:pt x="1358" y="10"/>
                </a:cubicBezTo>
                <a:moveTo>
                  <a:pt x="1514" y="1206"/>
                </a:moveTo>
                <a:cubicBezTo>
                  <a:pt x="1690" y="1206"/>
                  <a:pt x="1690" y="1206"/>
                  <a:pt x="1690" y="1206"/>
                </a:cubicBezTo>
                <a:cubicBezTo>
                  <a:pt x="1690" y="10"/>
                  <a:pt x="1690" y="10"/>
                  <a:pt x="1690" y="10"/>
                </a:cubicBezTo>
                <a:cubicBezTo>
                  <a:pt x="1514" y="10"/>
                  <a:pt x="1514" y="10"/>
                  <a:pt x="1514" y="10"/>
                </a:cubicBezTo>
                <a:lnTo>
                  <a:pt x="1514" y="1206"/>
                </a:lnTo>
                <a:close/>
                <a:moveTo>
                  <a:pt x="3288" y="1206"/>
                </a:moveTo>
                <a:cubicBezTo>
                  <a:pt x="3288" y="10"/>
                  <a:pt x="3288" y="10"/>
                  <a:pt x="3288" y="10"/>
                </a:cubicBezTo>
                <a:cubicBezTo>
                  <a:pt x="3112" y="10"/>
                  <a:pt x="3112" y="10"/>
                  <a:pt x="3112" y="10"/>
                </a:cubicBezTo>
                <a:cubicBezTo>
                  <a:pt x="3112" y="1076"/>
                  <a:pt x="3112" y="1076"/>
                  <a:pt x="3112" y="1076"/>
                </a:cubicBezTo>
                <a:cubicBezTo>
                  <a:pt x="3108" y="1076"/>
                  <a:pt x="3108" y="1076"/>
                  <a:pt x="3108" y="1076"/>
                </a:cubicBezTo>
                <a:cubicBezTo>
                  <a:pt x="2215" y="10"/>
                  <a:pt x="2215" y="10"/>
                  <a:pt x="2215" y="10"/>
                </a:cubicBezTo>
                <a:cubicBezTo>
                  <a:pt x="1947" y="10"/>
                  <a:pt x="1947" y="10"/>
                  <a:pt x="1947" y="10"/>
                </a:cubicBezTo>
                <a:cubicBezTo>
                  <a:pt x="1947" y="1206"/>
                  <a:pt x="1947" y="1206"/>
                  <a:pt x="1947" y="1206"/>
                </a:cubicBezTo>
                <a:cubicBezTo>
                  <a:pt x="2123" y="1206"/>
                  <a:pt x="2123" y="1206"/>
                  <a:pt x="2123" y="1206"/>
                </a:cubicBezTo>
                <a:cubicBezTo>
                  <a:pt x="2123" y="148"/>
                  <a:pt x="2123" y="148"/>
                  <a:pt x="2123" y="148"/>
                </a:cubicBezTo>
                <a:cubicBezTo>
                  <a:pt x="2127" y="148"/>
                  <a:pt x="2127" y="148"/>
                  <a:pt x="2127" y="148"/>
                </a:cubicBezTo>
                <a:cubicBezTo>
                  <a:pt x="3021" y="1206"/>
                  <a:pt x="3021" y="1206"/>
                  <a:pt x="3021" y="1206"/>
                </a:cubicBezTo>
                <a:cubicBezTo>
                  <a:pt x="3288" y="1206"/>
                  <a:pt x="3288" y="1206"/>
                  <a:pt x="3288" y="1206"/>
                </a:cubicBezTo>
                <a:moveTo>
                  <a:pt x="5255" y="532"/>
                </a:moveTo>
                <a:cubicBezTo>
                  <a:pt x="5255" y="147"/>
                  <a:pt x="5255" y="147"/>
                  <a:pt x="5255" y="147"/>
                </a:cubicBezTo>
                <a:cubicBezTo>
                  <a:pt x="6078" y="147"/>
                  <a:pt x="6078" y="147"/>
                  <a:pt x="6078" y="147"/>
                </a:cubicBezTo>
                <a:cubicBezTo>
                  <a:pt x="6078" y="10"/>
                  <a:pt x="6078" y="10"/>
                  <a:pt x="6078" y="10"/>
                </a:cubicBezTo>
                <a:cubicBezTo>
                  <a:pt x="5078" y="10"/>
                  <a:pt x="5078" y="10"/>
                  <a:pt x="5078" y="10"/>
                </a:cubicBezTo>
                <a:cubicBezTo>
                  <a:pt x="5078" y="1206"/>
                  <a:pt x="5078" y="1206"/>
                  <a:pt x="5078" y="1206"/>
                </a:cubicBezTo>
                <a:cubicBezTo>
                  <a:pt x="6078" y="1206"/>
                  <a:pt x="6078" y="1206"/>
                  <a:pt x="6078" y="1206"/>
                </a:cubicBezTo>
                <a:cubicBezTo>
                  <a:pt x="6078" y="1069"/>
                  <a:pt x="6078" y="1069"/>
                  <a:pt x="6078" y="1069"/>
                </a:cubicBezTo>
                <a:cubicBezTo>
                  <a:pt x="5255" y="1069"/>
                  <a:pt x="5255" y="1069"/>
                  <a:pt x="5255" y="1069"/>
                </a:cubicBezTo>
                <a:cubicBezTo>
                  <a:pt x="5255" y="653"/>
                  <a:pt x="5255" y="653"/>
                  <a:pt x="5255" y="653"/>
                </a:cubicBezTo>
                <a:cubicBezTo>
                  <a:pt x="6043" y="653"/>
                  <a:pt x="6043" y="653"/>
                  <a:pt x="6043" y="653"/>
                </a:cubicBezTo>
                <a:cubicBezTo>
                  <a:pt x="6043" y="532"/>
                  <a:pt x="6043" y="532"/>
                  <a:pt x="6043" y="532"/>
                </a:cubicBezTo>
                <a:cubicBezTo>
                  <a:pt x="5255" y="532"/>
                  <a:pt x="5255" y="532"/>
                  <a:pt x="5255" y="532"/>
                </a:cubicBezTo>
                <a:moveTo>
                  <a:pt x="4825" y="608"/>
                </a:moveTo>
                <a:cubicBezTo>
                  <a:pt x="4153" y="608"/>
                  <a:pt x="4153" y="608"/>
                  <a:pt x="4153" y="608"/>
                </a:cubicBezTo>
                <a:cubicBezTo>
                  <a:pt x="4153" y="745"/>
                  <a:pt x="4153" y="745"/>
                  <a:pt x="4153" y="745"/>
                </a:cubicBezTo>
                <a:cubicBezTo>
                  <a:pt x="4648" y="745"/>
                  <a:pt x="4648" y="745"/>
                  <a:pt x="4648" y="745"/>
                </a:cubicBezTo>
                <a:cubicBezTo>
                  <a:pt x="4648" y="876"/>
                  <a:pt x="4648" y="876"/>
                  <a:pt x="4648" y="876"/>
                </a:cubicBezTo>
                <a:cubicBezTo>
                  <a:pt x="4648" y="1046"/>
                  <a:pt x="4582" y="1088"/>
                  <a:pt x="4273" y="1088"/>
                </a:cubicBezTo>
                <a:cubicBezTo>
                  <a:pt x="4107" y="1088"/>
                  <a:pt x="4107" y="1088"/>
                  <a:pt x="4107" y="1088"/>
                </a:cubicBezTo>
                <a:cubicBezTo>
                  <a:pt x="3817" y="1088"/>
                  <a:pt x="3717" y="1022"/>
                  <a:pt x="3717" y="817"/>
                </a:cubicBezTo>
                <a:cubicBezTo>
                  <a:pt x="3717" y="433"/>
                  <a:pt x="3717" y="433"/>
                  <a:pt x="3717" y="433"/>
                </a:cubicBezTo>
                <a:cubicBezTo>
                  <a:pt x="3717" y="194"/>
                  <a:pt x="3767" y="129"/>
                  <a:pt x="4103" y="129"/>
                </a:cubicBezTo>
                <a:cubicBezTo>
                  <a:pt x="4321" y="129"/>
                  <a:pt x="4321" y="129"/>
                  <a:pt x="4321" y="129"/>
                </a:cubicBezTo>
                <a:cubicBezTo>
                  <a:pt x="4574" y="129"/>
                  <a:pt x="4644" y="176"/>
                  <a:pt x="4644" y="291"/>
                </a:cubicBezTo>
                <a:cubicBezTo>
                  <a:pt x="4644" y="359"/>
                  <a:pt x="4644" y="359"/>
                  <a:pt x="4644" y="359"/>
                </a:cubicBezTo>
                <a:cubicBezTo>
                  <a:pt x="4820" y="359"/>
                  <a:pt x="4820" y="359"/>
                  <a:pt x="4820" y="359"/>
                </a:cubicBezTo>
                <a:cubicBezTo>
                  <a:pt x="4820" y="267"/>
                  <a:pt x="4820" y="267"/>
                  <a:pt x="4820" y="267"/>
                </a:cubicBezTo>
                <a:cubicBezTo>
                  <a:pt x="4820" y="74"/>
                  <a:pt x="4640" y="0"/>
                  <a:pt x="4406" y="0"/>
                </a:cubicBezTo>
                <a:cubicBezTo>
                  <a:pt x="3997" y="0"/>
                  <a:pt x="3997" y="0"/>
                  <a:pt x="3997" y="0"/>
                </a:cubicBezTo>
                <a:cubicBezTo>
                  <a:pt x="3732" y="0"/>
                  <a:pt x="3541" y="93"/>
                  <a:pt x="3541" y="417"/>
                </a:cubicBezTo>
                <a:cubicBezTo>
                  <a:pt x="3541" y="787"/>
                  <a:pt x="3541" y="787"/>
                  <a:pt x="3541" y="787"/>
                </a:cubicBezTo>
                <a:cubicBezTo>
                  <a:pt x="3541" y="1157"/>
                  <a:pt x="3723" y="1216"/>
                  <a:pt x="4138" y="1216"/>
                </a:cubicBezTo>
                <a:cubicBezTo>
                  <a:pt x="4308" y="1216"/>
                  <a:pt x="4308" y="1216"/>
                  <a:pt x="4308" y="1216"/>
                </a:cubicBezTo>
                <a:cubicBezTo>
                  <a:pt x="4661" y="1216"/>
                  <a:pt x="4825" y="1149"/>
                  <a:pt x="4825" y="868"/>
                </a:cubicBezTo>
                <a:cubicBezTo>
                  <a:pt x="4825" y="608"/>
                  <a:pt x="4825" y="608"/>
                  <a:pt x="4825" y="60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dirty="0"/>
          </a:p>
        </p:txBody>
      </p:sp>
    </p:spTree>
    <p:extLst>
      <p:ext uri="{BB962C8B-B14F-4D97-AF65-F5344CB8AC3E}">
        <p14:creationId xmlns:p14="http://schemas.microsoft.com/office/powerpoint/2010/main" val="41779846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nsertedImage">
            <a:extLst>
              <a:ext uri="{FF2B5EF4-FFF2-40B4-BE49-F238E27FC236}">
                <a16:creationId xmlns:a16="http://schemas.microsoft.com/office/drawing/2014/main" id="{5D02E1B7-032C-94BF-C7BE-CBF6249AB7F5}"/>
              </a:ext>
            </a:extLst>
          </p:cNvPr>
          <p:cNvPicPr>
            <a:picLocks noGrp="1"/>
          </p:cNvPicPr>
          <p:nvPr>
            <p:ph type="pic" sz="quarter" idx="13"/>
          </p:nvPr>
        </p:nvPicPr>
        <p:blipFill>
          <a:blip r:embed="rId2"/>
          <a:srcRect l="29823" r="29823"/>
          <a:stretch>
            <a:fillRect/>
          </a:stretch>
        </p:blipFill>
        <p:spPr/>
      </p:pic>
      <p:sp>
        <p:nvSpPr>
          <p:cNvPr id="4" name="Slide Number Placeholder 3">
            <a:extLst>
              <a:ext uri="{FF2B5EF4-FFF2-40B4-BE49-F238E27FC236}">
                <a16:creationId xmlns:a16="http://schemas.microsoft.com/office/drawing/2014/main" id="{F354DFE2-85DF-E6A4-116B-7F7A6740CA55}"/>
              </a:ext>
            </a:extLst>
          </p:cNvPr>
          <p:cNvSpPr>
            <a:spLocks noGrp="1"/>
          </p:cNvSpPr>
          <p:nvPr>
            <p:ph type="sldNum" sz="quarter" idx="16"/>
          </p:nvPr>
        </p:nvSpPr>
        <p:spPr/>
        <p:txBody>
          <a:bodyPr/>
          <a:lstStyle/>
          <a:p>
            <a:fld id="{68468C2E-472A-43C3-926E-5A5CF00B7762}" type="slidenum">
              <a:rPr lang="sv-SE" smtClean="0"/>
              <a:pPr/>
              <a:t>46</a:t>
            </a:fld>
            <a:endParaRPr lang="sv-SE" dirty="0"/>
          </a:p>
        </p:txBody>
      </p:sp>
      <p:sp>
        <p:nvSpPr>
          <p:cNvPr id="6" name="Title 5">
            <a:extLst>
              <a:ext uri="{FF2B5EF4-FFF2-40B4-BE49-F238E27FC236}">
                <a16:creationId xmlns:a16="http://schemas.microsoft.com/office/drawing/2014/main" id="{4D1075B0-0A6C-C743-6ECA-46B77C449AF7}"/>
              </a:ext>
            </a:extLst>
          </p:cNvPr>
          <p:cNvSpPr>
            <a:spLocks noGrp="1"/>
          </p:cNvSpPr>
          <p:nvPr>
            <p:ph type="title"/>
          </p:nvPr>
        </p:nvSpPr>
        <p:spPr/>
        <p:txBody>
          <a:bodyPr>
            <a:normAutofit fontScale="90000"/>
          </a:bodyPr>
          <a:lstStyle/>
          <a:p>
            <a:br>
              <a:rPr lang="sv-SE" dirty="0"/>
            </a:br>
            <a:br>
              <a:rPr lang="sv-SE" dirty="0"/>
            </a:br>
            <a:r>
              <a:rPr lang="sv-SE" dirty="0"/>
              <a:t>Hantera ansvarsfrågorna</a:t>
            </a:r>
          </a:p>
        </p:txBody>
      </p:sp>
      <p:sp>
        <p:nvSpPr>
          <p:cNvPr id="8" name="Text Placeholder 7">
            <a:extLst>
              <a:ext uri="{FF2B5EF4-FFF2-40B4-BE49-F238E27FC236}">
                <a16:creationId xmlns:a16="http://schemas.microsoft.com/office/drawing/2014/main" id="{B7430D87-FEFD-9AD7-C24B-62ACB7B78424}"/>
              </a:ext>
            </a:extLst>
          </p:cNvPr>
          <p:cNvSpPr>
            <a:spLocks noGrp="1"/>
          </p:cNvSpPr>
          <p:nvPr>
            <p:ph type="body" sz="quarter" idx="17"/>
          </p:nvPr>
        </p:nvSpPr>
        <p:spPr>
          <a:xfrm>
            <a:off x="5016500" y="1773238"/>
            <a:ext cx="6480282" cy="505342"/>
          </a:xfrm>
        </p:spPr>
        <p:txBody>
          <a:bodyPr/>
          <a:lstStyle/>
          <a:p>
            <a:r>
              <a:rPr lang="sv-SE" sz="2000" dirty="0"/>
              <a:t>Kontakt med försäkringsföretagets revisor kräver eftertanke</a:t>
            </a:r>
          </a:p>
        </p:txBody>
      </p:sp>
      <p:sp>
        <p:nvSpPr>
          <p:cNvPr id="9" name="Text Placeholder 8">
            <a:extLst>
              <a:ext uri="{FF2B5EF4-FFF2-40B4-BE49-F238E27FC236}">
                <a16:creationId xmlns:a16="http://schemas.microsoft.com/office/drawing/2014/main" id="{823A72CC-BF9E-272B-9294-4C05534539BD}"/>
              </a:ext>
            </a:extLst>
          </p:cNvPr>
          <p:cNvSpPr>
            <a:spLocks noGrp="1"/>
          </p:cNvSpPr>
          <p:nvPr>
            <p:ph type="body" sz="quarter" idx="18"/>
          </p:nvPr>
        </p:nvSpPr>
        <p:spPr/>
        <p:txBody>
          <a:bodyPr/>
          <a:lstStyle/>
          <a:p>
            <a:pPr marL="0" indent="0">
              <a:lnSpc>
                <a:spcPct val="90000"/>
              </a:lnSpc>
              <a:spcBef>
                <a:spcPts val="600"/>
              </a:spcBef>
              <a:buNone/>
              <a:defRPr/>
            </a:pPr>
            <a:r>
              <a:rPr lang="sv-SE" sz="1600" dirty="0"/>
              <a:t>17 kap. 12 § FRL</a:t>
            </a:r>
          </a:p>
          <a:p>
            <a:pPr marL="0" indent="0">
              <a:lnSpc>
                <a:spcPct val="90000"/>
              </a:lnSpc>
              <a:spcBef>
                <a:spcPts val="600"/>
              </a:spcBef>
              <a:buNone/>
              <a:defRPr/>
            </a:pPr>
            <a:r>
              <a:rPr lang="sv-SE" sz="1600" i="1" dirty="0"/>
              <a:t>”En revisor … </a:t>
            </a:r>
            <a:r>
              <a:rPr lang="sv-SE" sz="1600" b="1" i="1" dirty="0">
                <a:solidFill>
                  <a:srgbClr val="C00000"/>
                </a:solidFill>
              </a:rPr>
              <a:t>ska genast rapportera till Finansinspektionen </a:t>
            </a:r>
            <a:r>
              <a:rPr lang="sv-SE" sz="1600" i="1" dirty="0"/>
              <a:t>om han eller hon vid fullgörandet av sitt uppdrag i ett försäkringsföretag får kännedom om  förhållanden som </a:t>
            </a:r>
          </a:p>
          <a:p>
            <a:pPr marL="457200" indent="-457200">
              <a:lnSpc>
                <a:spcPct val="90000"/>
              </a:lnSpc>
              <a:spcBef>
                <a:spcPts val="600"/>
              </a:spcBef>
              <a:buAutoNum type="arabicPeriod"/>
              <a:defRPr/>
            </a:pPr>
            <a:r>
              <a:rPr lang="sv-SE" sz="1600" i="1" dirty="0"/>
              <a:t>kan utgöra en väsentlig överträdelse av de författningar som reglerar företagets verksamhet, </a:t>
            </a:r>
          </a:p>
          <a:p>
            <a:pPr marL="457200" indent="-457200">
              <a:lnSpc>
                <a:spcPct val="90000"/>
              </a:lnSpc>
              <a:spcBef>
                <a:spcPts val="600"/>
              </a:spcBef>
              <a:buAutoNum type="arabicPeriod"/>
              <a:defRPr/>
            </a:pPr>
            <a:r>
              <a:rPr lang="sv-SE" sz="1600" i="1" dirty="0"/>
              <a:t>kan påverka företagets fortsatta drift negativt</a:t>
            </a:r>
          </a:p>
          <a:p>
            <a:pPr marL="457200" indent="-457200">
              <a:lnSpc>
                <a:spcPct val="90000"/>
              </a:lnSpc>
              <a:spcBef>
                <a:spcPts val="600"/>
              </a:spcBef>
              <a:buAutoNum type="arabicPeriod"/>
              <a:defRPr/>
            </a:pPr>
            <a:r>
              <a:rPr lang="sv-SE" sz="1600" i="1" dirty="0"/>
              <a:t>… ”</a:t>
            </a:r>
            <a:endParaRPr lang="sv-SE" altLang="sv-SE" sz="1600" i="1" dirty="0"/>
          </a:p>
          <a:p>
            <a:endParaRPr lang="sv-SE" dirty="0"/>
          </a:p>
        </p:txBody>
      </p:sp>
      <p:sp>
        <p:nvSpPr>
          <p:cNvPr id="22" name="Vinge">
            <a:extLst>
              <a:ext uri="{FF2B5EF4-FFF2-40B4-BE49-F238E27FC236}">
                <a16:creationId xmlns:a16="http://schemas.microsoft.com/office/drawing/2014/main" id="{557B57E2-D2DC-964C-2B57-841B569875D3}"/>
              </a:ext>
            </a:extLst>
          </p:cNvPr>
          <p:cNvSpPr>
            <a:spLocks noEditPoints="1"/>
          </p:cNvSpPr>
          <p:nvPr/>
        </p:nvSpPr>
        <p:spPr bwMode="auto">
          <a:xfrm>
            <a:off x="334963" y="6405563"/>
            <a:ext cx="720725" cy="144462"/>
          </a:xfrm>
          <a:custGeom>
            <a:avLst/>
            <a:gdLst>
              <a:gd name="T0" fmla="*/ 1358 w 6078"/>
              <a:gd name="T1" fmla="*/ 10 h 1216"/>
              <a:gd name="T2" fmla="*/ 795 w 6078"/>
              <a:gd name="T3" fmla="*/ 1206 h 1216"/>
              <a:gd name="T4" fmla="*/ 568 w 6078"/>
              <a:gd name="T5" fmla="*/ 1206 h 1216"/>
              <a:gd name="T6" fmla="*/ 0 w 6078"/>
              <a:gd name="T7" fmla="*/ 10 h 1216"/>
              <a:gd name="T8" fmla="*/ 189 w 6078"/>
              <a:gd name="T9" fmla="*/ 10 h 1216"/>
              <a:gd name="T10" fmla="*/ 678 w 6078"/>
              <a:gd name="T11" fmla="*/ 1076 h 1216"/>
              <a:gd name="T12" fmla="*/ 684 w 6078"/>
              <a:gd name="T13" fmla="*/ 1076 h 1216"/>
              <a:gd name="T14" fmla="*/ 1170 w 6078"/>
              <a:gd name="T15" fmla="*/ 10 h 1216"/>
              <a:gd name="T16" fmla="*/ 1358 w 6078"/>
              <a:gd name="T17" fmla="*/ 10 h 1216"/>
              <a:gd name="T18" fmla="*/ 1514 w 6078"/>
              <a:gd name="T19" fmla="*/ 1206 h 1216"/>
              <a:gd name="T20" fmla="*/ 1690 w 6078"/>
              <a:gd name="T21" fmla="*/ 1206 h 1216"/>
              <a:gd name="T22" fmla="*/ 1690 w 6078"/>
              <a:gd name="T23" fmla="*/ 10 h 1216"/>
              <a:gd name="T24" fmla="*/ 1514 w 6078"/>
              <a:gd name="T25" fmla="*/ 10 h 1216"/>
              <a:gd name="T26" fmla="*/ 1514 w 6078"/>
              <a:gd name="T27" fmla="*/ 1206 h 1216"/>
              <a:gd name="T28" fmla="*/ 3288 w 6078"/>
              <a:gd name="T29" fmla="*/ 1206 h 1216"/>
              <a:gd name="T30" fmla="*/ 3288 w 6078"/>
              <a:gd name="T31" fmla="*/ 10 h 1216"/>
              <a:gd name="T32" fmla="*/ 3112 w 6078"/>
              <a:gd name="T33" fmla="*/ 10 h 1216"/>
              <a:gd name="T34" fmla="*/ 3112 w 6078"/>
              <a:gd name="T35" fmla="*/ 1076 h 1216"/>
              <a:gd name="T36" fmla="*/ 3108 w 6078"/>
              <a:gd name="T37" fmla="*/ 1076 h 1216"/>
              <a:gd name="T38" fmla="*/ 2215 w 6078"/>
              <a:gd name="T39" fmla="*/ 10 h 1216"/>
              <a:gd name="T40" fmla="*/ 1947 w 6078"/>
              <a:gd name="T41" fmla="*/ 10 h 1216"/>
              <a:gd name="T42" fmla="*/ 1947 w 6078"/>
              <a:gd name="T43" fmla="*/ 1206 h 1216"/>
              <a:gd name="T44" fmla="*/ 2123 w 6078"/>
              <a:gd name="T45" fmla="*/ 1206 h 1216"/>
              <a:gd name="T46" fmla="*/ 2123 w 6078"/>
              <a:gd name="T47" fmla="*/ 148 h 1216"/>
              <a:gd name="T48" fmla="*/ 2127 w 6078"/>
              <a:gd name="T49" fmla="*/ 148 h 1216"/>
              <a:gd name="T50" fmla="*/ 3021 w 6078"/>
              <a:gd name="T51" fmla="*/ 1206 h 1216"/>
              <a:gd name="T52" fmla="*/ 3288 w 6078"/>
              <a:gd name="T53" fmla="*/ 1206 h 1216"/>
              <a:gd name="T54" fmla="*/ 5255 w 6078"/>
              <a:gd name="T55" fmla="*/ 532 h 1216"/>
              <a:gd name="T56" fmla="*/ 5255 w 6078"/>
              <a:gd name="T57" fmla="*/ 147 h 1216"/>
              <a:gd name="T58" fmla="*/ 6078 w 6078"/>
              <a:gd name="T59" fmla="*/ 147 h 1216"/>
              <a:gd name="T60" fmla="*/ 6078 w 6078"/>
              <a:gd name="T61" fmla="*/ 10 h 1216"/>
              <a:gd name="T62" fmla="*/ 5078 w 6078"/>
              <a:gd name="T63" fmla="*/ 10 h 1216"/>
              <a:gd name="T64" fmla="*/ 5078 w 6078"/>
              <a:gd name="T65" fmla="*/ 1206 h 1216"/>
              <a:gd name="T66" fmla="*/ 6078 w 6078"/>
              <a:gd name="T67" fmla="*/ 1206 h 1216"/>
              <a:gd name="T68" fmla="*/ 6078 w 6078"/>
              <a:gd name="T69" fmla="*/ 1069 h 1216"/>
              <a:gd name="T70" fmla="*/ 5255 w 6078"/>
              <a:gd name="T71" fmla="*/ 1069 h 1216"/>
              <a:gd name="T72" fmla="*/ 5255 w 6078"/>
              <a:gd name="T73" fmla="*/ 653 h 1216"/>
              <a:gd name="T74" fmla="*/ 6043 w 6078"/>
              <a:gd name="T75" fmla="*/ 653 h 1216"/>
              <a:gd name="T76" fmla="*/ 6043 w 6078"/>
              <a:gd name="T77" fmla="*/ 532 h 1216"/>
              <a:gd name="T78" fmla="*/ 5255 w 6078"/>
              <a:gd name="T79" fmla="*/ 532 h 1216"/>
              <a:gd name="T80" fmla="*/ 4825 w 6078"/>
              <a:gd name="T81" fmla="*/ 608 h 1216"/>
              <a:gd name="T82" fmla="*/ 4153 w 6078"/>
              <a:gd name="T83" fmla="*/ 608 h 1216"/>
              <a:gd name="T84" fmla="*/ 4153 w 6078"/>
              <a:gd name="T85" fmla="*/ 745 h 1216"/>
              <a:gd name="T86" fmla="*/ 4648 w 6078"/>
              <a:gd name="T87" fmla="*/ 745 h 1216"/>
              <a:gd name="T88" fmla="*/ 4648 w 6078"/>
              <a:gd name="T89" fmla="*/ 876 h 1216"/>
              <a:gd name="T90" fmla="*/ 4273 w 6078"/>
              <a:gd name="T91" fmla="*/ 1088 h 1216"/>
              <a:gd name="T92" fmla="*/ 4107 w 6078"/>
              <a:gd name="T93" fmla="*/ 1088 h 1216"/>
              <a:gd name="T94" fmla="*/ 3717 w 6078"/>
              <a:gd name="T95" fmla="*/ 817 h 1216"/>
              <a:gd name="T96" fmla="*/ 3717 w 6078"/>
              <a:gd name="T97" fmla="*/ 433 h 1216"/>
              <a:gd name="T98" fmla="*/ 4103 w 6078"/>
              <a:gd name="T99" fmla="*/ 129 h 1216"/>
              <a:gd name="T100" fmla="*/ 4321 w 6078"/>
              <a:gd name="T101" fmla="*/ 129 h 1216"/>
              <a:gd name="T102" fmla="*/ 4644 w 6078"/>
              <a:gd name="T103" fmla="*/ 291 h 1216"/>
              <a:gd name="T104" fmla="*/ 4644 w 6078"/>
              <a:gd name="T105" fmla="*/ 359 h 1216"/>
              <a:gd name="T106" fmla="*/ 4820 w 6078"/>
              <a:gd name="T107" fmla="*/ 359 h 1216"/>
              <a:gd name="T108" fmla="*/ 4820 w 6078"/>
              <a:gd name="T109" fmla="*/ 267 h 1216"/>
              <a:gd name="T110" fmla="*/ 4406 w 6078"/>
              <a:gd name="T111" fmla="*/ 0 h 1216"/>
              <a:gd name="T112" fmla="*/ 3997 w 6078"/>
              <a:gd name="T113" fmla="*/ 0 h 1216"/>
              <a:gd name="T114" fmla="*/ 3541 w 6078"/>
              <a:gd name="T115" fmla="*/ 417 h 1216"/>
              <a:gd name="T116" fmla="*/ 3541 w 6078"/>
              <a:gd name="T117" fmla="*/ 787 h 1216"/>
              <a:gd name="T118" fmla="*/ 4138 w 6078"/>
              <a:gd name="T119" fmla="*/ 1216 h 1216"/>
              <a:gd name="T120" fmla="*/ 4308 w 6078"/>
              <a:gd name="T121" fmla="*/ 1216 h 1216"/>
              <a:gd name="T122" fmla="*/ 4825 w 6078"/>
              <a:gd name="T123" fmla="*/ 868 h 1216"/>
              <a:gd name="T124" fmla="*/ 4825 w 6078"/>
              <a:gd name="T125" fmla="*/ 608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078" h="1216">
                <a:moveTo>
                  <a:pt x="1358" y="10"/>
                </a:moveTo>
                <a:cubicBezTo>
                  <a:pt x="795" y="1206"/>
                  <a:pt x="795" y="1206"/>
                  <a:pt x="795" y="1206"/>
                </a:cubicBezTo>
                <a:cubicBezTo>
                  <a:pt x="568" y="1206"/>
                  <a:pt x="568" y="1206"/>
                  <a:pt x="568" y="1206"/>
                </a:cubicBezTo>
                <a:cubicBezTo>
                  <a:pt x="0" y="10"/>
                  <a:pt x="0" y="10"/>
                  <a:pt x="0" y="10"/>
                </a:cubicBezTo>
                <a:cubicBezTo>
                  <a:pt x="189" y="10"/>
                  <a:pt x="189" y="10"/>
                  <a:pt x="189" y="10"/>
                </a:cubicBezTo>
                <a:cubicBezTo>
                  <a:pt x="678" y="1076"/>
                  <a:pt x="678" y="1076"/>
                  <a:pt x="678" y="1076"/>
                </a:cubicBezTo>
                <a:cubicBezTo>
                  <a:pt x="684" y="1076"/>
                  <a:pt x="684" y="1076"/>
                  <a:pt x="684" y="1076"/>
                </a:cubicBezTo>
                <a:cubicBezTo>
                  <a:pt x="1170" y="10"/>
                  <a:pt x="1170" y="10"/>
                  <a:pt x="1170" y="10"/>
                </a:cubicBezTo>
                <a:cubicBezTo>
                  <a:pt x="1358" y="10"/>
                  <a:pt x="1358" y="10"/>
                  <a:pt x="1358" y="10"/>
                </a:cubicBezTo>
                <a:moveTo>
                  <a:pt x="1514" y="1206"/>
                </a:moveTo>
                <a:cubicBezTo>
                  <a:pt x="1690" y="1206"/>
                  <a:pt x="1690" y="1206"/>
                  <a:pt x="1690" y="1206"/>
                </a:cubicBezTo>
                <a:cubicBezTo>
                  <a:pt x="1690" y="10"/>
                  <a:pt x="1690" y="10"/>
                  <a:pt x="1690" y="10"/>
                </a:cubicBezTo>
                <a:cubicBezTo>
                  <a:pt x="1514" y="10"/>
                  <a:pt x="1514" y="10"/>
                  <a:pt x="1514" y="10"/>
                </a:cubicBezTo>
                <a:lnTo>
                  <a:pt x="1514" y="1206"/>
                </a:lnTo>
                <a:close/>
                <a:moveTo>
                  <a:pt x="3288" y="1206"/>
                </a:moveTo>
                <a:cubicBezTo>
                  <a:pt x="3288" y="10"/>
                  <a:pt x="3288" y="10"/>
                  <a:pt x="3288" y="10"/>
                </a:cubicBezTo>
                <a:cubicBezTo>
                  <a:pt x="3112" y="10"/>
                  <a:pt x="3112" y="10"/>
                  <a:pt x="3112" y="10"/>
                </a:cubicBezTo>
                <a:cubicBezTo>
                  <a:pt x="3112" y="1076"/>
                  <a:pt x="3112" y="1076"/>
                  <a:pt x="3112" y="1076"/>
                </a:cubicBezTo>
                <a:cubicBezTo>
                  <a:pt x="3108" y="1076"/>
                  <a:pt x="3108" y="1076"/>
                  <a:pt x="3108" y="1076"/>
                </a:cubicBezTo>
                <a:cubicBezTo>
                  <a:pt x="2215" y="10"/>
                  <a:pt x="2215" y="10"/>
                  <a:pt x="2215" y="10"/>
                </a:cubicBezTo>
                <a:cubicBezTo>
                  <a:pt x="1947" y="10"/>
                  <a:pt x="1947" y="10"/>
                  <a:pt x="1947" y="10"/>
                </a:cubicBezTo>
                <a:cubicBezTo>
                  <a:pt x="1947" y="1206"/>
                  <a:pt x="1947" y="1206"/>
                  <a:pt x="1947" y="1206"/>
                </a:cubicBezTo>
                <a:cubicBezTo>
                  <a:pt x="2123" y="1206"/>
                  <a:pt x="2123" y="1206"/>
                  <a:pt x="2123" y="1206"/>
                </a:cubicBezTo>
                <a:cubicBezTo>
                  <a:pt x="2123" y="148"/>
                  <a:pt x="2123" y="148"/>
                  <a:pt x="2123" y="148"/>
                </a:cubicBezTo>
                <a:cubicBezTo>
                  <a:pt x="2127" y="148"/>
                  <a:pt x="2127" y="148"/>
                  <a:pt x="2127" y="148"/>
                </a:cubicBezTo>
                <a:cubicBezTo>
                  <a:pt x="3021" y="1206"/>
                  <a:pt x="3021" y="1206"/>
                  <a:pt x="3021" y="1206"/>
                </a:cubicBezTo>
                <a:cubicBezTo>
                  <a:pt x="3288" y="1206"/>
                  <a:pt x="3288" y="1206"/>
                  <a:pt x="3288" y="1206"/>
                </a:cubicBezTo>
                <a:moveTo>
                  <a:pt x="5255" y="532"/>
                </a:moveTo>
                <a:cubicBezTo>
                  <a:pt x="5255" y="147"/>
                  <a:pt x="5255" y="147"/>
                  <a:pt x="5255" y="147"/>
                </a:cubicBezTo>
                <a:cubicBezTo>
                  <a:pt x="6078" y="147"/>
                  <a:pt x="6078" y="147"/>
                  <a:pt x="6078" y="147"/>
                </a:cubicBezTo>
                <a:cubicBezTo>
                  <a:pt x="6078" y="10"/>
                  <a:pt x="6078" y="10"/>
                  <a:pt x="6078" y="10"/>
                </a:cubicBezTo>
                <a:cubicBezTo>
                  <a:pt x="5078" y="10"/>
                  <a:pt x="5078" y="10"/>
                  <a:pt x="5078" y="10"/>
                </a:cubicBezTo>
                <a:cubicBezTo>
                  <a:pt x="5078" y="1206"/>
                  <a:pt x="5078" y="1206"/>
                  <a:pt x="5078" y="1206"/>
                </a:cubicBezTo>
                <a:cubicBezTo>
                  <a:pt x="6078" y="1206"/>
                  <a:pt x="6078" y="1206"/>
                  <a:pt x="6078" y="1206"/>
                </a:cubicBezTo>
                <a:cubicBezTo>
                  <a:pt x="6078" y="1069"/>
                  <a:pt x="6078" y="1069"/>
                  <a:pt x="6078" y="1069"/>
                </a:cubicBezTo>
                <a:cubicBezTo>
                  <a:pt x="5255" y="1069"/>
                  <a:pt x="5255" y="1069"/>
                  <a:pt x="5255" y="1069"/>
                </a:cubicBezTo>
                <a:cubicBezTo>
                  <a:pt x="5255" y="653"/>
                  <a:pt x="5255" y="653"/>
                  <a:pt x="5255" y="653"/>
                </a:cubicBezTo>
                <a:cubicBezTo>
                  <a:pt x="6043" y="653"/>
                  <a:pt x="6043" y="653"/>
                  <a:pt x="6043" y="653"/>
                </a:cubicBezTo>
                <a:cubicBezTo>
                  <a:pt x="6043" y="532"/>
                  <a:pt x="6043" y="532"/>
                  <a:pt x="6043" y="532"/>
                </a:cubicBezTo>
                <a:cubicBezTo>
                  <a:pt x="5255" y="532"/>
                  <a:pt x="5255" y="532"/>
                  <a:pt x="5255" y="532"/>
                </a:cubicBezTo>
                <a:moveTo>
                  <a:pt x="4825" y="608"/>
                </a:moveTo>
                <a:cubicBezTo>
                  <a:pt x="4153" y="608"/>
                  <a:pt x="4153" y="608"/>
                  <a:pt x="4153" y="608"/>
                </a:cubicBezTo>
                <a:cubicBezTo>
                  <a:pt x="4153" y="745"/>
                  <a:pt x="4153" y="745"/>
                  <a:pt x="4153" y="745"/>
                </a:cubicBezTo>
                <a:cubicBezTo>
                  <a:pt x="4648" y="745"/>
                  <a:pt x="4648" y="745"/>
                  <a:pt x="4648" y="745"/>
                </a:cubicBezTo>
                <a:cubicBezTo>
                  <a:pt x="4648" y="876"/>
                  <a:pt x="4648" y="876"/>
                  <a:pt x="4648" y="876"/>
                </a:cubicBezTo>
                <a:cubicBezTo>
                  <a:pt x="4648" y="1046"/>
                  <a:pt x="4582" y="1088"/>
                  <a:pt x="4273" y="1088"/>
                </a:cubicBezTo>
                <a:cubicBezTo>
                  <a:pt x="4107" y="1088"/>
                  <a:pt x="4107" y="1088"/>
                  <a:pt x="4107" y="1088"/>
                </a:cubicBezTo>
                <a:cubicBezTo>
                  <a:pt x="3817" y="1088"/>
                  <a:pt x="3717" y="1022"/>
                  <a:pt x="3717" y="817"/>
                </a:cubicBezTo>
                <a:cubicBezTo>
                  <a:pt x="3717" y="433"/>
                  <a:pt x="3717" y="433"/>
                  <a:pt x="3717" y="433"/>
                </a:cubicBezTo>
                <a:cubicBezTo>
                  <a:pt x="3717" y="194"/>
                  <a:pt x="3767" y="129"/>
                  <a:pt x="4103" y="129"/>
                </a:cubicBezTo>
                <a:cubicBezTo>
                  <a:pt x="4321" y="129"/>
                  <a:pt x="4321" y="129"/>
                  <a:pt x="4321" y="129"/>
                </a:cubicBezTo>
                <a:cubicBezTo>
                  <a:pt x="4574" y="129"/>
                  <a:pt x="4644" y="176"/>
                  <a:pt x="4644" y="291"/>
                </a:cubicBezTo>
                <a:cubicBezTo>
                  <a:pt x="4644" y="359"/>
                  <a:pt x="4644" y="359"/>
                  <a:pt x="4644" y="359"/>
                </a:cubicBezTo>
                <a:cubicBezTo>
                  <a:pt x="4820" y="359"/>
                  <a:pt x="4820" y="359"/>
                  <a:pt x="4820" y="359"/>
                </a:cubicBezTo>
                <a:cubicBezTo>
                  <a:pt x="4820" y="267"/>
                  <a:pt x="4820" y="267"/>
                  <a:pt x="4820" y="267"/>
                </a:cubicBezTo>
                <a:cubicBezTo>
                  <a:pt x="4820" y="74"/>
                  <a:pt x="4640" y="0"/>
                  <a:pt x="4406" y="0"/>
                </a:cubicBezTo>
                <a:cubicBezTo>
                  <a:pt x="3997" y="0"/>
                  <a:pt x="3997" y="0"/>
                  <a:pt x="3997" y="0"/>
                </a:cubicBezTo>
                <a:cubicBezTo>
                  <a:pt x="3732" y="0"/>
                  <a:pt x="3541" y="93"/>
                  <a:pt x="3541" y="417"/>
                </a:cubicBezTo>
                <a:cubicBezTo>
                  <a:pt x="3541" y="787"/>
                  <a:pt x="3541" y="787"/>
                  <a:pt x="3541" y="787"/>
                </a:cubicBezTo>
                <a:cubicBezTo>
                  <a:pt x="3541" y="1157"/>
                  <a:pt x="3723" y="1216"/>
                  <a:pt x="4138" y="1216"/>
                </a:cubicBezTo>
                <a:cubicBezTo>
                  <a:pt x="4308" y="1216"/>
                  <a:pt x="4308" y="1216"/>
                  <a:pt x="4308" y="1216"/>
                </a:cubicBezTo>
                <a:cubicBezTo>
                  <a:pt x="4661" y="1216"/>
                  <a:pt x="4825" y="1149"/>
                  <a:pt x="4825" y="868"/>
                </a:cubicBezTo>
                <a:cubicBezTo>
                  <a:pt x="4825" y="608"/>
                  <a:pt x="4825" y="608"/>
                  <a:pt x="4825" y="60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dirty="0"/>
          </a:p>
        </p:txBody>
      </p:sp>
    </p:spTree>
    <p:extLst>
      <p:ext uri="{BB962C8B-B14F-4D97-AF65-F5344CB8AC3E}">
        <p14:creationId xmlns:p14="http://schemas.microsoft.com/office/powerpoint/2010/main" val="17376527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nsertedImage">
            <a:extLst>
              <a:ext uri="{FF2B5EF4-FFF2-40B4-BE49-F238E27FC236}">
                <a16:creationId xmlns:a16="http://schemas.microsoft.com/office/drawing/2014/main" id="{8B7A1A47-2930-9C31-E141-FF5A6A8553A1}"/>
              </a:ext>
            </a:extLst>
          </p:cNvPr>
          <p:cNvPicPr>
            <a:picLocks noGrp="1"/>
          </p:cNvPicPr>
          <p:nvPr>
            <p:ph type="pic" sz="quarter" idx="18"/>
          </p:nvPr>
        </p:nvPicPr>
        <p:blipFill>
          <a:blip r:embed="rId2"/>
          <a:srcRect t="7796" b="7796"/>
          <a:stretch>
            <a:fillRect/>
          </a:stretch>
        </p:blipFill>
        <p:spPr/>
      </p:pic>
      <p:sp>
        <p:nvSpPr>
          <p:cNvPr id="9" name="Text Placeholder 8">
            <a:extLst>
              <a:ext uri="{FF2B5EF4-FFF2-40B4-BE49-F238E27FC236}">
                <a16:creationId xmlns:a16="http://schemas.microsoft.com/office/drawing/2014/main" id="{8B2007D4-9970-6720-1FB3-5299CD43238D}"/>
              </a:ext>
            </a:extLst>
          </p:cNvPr>
          <p:cNvSpPr>
            <a:spLocks noGrp="1"/>
          </p:cNvSpPr>
          <p:nvPr>
            <p:ph type="body" sz="quarter" idx="14"/>
          </p:nvPr>
        </p:nvSpPr>
        <p:spPr/>
        <p:txBody>
          <a:bodyPr/>
          <a:lstStyle/>
          <a:p>
            <a:r>
              <a:rPr lang="sv-SE" sz="2000" dirty="0"/>
              <a:t>Kom ihåg:</a:t>
            </a:r>
          </a:p>
        </p:txBody>
      </p:sp>
      <p:sp>
        <p:nvSpPr>
          <p:cNvPr id="8" name="Content Placeholder 7">
            <a:extLst>
              <a:ext uri="{FF2B5EF4-FFF2-40B4-BE49-F238E27FC236}">
                <a16:creationId xmlns:a16="http://schemas.microsoft.com/office/drawing/2014/main" id="{7C9AA94B-EF2D-BFD4-7BBD-387EF77B2D37}"/>
              </a:ext>
            </a:extLst>
          </p:cNvPr>
          <p:cNvSpPr>
            <a:spLocks noGrp="1"/>
          </p:cNvSpPr>
          <p:nvPr>
            <p:ph sz="quarter" idx="13"/>
          </p:nvPr>
        </p:nvSpPr>
        <p:spPr/>
        <p:txBody>
          <a:bodyPr numCol="2"/>
          <a:lstStyle/>
          <a:p>
            <a:pPr>
              <a:lnSpc>
                <a:spcPct val="90000"/>
              </a:lnSpc>
              <a:spcBef>
                <a:spcPts val="600"/>
              </a:spcBef>
              <a:buFont typeface="Arial" panose="020B0604020202020204" pitchFamily="34" charset="0"/>
              <a:buChar char="•"/>
              <a:defRPr/>
            </a:pPr>
            <a:r>
              <a:rPr lang="sv-SE" sz="1600" dirty="0"/>
              <a:t>Se till att det skrivs tydliga protokoll</a:t>
            </a:r>
          </a:p>
          <a:p>
            <a:pPr>
              <a:lnSpc>
                <a:spcPct val="90000"/>
              </a:lnSpc>
              <a:spcBef>
                <a:spcPts val="600"/>
              </a:spcBef>
              <a:buFont typeface="Arial" panose="020B0604020202020204" pitchFamily="34" charset="0"/>
              <a:buChar char="•"/>
              <a:defRPr/>
            </a:pPr>
            <a:r>
              <a:rPr lang="sv-SE" sz="1600" dirty="0"/>
              <a:t>All muntlig information ska dokumenteras</a:t>
            </a:r>
          </a:p>
          <a:p>
            <a:pPr>
              <a:lnSpc>
                <a:spcPct val="90000"/>
              </a:lnSpc>
              <a:spcBef>
                <a:spcPts val="600"/>
              </a:spcBef>
              <a:buFont typeface="Arial" panose="020B0604020202020204" pitchFamily="34" charset="0"/>
              <a:buChar char="•"/>
              <a:defRPr/>
            </a:pPr>
            <a:r>
              <a:rPr lang="sv-SE" sz="1600" dirty="0"/>
              <a:t>Kräv att din avvikande mening noteras</a:t>
            </a:r>
          </a:p>
          <a:p>
            <a:pPr>
              <a:lnSpc>
                <a:spcPct val="90000"/>
              </a:lnSpc>
              <a:spcBef>
                <a:spcPts val="600"/>
              </a:spcBef>
              <a:buFont typeface="Arial" panose="020B0604020202020204" pitchFamily="34" charset="0"/>
              <a:buChar char="•"/>
              <a:defRPr/>
            </a:pPr>
            <a:r>
              <a:rPr lang="sv-SE" sz="1600" dirty="0"/>
              <a:t>Styrelseansvaret är individuellt: Låtsas inte att du kan det du inte kan!  </a:t>
            </a:r>
          </a:p>
          <a:p>
            <a:pPr>
              <a:lnSpc>
                <a:spcPct val="90000"/>
              </a:lnSpc>
              <a:spcBef>
                <a:spcPts val="600"/>
              </a:spcBef>
              <a:buFont typeface="Arial" panose="020B0604020202020204" pitchFamily="34" charset="0"/>
              <a:buChar char="•"/>
              <a:defRPr/>
            </a:pPr>
            <a:r>
              <a:rPr lang="sv-SE" sz="1600" dirty="0"/>
              <a:t>Släck alla rödljus i de centrala funktionernas rapporter!</a:t>
            </a:r>
          </a:p>
          <a:p>
            <a:pPr>
              <a:lnSpc>
                <a:spcPct val="90000"/>
              </a:lnSpc>
              <a:spcBef>
                <a:spcPts val="600"/>
              </a:spcBef>
              <a:buFont typeface="Arial" panose="020B0604020202020204" pitchFamily="34" charset="0"/>
              <a:buChar char="•"/>
              <a:defRPr/>
            </a:pPr>
            <a:r>
              <a:rPr lang="sv-SE" altLang="sv-SE" sz="1600" dirty="0"/>
              <a:t>Delegera och outsourca med omsorg: ”</a:t>
            </a:r>
            <a:r>
              <a:rPr lang="sv-SE" altLang="sv-SE" sz="1600" i="1" dirty="0" err="1"/>
              <a:t>Vertrauen</a:t>
            </a:r>
            <a:r>
              <a:rPr lang="sv-SE" altLang="sv-SE" sz="1600" i="1" dirty="0"/>
              <a:t> </a:t>
            </a:r>
            <a:r>
              <a:rPr lang="sv-SE" altLang="sv-SE" sz="1600" i="1" dirty="0" err="1"/>
              <a:t>ist</a:t>
            </a:r>
            <a:r>
              <a:rPr lang="sv-SE" altLang="sv-SE" sz="1600" i="1" dirty="0"/>
              <a:t> gut, </a:t>
            </a:r>
            <a:r>
              <a:rPr lang="sv-SE" altLang="sv-SE" sz="1600" i="1" dirty="0" err="1"/>
              <a:t>Kontrolle</a:t>
            </a:r>
            <a:r>
              <a:rPr lang="sv-SE" altLang="sv-SE" sz="1600" i="1" dirty="0"/>
              <a:t> </a:t>
            </a:r>
            <a:r>
              <a:rPr lang="sv-SE" altLang="sv-SE" sz="1600" i="1" dirty="0" err="1"/>
              <a:t>ist</a:t>
            </a:r>
            <a:r>
              <a:rPr lang="sv-SE" altLang="sv-SE" sz="1600" i="1" dirty="0"/>
              <a:t> </a:t>
            </a:r>
            <a:r>
              <a:rPr lang="sv-SE" altLang="sv-SE" sz="1600" i="1" dirty="0" err="1"/>
              <a:t>besser</a:t>
            </a:r>
            <a:r>
              <a:rPr lang="sv-SE" altLang="sv-SE" sz="1600" dirty="0"/>
              <a:t>”</a:t>
            </a:r>
          </a:p>
          <a:p>
            <a:pPr>
              <a:lnSpc>
                <a:spcPct val="90000"/>
              </a:lnSpc>
              <a:spcBef>
                <a:spcPts val="600"/>
              </a:spcBef>
              <a:buFont typeface="Arial" panose="020B0604020202020204" pitchFamily="34" charset="0"/>
              <a:buChar char="•"/>
              <a:defRPr/>
            </a:pPr>
            <a:r>
              <a:rPr lang="sv-SE" altLang="sv-SE" sz="1600" dirty="0"/>
              <a:t>Dokumentera allt enligt </a:t>
            </a:r>
            <a:r>
              <a:rPr lang="sv-SE" altLang="sv-SE" sz="1600" i="1" dirty="0"/>
              <a:t>the Business </a:t>
            </a:r>
            <a:r>
              <a:rPr lang="sv-SE" altLang="sv-SE" sz="1600" i="1" dirty="0" err="1"/>
              <a:t>Judgment</a:t>
            </a:r>
            <a:r>
              <a:rPr lang="sv-SE" altLang="sv-SE" sz="1600" i="1" dirty="0"/>
              <a:t> </a:t>
            </a:r>
            <a:r>
              <a:rPr lang="sv-SE" altLang="sv-SE" sz="1600" i="1" dirty="0" err="1"/>
              <a:t>Rule</a:t>
            </a:r>
            <a:endParaRPr lang="sv-SE" sz="1600" dirty="0"/>
          </a:p>
          <a:p>
            <a:pPr>
              <a:lnSpc>
                <a:spcPct val="90000"/>
              </a:lnSpc>
              <a:spcBef>
                <a:spcPts val="600"/>
              </a:spcBef>
              <a:buFont typeface="Arial" panose="020B0604020202020204" pitchFamily="34" charset="0"/>
              <a:buChar char="•"/>
              <a:defRPr/>
            </a:pPr>
            <a:r>
              <a:rPr lang="sv-SE" sz="1600" dirty="0"/>
              <a:t>Se till att det finns en tydlig skriftlig arbetsfördelningen styrelse/VD</a:t>
            </a:r>
          </a:p>
          <a:p>
            <a:pPr>
              <a:lnSpc>
                <a:spcPct val="90000"/>
              </a:lnSpc>
              <a:spcBef>
                <a:spcPts val="600"/>
              </a:spcBef>
              <a:buFont typeface="Arial" panose="020B0604020202020204" pitchFamily="34" charset="0"/>
              <a:buChar char="•"/>
              <a:defRPr/>
            </a:pPr>
            <a:r>
              <a:rPr lang="sv-SE" altLang="sv-SE" sz="1600" dirty="0"/>
              <a:t>Prioritera styrelsens riktlinjearbete </a:t>
            </a:r>
          </a:p>
          <a:p>
            <a:pPr>
              <a:lnSpc>
                <a:spcPct val="90000"/>
              </a:lnSpc>
              <a:spcBef>
                <a:spcPts val="600"/>
              </a:spcBef>
              <a:buFont typeface="Arial" panose="020B0604020202020204" pitchFamily="34" charset="0"/>
              <a:buChar char="•"/>
              <a:defRPr/>
            </a:pPr>
            <a:r>
              <a:rPr lang="sv-SE" sz="1600" b="1" dirty="0"/>
              <a:t>Glöm inte att överväga om bolagsstämmans godkännande ska inhämtas</a:t>
            </a:r>
            <a:endParaRPr lang="en-GB" sz="1600" b="1" dirty="0"/>
          </a:p>
          <a:p>
            <a:pPr>
              <a:spcBef>
                <a:spcPts val="600"/>
              </a:spcBef>
              <a:buFont typeface="Arial" panose="020B0604020202020204" pitchFamily="34" charset="0"/>
              <a:buChar char="•"/>
            </a:pPr>
            <a:endParaRPr lang="sv-SE" dirty="0"/>
          </a:p>
        </p:txBody>
      </p:sp>
      <p:sp>
        <p:nvSpPr>
          <p:cNvPr id="3" name="Slide Number Placeholder 2">
            <a:extLst>
              <a:ext uri="{FF2B5EF4-FFF2-40B4-BE49-F238E27FC236}">
                <a16:creationId xmlns:a16="http://schemas.microsoft.com/office/drawing/2014/main" id="{B9128777-D8F6-9B1A-DA8F-FD9F80DACBE4}"/>
              </a:ext>
            </a:extLst>
          </p:cNvPr>
          <p:cNvSpPr>
            <a:spLocks noGrp="1"/>
          </p:cNvSpPr>
          <p:nvPr>
            <p:ph type="sldNum" sz="quarter" idx="17"/>
          </p:nvPr>
        </p:nvSpPr>
        <p:spPr/>
        <p:txBody>
          <a:bodyPr/>
          <a:lstStyle/>
          <a:p>
            <a:fld id="{68468C2E-472A-43C3-926E-5A5CF00B7762}" type="slidenum">
              <a:rPr lang="sv-SE" smtClean="0"/>
              <a:pPr/>
              <a:t>47</a:t>
            </a:fld>
            <a:endParaRPr lang="sv-SE" dirty="0"/>
          </a:p>
        </p:txBody>
      </p:sp>
      <p:sp>
        <p:nvSpPr>
          <p:cNvPr id="7" name="Title 6">
            <a:extLst>
              <a:ext uri="{FF2B5EF4-FFF2-40B4-BE49-F238E27FC236}">
                <a16:creationId xmlns:a16="http://schemas.microsoft.com/office/drawing/2014/main" id="{0EAB82FE-5613-2A27-088D-6E45FA7B1CC9}"/>
              </a:ext>
            </a:extLst>
          </p:cNvPr>
          <p:cNvSpPr>
            <a:spLocks noGrp="1"/>
          </p:cNvSpPr>
          <p:nvPr>
            <p:ph type="title"/>
          </p:nvPr>
        </p:nvSpPr>
        <p:spPr/>
        <p:txBody>
          <a:bodyPr>
            <a:normAutofit fontScale="90000"/>
          </a:bodyPr>
          <a:lstStyle/>
          <a:p>
            <a:br>
              <a:rPr lang="sv-SE" dirty="0"/>
            </a:br>
            <a:br>
              <a:rPr lang="sv-SE" dirty="0"/>
            </a:br>
            <a:r>
              <a:rPr lang="sv-SE" dirty="0"/>
              <a:t>Hantera ansvarsfrågorna</a:t>
            </a:r>
          </a:p>
        </p:txBody>
      </p:sp>
      <p:sp>
        <p:nvSpPr>
          <p:cNvPr id="18" name="Vinge">
            <a:extLst>
              <a:ext uri="{FF2B5EF4-FFF2-40B4-BE49-F238E27FC236}">
                <a16:creationId xmlns:a16="http://schemas.microsoft.com/office/drawing/2014/main" id="{D5F5D8DD-98D1-4265-FF7C-C44CEC50AC40}"/>
              </a:ext>
            </a:extLst>
          </p:cNvPr>
          <p:cNvSpPr>
            <a:spLocks noEditPoints="1"/>
          </p:cNvSpPr>
          <p:nvPr/>
        </p:nvSpPr>
        <p:spPr bwMode="auto">
          <a:xfrm>
            <a:off x="334963" y="6405563"/>
            <a:ext cx="720725" cy="144462"/>
          </a:xfrm>
          <a:custGeom>
            <a:avLst/>
            <a:gdLst>
              <a:gd name="T0" fmla="*/ 1358 w 6078"/>
              <a:gd name="T1" fmla="*/ 10 h 1216"/>
              <a:gd name="T2" fmla="*/ 795 w 6078"/>
              <a:gd name="T3" fmla="*/ 1206 h 1216"/>
              <a:gd name="T4" fmla="*/ 568 w 6078"/>
              <a:gd name="T5" fmla="*/ 1206 h 1216"/>
              <a:gd name="T6" fmla="*/ 0 w 6078"/>
              <a:gd name="T7" fmla="*/ 10 h 1216"/>
              <a:gd name="T8" fmla="*/ 189 w 6078"/>
              <a:gd name="T9" fmla="*/ 10 h 1216"/>
              <a:gd name="T10" fmla="*/ 678 w 6078"/>
              <a:gd name="T11" fmla="*/ 1076 h 1216"/>
              <a:gd name="T12" fmla="*/ 684 w 6078"/>
              <a:gd name="T13" fmla="*/ 1076 h 1216"/>
              <a:gd name="T14" fmla="*/ 1170 w 6078"/>
              <a:gd name="T15" fmla="*/ 10 h 1216"/>
              <a:gd name="T16" fmla="*/ 1358 w 6078"/>
              <a:gd name="T17" fmla="*/ 10 h 1216"/>
              <a:gd name="T18" fmla="*/ 1514 w 6078"/>
              <a:gd name="T19" fmla="*/ 1206 h 1216"/>
              <a:gd name="T20" fmla="*/ 1690 w 6078"/>
              <a:gd name="T21" fmla="*/ 1206 h 1216"/>
              <a:gd name="T22" fmla="*/ 1690 w 6078"/>
              <a:gd name="T23" fmla="*/ 10 h 1216"/>
              <a:gd name="T24" fmla="*/ 1514 w 6078"/>
              <a:gd name="T25" fmla="*/ 10 h 1216"/>
              <a:gd name="T26" fmla="*/ 1514 w 6078"/>
              <a:gd name="T27" fmla="*/ 1206 h 1216"/>
              <a:gd name="T28" fmla="*/ 3288 w 6078"/>
              <a:gd name="T29" fmla="*/ 1206 h 1216"/>
              <a:gd name="T30" fmla="*/ 3288 w 6078"/>
              <a:gd name="T31" fmla="*/ 10 h 1216"/>
              <a:gd name="T32" fmla="*/ 3112 w 6078"/>
              <a:gd name="T33" fmla="*/ 10 h 1216"/>
              <a:gd name="T34" fmla="*/ 3112 w 6078"/>
              <a:gd name="T35" fmla="*/ 1076 h 1216"/>
              <a:gd name="T36" fmla="*/ 3108 w 6078"/>
              <a:gd name="T37" fmla="*/ 1076 h 1216"/>
              <a:gd name="T38" fmla="*/ 2215 w 6078"/>
              <a:gd name="T39" fmla="*/ 10 h 1216"/>
              <a:gd name="T40" fmla="*/ 1947 w 6078"/>
              <a:gd name="T41" fmla="*/ 10 h 1216"/>
              <a:gd name="T42" fmla="*/ 1947 w 6078"/>
              <a:gd name="T43" fmla="*/ 1206 h 1216"/>
              <a:gd name="T44" fmla="*/ 2123 w 6078"/>
              <a:gd name="T45" fmla="*/ 1206 h 1216"/>
              <a:gd name="T46" fmla="*/ 2123 w 6078"/>
              <a:gd name="T47" fmla="*/ 148 h 1216"/>
              <a:gd name="T48" fmla="*/ 2127 w 6078"/>
              <a:gd name="T49" fmla="*/ 148 h 1216"/>
              <a:gd name="T50" fmla="*/ 3021 w 6078"/>
              <a:gd name="T51" fmla="*/ 1206 h 1216"/>
              <a:gd name="T52" fmla="*/ 3288 w 6078"/>
              <a:gd name="T53" fmla="*/ 1206 h 1216"/>
              <a:gd name="T54" fmla="*/ 5255 w 6078"/>
              <a:gd name="T55" fmla="*/ 532 h 1216"/>
              <a:gd name="T56" fmla="*/ 5255 w 6078"/>
              <a:gd name="T57" fmla="*/ 147 h 1216"/>
              <a:gd name="T58" fmla="*/ 6078 w 6078"/>
              <a:gd name="T59" fmla="*/ 147 h 1216"/>
              <a:gd name="T60" fmla="*/ 6078 w 6078"/>
              <a:gd name="T61" fmla="*/ 10 h 1216"/>
              <a:gd name="T62" fmla="*/ 5078 w 6078"/>
              <a:gd name="T63" fmla="*/ 10 h 1216"/>
              <a:gd name="T64" fmla="*/ 5078 w 6078"/>
              <a:gd name="T65" fmla="*/ 1206 h 1216"/>
              <a:gd name="T66" fmla="*/ 6078 w 6078"/>
              <a:gd name="T67" fmla="*/ 1206 h 1216"/>
              <a:gd name="T68" fmla="*/ 6078 w 6078"/>
              <a:gd name="T69" fmla="*/ 1069 h 1216"/>
              <a:gd name="T70" fmla="*/ 5255 w 6078"/>
              <a:gd name="T71" fmla="*/ 1069 h 1216"/>
              <a:gd name="T72" fmla="*/ 5255 w 6078"/>
              <a:gd name="T73" fmla="*/ 653 h 1216"/>
              <a:gd name="T74" fmla="*/ 6043 w 6078"/>
              <a:gd name="T75" fmla="*/ 653 h 1216"/>
              <a:gd name="T76" fmla="*/ 6043 w 6078"/>
              <a:gd name="T77" fmla="*/ 532 h 1216"/>
              <a:gd name="T78" fmla="*/ 5255 w 6078"/>
              <a:gd name="T79" fmla="*/ 532 h 1216"/>
              <a:gd name="T80" fmla="*/ 4825 w 6078"/>
              <a:gd name="T81" fmla="*/ 608 h 1216"/>
              <a:gd name="T82" fmla="*/ 4153 w 6078"/>
              <a:gd name="T83" fmla="*/ 608 h 1216"/>
              <a:gd name="T84" fmla="*/ 4153 w 6078"/>
              <a:gd name="T85" fmla="*/ 745 h 1216"/>
              <a:gd name="T86" fmla="*/ 4648 w 6078"/>
              <a:gd name="T87" fmla="*/ 745 h 1216"/>
              <a:gd name="T88" fmla="*/ 4648 w 6078"/>
              <a:gd name="T89" fmla="*/ 876 h 1216"/>
              <a:gd name="T90" fmla="*/ 4273 w 6078"/>
              <a:gd name="T91" fmla="*/ 1088 h 1216"/>
              <a:gd name="T92" fmla="*/ 4107 w 6078"/>
              <a:gd name="T93" fmla="*/ 1088 h 1216"/>
              <a:gd name="T94" fmla="*/ 3717 w 6078"/>
              <a:gd name="T95" fmla="*/ 817 h 1216"/>
              <a:gd name="T96" fmla="*/ 3717 w 6078"/>
              <a:gd name="T97" fmla="*/ 433 h 1216"/>
              <a:gd name="T98" fmla="*/ 4103 w 6078"/>
              <a:gd name="T99" fmla="*/ 129 h 1216"/>
              <a:gd name="T100" fmla="*/ 4321 w 6078"/>
              <a:gd name="T101" fmla="*/ 129 h 1216"/>
              <a:gd name="T102" fmla="*/ 4644 w 6078"/>
              <a:gd name="T103" fmla="*/ 291 h 1216"/>
              <a:gd name="T104" fmla="*/ 4644 w 6078"/>
              <a:gd name="T105" fmla="*/ 359 h 1216"/>
              <a:gd name="T106" fmla="*/ 4820 w 6078"/>
              <a:gd name="T107" fmla="*/ 359 h 1216"/>
              <a:gd name="T108" fmla="*/ 4820 w 6078"/>
              <a:gd name="T109" fmla="*/ 267 h 1216"/>
              <a:gd name="T110" fmla="*/ 4406 w 6078"/>
              <a:gd name="T111" fmla="*/ 0 h 1216"/>
              <a:gd name="T112" fmla="*/ 3997 w 6078"/>
              <a:gd name="T113" fmla="*/ 0 h 1216"/>
              <a:gd name="T114" fmla="*/ 3541 w 6078"/>
              <a:gd name="T115" fmla="*/ 417 h 1216"/>
              <a:gd name="T116" fmla="*/ 3541 w 6078"/>
              <a:gd name="T117" fmla="*/ 787 h 1216"/>
              <a:gd name="T118" fmla="*/ 4138 w 6078"/>
              <a:gd name="T119" fmla="*/ 1216 h 1216"/>
              <a:gd name="T120" fmla="*/ 4308 w 6078"/>
              <a:gd name="T121" fmla="*/ 1216 h 1216"/>
              <a:gd name="T122" fmla="*/ 4825 w 6078"/>
              <a:gd name="T123" fmla="*/ 868 h 1216"/>
              <a:gd name="T124" fmla="*/ 4825 w 6078"/>
              <a:gd name="T125" fmla="*/ 608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078" h="1216">
                <a:moveTo>
                  <a:pt x="1358" y="10"/>
                </a:moveTo>
                <a:cubicBezTo>
                  <a:pt x="795" y="1206"/>
                  <a:pt x="795" y="1206"/>
                  <a:pt x="795" y="1206"/>
                </a:cubicBezTo>
                <a:cubicBezTo>
                  <a:pt x="568" y="1206"/>
                  <a:pt x="568" y="1206"/>
                  <a:pt x="568" y="1206"/>
                </a:cubicBezTo>
                <a:cubicBezTo>
                  <a:pt x="0" y="10"/>
                  <a:pt x="0" y="10"/>
                  <a:pt x="0" y="10"/>
                </a:cubicBezTo>
                <a:cubicBezTo>
                  <a:pt x="189" y="10"/>
                  <a:pt x="189" y="10"/>
                  <a:pt x="189" y="10"/>
                </a:cubicBezTo>
                <a:cubicBezTo>
                  <a:pt x="678" y="1076"/>
                  <a:pt x="678" y="1076"/>
                  <a:pt x="678" y="1076"/>
                </a:cubicBezTo>
                <a:cubicBezTo>
                  <a:pt x="684" y="1076"/>
                  <a:pt x="684" y="1076"/>
                  <a:pt x="684" y="1076"/>
                </a:cubicBezTo>
                <a:cubicBezTo>
                  <a:pt x="1170" y="10"/>
                  <a:pt x="1170" y="10"/>
                  <a:pt x="1170" y="10"/>
                </a:cubicBezTo>
                <a:cubicBezTo>
                  <a:pt x="1358" y="10"/>
                  <a:pt x="1358" y="10"/>
                  <a:pt x="1358" y="10"/>
                </a:cubicBezTo>
                <a:moveTo>
                  <a:pt x="1514" y="1206"/>
                </a:moveTo>
                <a:cubicBezTo>
                  <a:pt x="1690" y="1206"/>
                  <a:pt x="1690" y="1206"/>
                  <a:pt x="1690" y="1206"/>
                </a:cubicBezTo>
                <a:cubicBezTo>
                  <a:pt x="1690" y="10"/>
                  <a:pt x="1690" y="10"/>
                  <a:pt x="1690" y="10"/>
                </a:cubicBezTo>
                <a:cubicBezTo>
                  <a:pt x="1514" y="10"/>
                  <a:pt x="1514" y="10"/>
                  <a:pt x="1514" y="10"/>
                </a:cubicBezTo>
                <a:lnTo>
                  <a:pt x="1514" y="1206"/>
                </a:lnTo>
                <a:close/>
                <a:moveTo>
                  <a:pt x="3288" y="1206"/>
                </a:moveTo>
                <a:cubicBezTo>
                  <a:pt x="3288" y="10"/>
                  <a:pt x="3288" y="10"/>
                  <a:pt x="3288" y="10"/>
                </a:cubicBezTo>
                <a:cubicBezTo>
                  <a:pt x="3112" y="10"/>
                  <a:pt x="3112" y="10"/>
                  <a:pt x="3112" y="10"/>
                </a:cubicBezTo>
                <a:cubicBezTo>
                  <a:pt x="3112" y="1076"/>
                  <a:pt x="3112" y="1076"/>
                  <a:pt x="3112" y="1076"/>
                </a:cubicBezTo>
                <a:cubicBezTo>
                  <a:pt x="3108" y="1076"/>
                  <a:pt x="3108" y="1076"/>
                  <a:pt x="3108" y="1076"/>
                </a:cubicBezTo>
                <a:cubicBezTo>
                  <a:pt x="2215" y="10"/>
                  <a:pt x="2215" y="10"/>
                  <a:pt x="2215" y="10"/>
                </a:cubicBezTo>
                <a:cubicBezTo>
                  <a:pt x="1947" y="10"/>
                  <a:pt x="1947" y="10"/>
                  <a:pt x="1947" y="10"/>
                </a:cubicBezTo>
                <a:cubicBezTo>
                  <a:pt x="1947" y="1206"/>
                  <a:pt x="1947" y="1206"/>
                  <a:pt x="1947" y="1206"/>
                </a:cubicBezTo>
                <a:cubicBezTo>
                  <a:pt x="2123" y="1206"/>
                  <a:pt x="2123" y="1206"/>
                  <a:pt x="2123" y="1206"/>
                </a:cubicBezTo>
                <a:cubicBezTo>
                  <a:pt x="2123" y="148"/>
                  <a:pt x="2123" y="148"/>
                  <a:pt x="2123" y="148"/>
                </a:cubicBezTo>
                <a:cubicBezTo>
                  <a:pt x="2127" y="148"/>
                  <a:pt x="2127" y="148"/>
                  <a:pt x="2127" y="148"/>
                </a:cubicBezTo>
                <a:cubicBezTo>
                  <a:pt x="3021" y="1206"/>
                  <a:pt x="3021" y="1206"/>
                  <a:pt x="3021" y="1206"/>
                </a:cubicBezTo>
                <a:cubicBezTo>
                  <a:pt x="3288" y="1206"/>
                  <a:pt x="3288" y="1206"/>
                  <a:pt x="3288" y="1206"/>
                </a:cubicBezTo>
                <a:moveTo>
                  <a:pt x="5255" y="532"/>
                </a:moveTo>
                <a:cubicBezTo>
                  <a:pt x="5255" y="147"/>
                  <a:pt x="5255" y="147"/>
                  <a:pt x="5255" y="147"/>
                </a:cubicBezTo>
                <a:cubicBezTo>
                  <a:pt x="6078" y="147"/>
                  <a:pt x="6078" y="147"/>
                  <a:pt x="6078" y="147"/>
                </a:cubicBezTo>
                <a:cubicBezTo>
                  <a:pt x="6078" y="10"/>
                  <a:pt x="6078" y="10"/>
                  <a:pt x="6078" y="10"/>
                </a:cubicBezTo>
                <a:cubicBezTo>
                  <a:pt x="5078" y="10"/>
                  <a:pt x="5078" y="10"/>
                  <a:pt x="5078" y="10"/>
                </a:cubicBezTo>
                <a:cubicBezTo>
                  <a:pt x="5078" y="1206"/>
                  <a:pt x="5078" y="1206"/>
                  <a:pt x="5078" y="1206"/>
                </a:cubicBezTo>
                <a:cubicBezTo>
                  <a:pt x="6078" y="1206"/>
                  <a:pt x="6078" y="1206"/>
                  <a:pt x="6078" y="1206"/>
                </a:cubicBezTo>
                <a:cubicBezTo>
                  <a:pt x="6078" y="1069"/>
                  <a:pt x="6078" y="1069"/>
                  <a:pt x="6078" y="1069"/>
                </a:cubicBezTo>
                <a:cubicBezTo>
                  <a:pt x="5255" y="1069"/>
                  <a:pt x="5255" y="1069"/>
                  <a:pt x="5255" y="1069"/>
                </a:cubicBezTo>
                <a:cubicBezTo>
                  <a:pt x="5255" y="653"/>
                  <a:pt x="5255" y="653"/>
                  <a:pt x="5255" y="653"/>
                </a:cubicBezTo>
                <a:cubicBezTo>
                  <a:pt x="6043" y="653"/>
                  <a:pt x="6043" y="653"/>
                  <a:pt x="6043" y="653"/>
                </a:cubicBezTo>
                <a:cubicBezTo>
                  <a:pt x="6043" y="532"/>
                  <a:pt x="6043" y="532"/>
                  <a:pt x="6043" y="532"/>
                </a:cubicBezTo>
                <a:cubicBezTo>
                  <a:pt x="5255" y="532"/>
                  <a:pt x="5255" y="532"/>
                  <a:pt x="5255" y="532"/>
                </a:cubicBezTo>
                <a:moveTo>
                  <a:pt x="4825" y="608"/>
                </a:moveTo>
                <a:cubicBezTo>
                  <a:pt x="4153" y="608"/>
                  <a:pt x="4153" y="608"/>
                  <a:pt x="4153" y="608"/>
                </a:cubicBezTo>
                <a:cubicBezTo>
                  <a:pt x="4153" y="745"/>
                  <a:pt x="4153" y="745"/>
                  <a:pt x="4153" y="745"/>
                </a:cubicBezTo>
                <a:cubicBezTo>
                  <a:pt x="4648" y="745"/>
                  <a:pt x="4648" y="745"/>
                  <a:pt x="4648" y="745"/>
                </a:cubicBezTo>
                <a:cubicBezTo>
                  <a:pt x="4648" y="876"/>
                  <a:pt x="4648" y="876"/>
                  <a:pt x="4648" y="876"/>
                </a:cubicBezTo>
                <a:cubicBezTo>
                  <a:pt x="4648" y="1046"/>
                  <a:pt x="4582" y="1088"/>
                  <a:pt x="4273" y="1088"/>
                </a:cubicBezTo>
                <a:cubicBezTo>
                  <a:pt x="4107" y="1088"/>
                  <a:pt x="4107" y="1088"/>
                  <a:pt x="4107" y="1088"/>
                </a:cubicBezTo>
                <a:cubicBezTo>
                  <a:pt x="3817" y="1088"/>
                  <a:pt x="3717" y="1022"/>
                  <a:pt x="3717" y="817"/>
                </a:cubicBezTo>
                <a:cubicBezTo>
                  <a:pt x="3717" y="433"/>
                  <a:pt x="3717" y="433"/>
                  <a:pt x="3717" y="433"/>
                </a:cubicBezTo>
                <a:cubicBezTo>
                  <a:pt x="3717" y="194"/>
                  <a:pt x="3767" y="129"/>
                  <a:pt x="4103" y="129"/>
                </a:cubicBezTo>
                <a:cubicBezTo>
                  <a:pt x="4321" y="129"/>
                  <a:pt x="4321" y="129"/>
                  <a:pt x="4321" y="129"/>
                </a:cubicBezTo>
                <a:cubicBezTo>
                  <a:pt x="4574" y="129"/>
                  <a:pt x="4644" y="176"/>
                  <a:pt x="4644" y="291"/>
                </a:cubicBezTo>
                <a:cubicBezTo>
                  <a:pt x="4644" y="359"/>
                  <a:pt x="4644" y="359"/>
                  <a:pt x="4644" y="359"/>
                </a:cubicBezTo>
                <a:cubicBezTo>
                  <a:pt x="4820" y="359"/>
                  <a:pt x="4820" y="359"/>
                  <a:pt x="4820" y="359"/>
                </a:cubicBezTo>
                <a:cubicBezTo>
                  <a:pt x="4820" y="267"/>
                  <a:pt x="4820" y="267"/>
                  <a:pt x="4820" y="267"/>
                </a:cubicBezTo>
                <a:cubicBezTo>
                  <a:pt x="4820" y="74"/>
                  <a:pt x="4640" y="0"/>
                  <a:pt x="4406" y="0"/>
                </a:cubicBezTo>
                <a:cubicBezTo>
                  <a:pt x="3997" y="0"/>
                  <a:pt x="3997" y="0"/>
                  <a:pt x="3997" y="0"/>
                </a:cubicBezTo>
                <a:cubicBezTo>
                  <a:pt x="3732" y="0"/>
                  <a:pt x="3541" y="93"/>
                  <a:pt x="3541" y="417"/>
                </a:cubicBezTo>
                <a:cubicBezTo>
                  <a:pt x="3541" y="787"/>
                  <a:pt x="3541" y="787"/>
                  <a:pt x="3541" y="787"/>
                </a:cubicBezTo>
                <a:cubicBezTo>
                  <a:pt x="3541" y="1157"/>
                  <a:pt x="3723" y="1216"/>
                  <a:pt x="4138" y="1216"/>
                </a:cubicBezTo>
                <a:cubicBezTo>
                  <a:pt x="4308" y="1216"/>
                  <a:pt x="4308" y="1216"/>
                  <a:pt x="4308" y="1216"/>
                </a:cubicBezTo>
                <a:cubicBezTo>
                  <a:pt x="4661" y="1216"/>
                  <a:pt x="4825" y="1149"/>
                  <a:pt x="4825" y="868"/>
                </a:cubicBezTo>
                <a:cubicBezTo>
                  <a:pt x="4825" y="608"/>
                  <a:pt x="4825" y="608"/>
                  <a:pt x="4825" y="60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dirty="0"/>
          </a:p>
        </p:txBody>
      </p:sp>
    </p:spTree>
    <p:extLst>
      <p:ext uri="{BB962C8B-B14F-4D97-AF65-F5344CB8AC3E}">
        <p14:creationId xmlns:p14="http://schemas.microsoft.com/office/powerpoint/2010/main" val="1050898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sertedImage">
            <a:extLst>
              <a:ext uri="{FF2B5EF4-FFF2-40B4-BE49-F238E27FC236}">
                <a16:creationId xmlns:a16="http://schemas.microsoft.com/office/drawing/2014/main" id="{042F4EA0-D5BA-7CBD-E267-6886D2B5B739}"/>
              </a:ext>
            </a:extLst>
          </p:cNvPr>
          <p:cNvPicPr>
            <a:picLocks noGrp="1"/>
          </p:cNvPicPr>
          <p:nvPr>
            <p:ph type="pic" sz="quarter" idx="18"/>
          </p:nvPr>
        </p:nvPicPr>
        <p:blipFill>
          <a:blip r:embed="rId2"/>
          <a:srcRect t="7796" b="7796"/>
          <a:stretch>
            <a:fillRect/>
          </a:stretch>
        </p:blipFill>
        <p:spPr/>
      </p:pic>
      <p:sp>
        <p:nvSpPr>
          <p:cNvPr id="3" name="Text Placeholder 2">
            <a:extLst>
              <a:ext uri="{FF2B5EF4-FFF2-40B4-BE49-F238E27FC236}">
                <a16:creationId xmlns:a16="http://schemas.microsoft.com/office/drawing/2014/main" id="{7DE2D7E6-CFA7-CB5C-C4BC-B1E27B3A09AE}"/>
              </a:ext>
            </a:extLst>
          </p:cNvPr>
          <p:cNvSpPr>
            <a:spLocks noGrp="1"/>
          </p:cNvSpPr>
          <p:nvPr>
            <p:ph type="body" sz="quarter" idx="14"/>
          </p:nvPr>
        </p:nvSpPr>
        <p:spPr/>
        <p:txBody>
          <a:bodyPr/>
          <a:lstStyle/>
          <a:p>
            <a:r>
              <a:rPr lang="en-GB" sz="2000" dirty="0" err="1"/>
              <a:t>Ansvarsförsäkring</a:t>
            </a:r>
            <a:r>
              <a:rPr lang="en-GB" sz="2000" dirty="0"/>
              <a:t>?</a:t>
            </a:r>
            <a:endParaRPr lang="sv-SE" dirty="0"/>
          </a:p>
        </p:txBody>
      </p:sp>
      <p:sp>
        <p:nvSpPr>
          <p:cNvPr id="4" name="Content Placeholder 3">
            <a:extLst>
              <a:ext uri="{FF2B5EF4-FFF2-40B4-BE49-F238E27FC236}">
                <a16:creationId xmlns:a16="http://schemas.microsoft.com/office/drawing/2014/main" id="{7D8852C0-7327-4073-D87B-ABF2C527A885}"/>
              </a:ext>
            </a:extLst>
          </p:cNvPr>
          <p:cNvSpPr>
            <a:spLocks noGrp="1"/>
          </p:cNvSpPr>
          <p:nvPr>
            <p:ph sz="quarter" idx="13"/>
          </p:nvPr>
        </p:nvSpPr>
        <p:spPr/>
        <p:txBody>
          <a:bodyPr numCol="2"/>
          <a:lstStyle/>
          <a:p>
            <a:pPr marL="0" indent="0">
              <a:spcBef>
                <a:spcPts val="400"/>
              </a:spcBef>
              <a:spcAft>
                <a:spcPts val="400"/>
              </a:spcAft>
              <a:buNone/>
            </a:pPr>
            <a:r>
              <a:rPr lang="sv-SE" b="1" dirty="0"/>
              <a:t>Mot</a:t>
            </a:r>
          </a:p>
          <a:p>
            <a:pPr marL="0" indent="0">
              <a:spcBef>
                <a:spcPts val="400"/>
              </a:spcBef>
              <a:spcAft>
                <a:spcPts val="400"/>
              </a:spcAft>
              <a:buNone/>
            </a:pPr>
            <a:r>
              <a:rPr lang="sv-SE" altLang="sv-SE" b="1" dirty="0"/>
              <a:t> … skadestånd?</a:t>
            </a:r>
          </a:p>
          <a:p>
            <a:pPr>
              <a:spcBef>
                <a:spcPts val="400"/>
              </a:spcBef>
              <a:spcAft>
                <a:spcPts val="400"/>
              </a:spcAft>
              <a:buFont typeface="Arial" panose="020B0604020202020204" pitchFamily="34" charset="0"/>
              <a:buChar char="•"/>
            </a:pPr>
            <a:r>
              <a:rPr lang="sv-SE" altLang="sv-SE" dirty="0"/>
              <a:t>Mycket komplicerad produkt med stora villkorsskillnader mellan bolagen</a:t>
            </a:r>
          </a:p>
          <a:p>
            <a:pPr>
              <a:spcBef>
                <a:spcPts val="400"/>
              </a:spcBef>
              <a:spcAft>
                <a:spcPts val="400"/>
              </a:spcAft>
              <a:buFont typeface="Arial" panose="020B0604020202020204" pitchFamily="34" charset="0"/>
              <a:buChar char="•"/>
            </a:pPr>
            <a:r>
              <a:rPr lang="sv-SE" altLang="sv-SE" i="1" dirty="0"/>
              <a:t>The </a:t>
            </a:r>
            <a:r>
              <a:rPr lang="sv-SE" altLang="sv-SE" i="1" dirty="0" err="1"/>
              <a:t>deep</a:t>
            </a:r>
            <a:r>
              <a:rPr lang="sv-SE" altLang="sv-SE" i="1" dirty="0"/>
              <a:t> pocket </a:t>
            </a:r>
            <a:r>
              <a:rPr lang="sv-SE" altLang="sv-SE" i="1" dirty="0" err="1"/>
              <a:t>syndrome</a:t>
            </a:r>
            <a:r>
              <a:rPr lang="sv-SE" altLang="sv-SE" i="1" dirty="0"/>
              <a:t> </a:t>
            </a:r>
            <a:r>
              <a:rPr lang="sv-SE" altLang="sv-SE" dirty="0"/>
              <a:t>(</a:t>
            </a:r>
            <a:r>
              <a:rPr lang="sv-SE" altLang="sv-SE" sz="1800" dirty="0"/>
              <a:t>Prosolvia processerna</a:t>
            </a:r>
            <a:r>
              <a:rPr lang="sv-SE" altLang="sv-SE" dirty="0"/>
              <a:t>)</a:t>
            </a:r>
          </a:p>
          <a:p>
            <a:pPr>
              <a:spcBef>
                <a:spcPts val="400"/>
              </a:spcBef>
              <a:spcAft>
                <a:spcPts val="400"/>
              </a:spcAft>
              <a:buFont typeface="Arial" panose="020B0604020202020204" pitchFamily="34" charset="0"/>
              <a:buChar char="•"/>
            </a:pPr>
            <a:endParaRPr lang="sv-SE" altLang="sv-SE" dirty="0"/>
          </a:p>
          <a:p>
            <a:pPr>
              <a:spcBef>
                <a:spcPts val="400"/>
              </a:spcBef>
              <a:spcAft>
                <a:spcPts val="400"/>
              </a:spcAft>
              <a:buFont typeface="Arial" panose="020B0604020202020204" pitchFamily="34" charset="0"/>
              <a:buChar char="•"/>
            </a:pPr>
            <a:endParaRPr lang="sv-SE" altLang="sv-SE" dirty="0"/>
          </a:p>
          <a:p>
            <a:pPr>
              <a:spcBef>
                <a:spcPts val="400"/>
              </a:spcBef>
              <a:spcAft>
                <a:spcPts val="400"/>
              </a:spcAft>
              <a:buFont typeface="Arial" panose="020B0604020202020204" pitchFamily="34" charset="0"/>
              <a:buChar char="•"/>
            </a:pPr>
            <a:endParaRPr lang="sv-SE" altLang="sv-SE" dirty="0"/>
          </a:p>
          <a:p>
            <a:pPr>
              <a:spcBef>
                <a:spcPts val="400"/>
              </a:spcBef>
              <a:spcAft>
                <a:spcPts val="400"/>
              </a:spcAft>
              <a:buFont typeface="Arial" panose="020B0604020202020204" pitchFamily="34" charset="0"/>
              <a:buChar char="•"/>
            </a:pPr>
            <a:endParaRPr lang="sv-SE" altLang="sv-SE" dirty="0"/>
          </a:p>
          <a:p>
            <a:pPr>
              <a:spcBef>
                <a:spcPts val="400"/>
              </a:spcBef>
              <a:spcAft>
                <a:spcPts val="400"/>
              </a:spcAft>
              <a:buFont typeface="Arial" panose="020B0604020202020204" pitchFamily="34" charset="0"/>
              <a:buChar char="•"/>
            </a:pPr>
            <a:endParaRPr lang="sv-SE" altLang="sv-SE" dirty="0"/>
          </a:p>
          <a:p>
            <a:pPr>
              <a:spcBef>
                <a:spcPts val="400"/>
              </a:spcBef>
              <a:spcAft>
                <a:spcPts val="400"/>
              </a:spcAft>
              <a:buFont typeface="Arial" panose="020B0604020202020204" pitchFamily="34" charset="0"/>
              <a:buChar char="•"/>
            </a:pPr>
            <a:endParaRPr lang="sv-SE" altLang="sv-SE" dirty="0"/>
          </a:p>
          <a:p>
            <a:pPr>
              <a:spcBef>
                <a:spcPts val="400"/>
              </a:spcBef>
              <a:spcAft>
                <a:spcPts val="400"/>
              </a:spcAft>
              <a:buFont typeface="Arial" panose="020B0604020202020204" pitchFamily="34" charset="0"/>
              <a:buChar char="•"/>
            </a:pPr>
            <a:endParaRPr lang="sv-SE" altLang="sv-SE" dirty="0"/>
          </a:p>
          <a:p>
            <a:pPr>
              <a:spcBef>
                <a:spcPts val="400"/>
              </a:spcBef>
              <a:spcAft>
                <a:spcPts val="400"/>
              </a:spcAft>
              <a:buFont typeface="Arial" panose="020B0604020202020204" pitchFamily="34" charset="0"/>
              <a:buChar char="•"/>
            </a:pPr>
            <a:endParaRPr lang="sv-SE" altLang="sv-SE" dirty="0"/>
          </a:p>
          <a:p>
            <a:pPr marL="0" indent="0">
              <a:spcBef>
                <a:spcPts val="400"/>
              </a:spcBef>
              <a:spcAft>
                <a:spcPts val="400"/>
              </a:spcAft>
              <a:buNone/>
            </a:pPr>
            <a:r>
              <a:rPr lang="sv-SE" altLang="sv-SE" b="1" dirty="0"/>
              <a:t>… administrativa sanktionsavgifter?</a:t>
            </a:r>
          </a:p>
          <a:p>
            <a:pPr>
              <a:spcBef>
                <a:spcPts val="400"/>
              </a:spcBef>
              <a:spcAft>
                <a:spcPts val="400"/>
              </a:spcAft>
              <a:buFont typeface="Arial" panose="020B0604020202020204" pitchFamily="34" charset="0"/>
              <a:buChar char="•"/>
            </a:pPr>
            <a:r>
              <a:rPr lang="sv-SE" altLang="sv-SE" dirty="0"/>
              <a:t>Stor tveksamhet om skyddet mot administrativa sanktionsavgifter fungerar</a:t>
            </a:r>
          </a:p>
          <a:p>
            <a:pPr>
              <a:spcBef>
                <a:spcPts val="400"/>
              </a:spcBef>
              <a:spcAft>
                <a:spcPts val="400"/>
              </a:spcAft>
              <a:buFont typeface="Arial" panose="020B0604020202020204" pitchFamily="34" charset="0"/>
              <a:buChar char="•"/>
            </a:pPr>
            <a:r>
              <a:rPr lang="sv-SE" altLang="sv-SE" dirty="0"/>
              <a:t>Försäkring mot böter och administrativa sanktionsavgifter:</a:t>
            </a:r>
          </a:p>
          <a:p>
            <a:pPr lvl="1">
              <a:spcBef>
                <a:spcPts val="400"/>
              </a:spcBef>
              <a:spcAft>
                <a:spcPts val="400"/>
              </a:spcAft>
              <a:buFont typeface="Arial" panose="020B0604020202020204" pitchFamily="34" charset="0"/>
              <a:buChar char="•"/>
            </a:pPr>
            <a:r>
              <a:rPr lang="sv-SE" altLang="sv-SE" b="1" dirty="0"/>
              <a:t>Strider</a:t>
            </a:r>
            <a:r>
              <a:rPr lang="sv-SE" altLang="sv-SE" dirty="0"/>
              <a:t> mot god försäkringsstandard att </a:t>
            </a:r>
            <a:r>
              <a:rPr lang="sv-SE" altLang="sv-SE" b="1" dirty="0"/>
              <a:t>tillhandahålla</a:t>
            </a:r>
          </a:p>
          <a:p>
            <a:pPr lvl="1">
              <a:spcBef>
                <a:spcPts val="400"/>
              </a:spcBef>
              <a:spcAft>
                <a:spcPts val="400"/>
              </a:spcAft>
              <a:buFont typeface="Arial" panose="020B0604020202020204" pitchFamily="34" charset="0"/>
              <a:buChar char="•"/>
            </a:pPr>
            <a:r>
              <a:rPr lang="sv-SE" altLang="sv-SE" dirty="0"/>
              <a:t>Kan ev. även strida mot god försäkringsstandard att </a:t>
            </a:r>
            <a:r>
              <a:rPr lang="sv-SE" altLang="sv-SE" b="1" dirty="0"/>
              <a:t>teckna</a:t>
            </a:r>
          </a:p>
          <a:p>
            <a:pPr lvl="1">
              <a:spcBef>
                <a:spcPts val="400"/>
              </a:spcBef>
              <a:spcAft>
                <a:spcPts val="400"/>
              </a:spcAft>
              <a:buFont typeface="Arial" panose="020B0604020202020204" pitchFamily="34" charset="0"/>
              <a:buChar char="•"/>
            </a:pPr>
            <a:r>
              <a:rPr lang="sv-SE" altLang="sv-SE" dirty="0"/>
              <a:t>Kan ev. även påverka bedömningen av en </a:t>
            </a:r>
            <a:r>
              <a:rPr lang="sv-SE" altLang="sv-SE" b="1" dirty="0"/>
              <a:t>styrelseledamots lämplighet</a:t>
            </a:r>
          </a:p>
          <a:p>
            <a:pPr>
              <a:spcBef>
                <a:spcPts val="400"/>
              </a:spcBef>
              <a:spcAft>
                <a:spcPts val="400"/>
              </a:spcAft>
              <a:buFont typeface="Arial" panose="020B0604020202020204" pitchFamily="34" charset="0"/>
              <a:buChar char="•"/>
            </a:pPr>
            <a:endParaRPr lang="en-GB" dirty="0"/>
          </a:p>
          <a:p>
            <a:pPr>
              <a:buFont typeface="Arial" panose="020B0604020202020204" pitchFamily="34" charset="0"/>
              <a:buChar char="•"/>
            </a:pPr>
            <a:endParaRPr lang="sv-SE" dirty="0"/>
          </a:p>
        </p:txBody>
      </p:sp>
      <p:sp>
        <p:nvSpPr>
          <p:cNvPr id="5" name="Slide Number Placeholder 4">
            <a:extLst>
              <a:ext uri="{FF2B5EF4-FFF2-40B4-BE49-F238E27FC236}">
                <a16:creationId xmlns:a16="http://schemas.microsoft.com/office/drawing/2014/main" id="{A0C76373-8D10-2E3C-DE39-59BFB802A45A}"/>
              </a:ext>
            </a:extLst>
          </p:cNvPr>
          <p:cNvSpPr>
            <a:spLocks noGrp="1"/>
          </p:cNvSpPr>
          <p:nvPr>
            <p:ph type="sldNum" sz="quarter" idx="17"/>
          </p:nvPr>
        </p:nvSpPr>
        <p:spPr/>
        <p:txBody>
          <a:bodyPr/>
          <a:lstStyle/>
          <a:p>
            <a:fld id="{68468C2E-472A-43C3-926E-5A5CF00B7762}" type="slidenum">
              <a:rPr lang="sv-SE" smtClean="0"/>
              <a:pPr/>
              <a:t>48</a:t>
            </a:fld>
            <a:endParaRPr lang="sv-SE" dirty="0"/>
          </a:p>
        </p:txBody>
      </p:sp>
      <p:sp>
        <p:nvSpPr>
          <p:cNvPr id="6" name="Title 5">
            <a:extLst>
              <a:ext uri="{FF2B5EF4-FFF2-40B4-BE49-F238E27FC236}">
                <a16:creationId xmlns:a16="http://schemas.microsoft.com/office/drawing/2014/main" id="{21EB31D5-BBA6-64C7-1127-733B9FC2E387}"/>
              </a:ext>
            </a:extLst>
          </p:cNvPr>
          <p:cNvSpPr>
            <a:spLocks noGrp="1"/>
          </p:cNvSpPr>
          <p:nvPr>
            <p:ph type="title"/>
          </p:nvPr>
        </p:nvSpPr>
        <p:spPr/>
        <p:txBody>
          <a:bodyPr>
            <a:normAutofit fontScale="90000"/>
          </a:bodyPr>
          <a:lstStyle/>
          <a:p>
            <a:br>
              <a:rPr lang="en-GB" dirty="0"/>
            </a:br>
            <a:r>
              <a:rPr lang="sv-SE" dirty="0"/>
              <a:t>Hantera ansvarsfrågorna</a:t>
            </a:r>
          </a:p>
        </p:txBody>
      </p:sp>
      <p:sp>
        <p:nvSpPr>
          <p:cNvPr id="9" name="Vinge">
            <a:extLst>
              <a:ext uri="{FF2B5EF4-FFF2-40B4-BE49-F238E27FC236}">
                <a16:creationId xmlns:a16="http://schemas.microsoft.com/office/drawing/2014/main" id="{CDFE928B-29C8-77B5-9C64-F1057D774EA1}"/>
              </a:ext>
            </a:extLst>
          </p:cNvPr>
          <p:cNvSpPr>
            <a:spLocks noEditPoints="1"/>
          </p:cNvSpPr>
          <p:nvPr/>
        </p:nvSpPr>
        <p:spPr bwMode="auto">
          <a:xfrm>
            <a:off x="334963" y="6405563"/>
            <a:ext cx="720725" cy="144462"/>
          </a:xfrm>
          <a:custGeom>
            <a:avLst/>
            <a:gdLst>
              <a:gd name="T0" fmla="*/ 1358 w 6078"/>
              <a:gd name="T1" fmla="*/ 10 h 1216"/>
              <a:gd name="T2" fmla="*/ 795 w 6078"/>
              <a:gd name="T3" fmla="*/ 1206 h 1216"/>
              <a:gd name="T4" fmla="*/ 568 w 6078"/>
              <a:gd name="T5" fmla="*/ 1206 h 1216"/>
              <a:gd name="T6" fmla="*/ 0 w 6078"/>
              <a:gd name="T7" fmla="*/ 10 h 1216"/>
              <a:gd name="T8" fmla="*/ 189 w 6078"/>
              <a:gd name="T9" fmla="*/ 10 h 1216"/>
              <a:gd name="T10" fmla="*/ 678 w 6078"/>
              <a:gd name="T11" fmla="*/ 1076 h 1216"/>
              <a:gd name="T12" fmla="*/ 684 w 6078"/>
              <a:gd name="T13" fmla="*/ 1076 h 1216"/>
              <a:gd name="T14" fmla="*/ 1170 w 6078"/>
              <a:gd name="T15" fmla="*/ 10 h 1216"/>
              <a:gd name="T16" fmla="*/ 1358 w 6078"/>
              <a:gd name="T17" fmla="*/ 10 h 1216"/>
              <a:gd name="T18" fmla="*/ 1514 w 6078"/>
              <a:gd name="T19" fmla="*/ 1206 h 1216"/>
              <a:gd name="T20" fmla="*/ 1690 w 6078"/>
              <a:gd name="T21" fmla="*/ 1206 h 1216"/>
              <a:gd name="T22" fmla="*/ 1690 w 6078"/>
              <a:gd name="T23" fmla="*/ 10 h 1216"/>
              <a:gd name="T24" fmla="*/ 1514 w 6078"/>
              <a:gd name="T25" fmla="*/ 10 h 1216"/>
              <a:gd name="T26" fmla="*/ 1514 w 6078"/>
              <a:gd name="T27" fmla="*/ 1206 h 1216"/>
              <a:gd name="T28" fmla="*/ 3288 w 6078"/>
              <a:gd name="T29" fmla="*/ 1206 h 1216"/>
              <a:gd name="T30" fmla="*/ 3288 w 6078"/>
              <a:gd name="T31" fmla="*/ 10 h 1216"/>
              <a:gd name="T32" fmla="*/ 3112 w 6078"/>
              <a:gd name="T33" fmla="*/ 10 h 1216"/>
              <a:gd name="T34" fmla="*/ 3112 w 6078"/>
              <a:gd name="T35" fmla="*/ 1076 h 1216"/>
              <a:gd name="T36" fmla="*/ 3108 w 6078"/>
              <a:gd name="T37" fmla="*/ 1076 h 1216"/>
              <a:gd name="T38" fmla="*/ 2215 w 6078"/>
              <a:gd name="T39" fmla="*/ 10 h 1216"/>
              <a:gd name="T40" fmla="*/ 1947 w 6078"/>
              <a:gd name="T41" fmla="*/ 10 h 1216"/>
              <a:gd name="T42" fmla="*/ 1947 w 6078"/>
              <a:gd name="T43" fmla="*/ 1206 h 1216"/>
              <a:gd name="T44" fmla="*/ 2123 w 6078"/>
              <a:gd name="T45" fmla="*/ 1206 h 1216"/>
              <a:gd name="T46" fmla="*/ 2123 w 6078"/>
              <a:gd name="T47" fmla="*/ 148 h 1216"/>
              <a:gd name="T48" fmla="*/ 2127 w 6078"/>
              <a:gd name="T49" fmla="*/ 148 h 1216"/>
              <a:gd name="T50" fmla="*/ 3021 w 6078"/>
              <a:gd name="T51" fmla="*/ 1206 h 1216"/>
              <a:gd name="T52" fmla="*/ 3288 w 6078"/>
              <a:gd name="T53" fmla="*/ 1206 h 1216"/>
              <a:gd name="T54" fmla="*/ 5255 w 6078"/>
              <a:gd name="T55" fmla="*/ 532 h 1216"/>
              <a:gd name="T56" fmla="*/ 5255 w 6078"/>
              <a:gd name="T57" fmla="*/ 147 h 1216"/>
              <a:gd name="T58" fmla="*/ 6078 w 6078"/>
              <a:gd name="T59" fmla="*/ 147 h 1216"/>
              <a:gd name="T60" fmla="*/ 6078 w 6078"/>
              <a:gd name="T61" fmla="*/ 10 h 1216"/>
              <a:gd name="T62" fmla="*/ 5078 w 6078"/>
              <a:gd name="T63" fmla="*/ 10 h 1216"/>
              <a:gd name="T64" fmla="*/ 5078 w 6078"/>
              <a:gd name="T65" fmla="*/ 1206 h 1216"/>
              <a:gd name="T66" fmla="*/ 6078 w 6078"/>
              <a:gd name="T67" fmla="*/ 1206 h 1216"/>
              <a:gd name="T68" fmla="*/ 6078 w 6078"/>
              <a:gd name="T69" fmla="*/ 1069 h 1216"/>
              <a:gd name="T70" fmla="*/ 5255 w 6078"/>
              <a:gd name="T71" fmla="*/ 1069 h 1216"/>
              <a:gd name="T72" fmla="*/ 5255 w 6078"/>
              <a:gd name="T73" fmla="*/ 653 h 1216"/>
              <a:gd name="T74" fmla="*/ 6043 w 6078"/>
              <a:gd name="T75" fmla="*/ 653 h 1216"/>
              <a:gd name="T76" fmla="*/ 6043 w 6078"/>
              <a:gd name="T77" fmla="*/ 532 h 1216"/>
              <a:gd name="T78" fmla="*/ 5255 w 6078"/>
              <a:gd name="T79" fmla="*/ 532 h 1216"/>
              <a:gd name="T80" fmla="*/ 4825 w 6078"/>
              <a:gd name="T81" fmla="*/ 608 h 1216"/>
              <a:gd name="T82" fmla="*/ 4153 w 6078"/>
              <a:gd name="T83" fmla="*/ 608 h 1216"/>
              <a:gd name="T84" fmla="*/ 4153 w 6078"/>
              <a:gd name="T85" fmla="*/ 745 h 1216"/>
              <a:gd name="T86" fmla="*/ 4648 w 6078"/>
              <a:gd name="T87" fmla="*/ 745 h 1216"/>
              <a:gd name="T88" fmla="*/ 4648 w 6078"/>
              <a:gd name="T89" fmla="*/ 876 h 1216"/>
              <a:gd name="T90" fmla="*/ 4273 w 6078"/>
              <a:gd name="T91" fmla="*/ 1088 h 1216"/>
              <a:gd name="T92" fmla="*/ 4107 w 6078"/>
              <a:gd name="T93" fmla="*/ 1088 h 1216"/>
              <a:gd name="T94" fmla="*/ 3717 w 6078"/>
              <a:gd name="T95" fmla="*/ 817 h 1216"/>
              <a:gd name="T96" fmla="*/ 3717 w 6078"/>
              <a:gd name="T97" fmla="*/ 433 h 1216"/>
              <a:gd name="T98" fmla="*/ 4103 w 6078"/>
              <a:gd name="T99" fmla="*/ 129 h 1216"/>
              <a:gd name="T100" fmla="*/ 4321 w 6078"/>
              <a:gd name="T101" fmla="*/ 129 h 1216"/>
              <a:gd name="T102" fmla="*/ 4644 w 6078"/>
              <a:gd name="T103" fmla="*/ 291 h 1216"/>
              <a:gd name="T104" fmla="*/ 4644 w 6078"/>
              <a:gd name="T105" fmla="*/ 359 h 1216"/>
              <a:gd name="T106" fmla="*/ 4820 w 6078"/>
              <a:gd name="T107" fmla="*/ 359 h 1216"/>
              <a:gd name="T108" fmla="*/ 4820 w 6078"/>
              <a:gd name="T109" fmla="*/ 267 h 1216"/>
              <a:gd name="T110" fmla="*/ 4406 w 6078"/>
              <a:gd name="T111" fmla="*/ 0 h 1216"/>
              <a:gd name="T112" fmla="*/ 3997 w 6078"/>
              <a:gd name="T113" fmla="*/ 0 h 1216"/>
              <a:gd name="T114" fmla="*/ 3541 w 6078"/>
              <a:gd name="T115" fmla="*/ 417 h 1216"/>
              <a:gd name="T116" fmla="*/ 3541 w 6078"/>
              <a:gd name="T117" fmla="*/ 787 h 1216"/>
              <a:gd name="T118" fmla="*/ 4138 w 6078"/>
              <a:gd name="T119" fmla="*/ 1216 h 1216"/>
              <a:gd name="T120" fmla="*/ 4308 w 6078"/>
              <a:gd name="T121" fmla="*/ 1216 h 1216"/>
              <a:gd name="T122" fmla="*/ 4825 w 6078"/>
              <a:gd name="T123" fmla="*/ 868 h 1216"/>
              <a:gd name="T124" fmla="*/ 4825 w 6078"/>
              <a:gd name="T125" fmla="*/ 608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078" h="1216">
                <a:moveTo>
                  <a:pt x="1358" y="10"/>
                </a:moveTo>
                <a:cubicBezTo>
                  <a:pt x="795" y="1206"/>
                  <a:pt x="795" y="1206"/>
                  <a:pt x="795" y="1206"/>
                </a:cubicBezTo>
                <a:cubicBezTo>
                  <a:pt x="568" y="1206"/>
                  <a:pt x="568" y="1206"/>
                  <a:pt x="568" y="1206"/>
                </a:cubicBezTo>
                <a:cubicBezTo>
                  <a:pt x="0" y="10"/>
                  <a:pt x="0" y="10"/>
                  <a:pt x="0" y="10"/>
                </a:cubicBezTo>
                <a:cubicBezTo>
                  <a:pt x="189" y="10"/>
                  <a:pt x="189" y="10"/>
                  <a:pt x="189" y="10"/>
                </a:cubicBezTo>
                <a:cubicBezTo>
                  <a:pt x="678" y="1076"/>
                  <a:pt x="678" y="1076"/>
                  <a:pt x="678" y="1076"/>
                </a:cubicBezTo>
                <a:cubicBezTo>
                  <a:pt x="684" y="1076"/>
                  <a:pt x="684" y="1076"/>
                  <a:pt x="684" y="1076"/>
                </a:cubicBezTo>
                <a:cubicBezTo>
                  <a:pt x="1170" y="10"/>
                  <a:pt x="1170" y="10"/>
                  <a:pt x="1170" y="10"/>
                </a:cubicBezTo>
                <a:cubicBezTo>
                  <a:pt x="1358" y="10"/>
                  <a:pt x="1358" y="10"/>
                  <a:pt x="1358" y="10"/>
                </a:cubicBezTo>
                <a:moveTo>
                  <a:pt x="1514" y="1206"/>
                </a:moveTo>
                <a:cubicBezTo>
                  <a:pt x="1690" y="1206"/>
                  <a:pt x="1690" y="1206"/>
                  <a:pt x="1690" y="1206"/>
                </a:cubicBezTo>
                <a:cubicBezTo>
                  <a:pt x="1690" y="10"/>
                  <a:pt x="1690" y="10"/>
                  <a:pt x="1690" y="10"/>
                </a:cubicBezTo>
                <a:cubicBezTo>
                  <a:pt x="1514" y="10"/>
                  <a:pt x="1514" y="10"/>
                  <a:pt x="1514" y="10"/>
                </a:cubicBezTo>
                <a:lnTo>
                  <a:pt x="1514" y="1206"/>
                </a:lnTo>
                <a:close/>
                <a:moveTo>
                  <a:pt x="3288" y="1206"/>
                </a:moveTo>
                <a:cubicBezTo>
                  <a:pt x="3288" y="10"/>
                  <a:pt x="3288" y="10"/>
                  <a:pt x="3288" y="10"/>
                </a:cubicBezTo>
                <a:cubicBezTo>
                  <a:pt x="3112" y="10"/>
                  <a:pt x="3112" y="10"/>
                  <a:pt x="3112" y="10"/>
                </a:cubicBezTo>
                <a:cubicBezTo>
                  <a:pt x="3112" y="1076"/>
                  <a:pt x="3112" y="1076"/>
                  <a:pt x="3112" y="1076"/>
                </a:cubicBezTo>
                <a:cubicBezTo>
                  <a:pt x="3108" y="1076"/>
                  <a:pt x="3108" y="1076"/>
                  <a:pt x="3108" y="1076"/>
                </a:cubicBezTo>
                <a:cubicBezTo>
                  <a:pt x="2215" y="10"/>
                  <a:pt x="2215" y="10"/>
                  <a:pt x="2215" y="10"/>
                </a:cubicBezTo>
                <a:cubicBezTo>
                  <a:pt x="1947" y="10"/>
                  <a:pt x="1947" y="10"/>
                  <a:pt x="1947" y="10"/>
                </a:cubicBezTo>
                <a:cubicBezTo>
                  <a:pt x="1947" y="1206"/>
                  <a:pt x="1947" y="1206"/>
                  <a:pt x="1947" y="1206"/>
                </a:cubicBezTo>
                <a:cubicBezTo>
                  <a:pt x="2123" y="1206"/>
                  <a:pt x="2123" y="1206"/>
                  <a:pt x="2123" y="1206"/>
                </a:cubicBezTo>
                <a:cubicBezTo>
                  <a:pt x="2123" y="148"/>
                  <a:pt x="2123" y="148"/>
                  <a:pt x="2123" y="148"/>
                </a:cubicBezTo>
                <a:cubicBezTo>
                  <a:pt x="2127" y="148"/>
                  <a:pt x="2127" y="148"/>
                  <a:pt x="2127" y="148"/>
                </a:cubicBezTo>
                <a:cubicBezTo>
                  <a:pt x="3021" y="1206"/>
                  <a:pt x="3021" y="1206"/>
                  <a:pt x="3021" y="1206"/>
                </a:cubicBezTo>
                <a:cubicBezTo>
                  <a:pt x="3288" y="1206"/>
                  <a:pt x="3288" y="1206"/>
                  <a:pt x="3288" y="1206"/>
                </a:cubicBezTo>
                <a:moveTo>
                  <a:pt x="5255" y="532"/>
                </a:moveTo>
                <a:cubicBezTo>
                  <a:pt x="5255" y="147"/>
                  <a:pt x="5255" y="147"/>
                  <a:pt x="5255" y="147"/>
                </a:cubicBezTo>
                <a:cubicBezTo>
                  <a:pt x="6078" y="147"/>
                  <a:pt x="6078" y="147"/>
                  <a:pt x="6078" y="147"/>
                </a:cubicBezTo>
                <a:cubicBezTo>
                  <a:pt x="6078" y="10"/>
                  <a:pt x="6078" y="10"/>
                  <a:pt x="6078" y="10"/>
                </a:cubicBezTo>
                <a:cubicBezTo>
                  <a:pt x="5078" y="10"/>
                  <a:pt x="5078" y="10"/>
                  <a:pt x="5078" y="10"/>
                </a:cubicBezTo>
                <a:cubicBezTo>
                  <a:pt x="5078" y="1206"/>
                  <a:pt x="5078" y="1206"/>
                  <a:pt x="5078" y="1206"/>
                </a:cubicBezTo>
                <a:cubicBezTo>
                  <a:pt x="6078" y="1206"/>
                  <a:pt x="6078" y="1206"/>
                  <a:pt x="6078" y="1206"/>
                </a:cubicBezTo>
                <a:cubicBezTo>
                  <a:pt x="6078" y="1069"/>
                  <a:pt x="6078" y="1069"/>
                  <a:pt x="6078" y="1069"/>
                </a:cubicBezTo>
                <a:cubicBezTo>
                  <a:pt x="5255" y="1069"/>
                  <a:pt x="5255" y="1069"/>
                  <a:pt x="5255" y="1069"/>
                </a:cubicBezTo>
                <a:cubicBezTo>
                  <a:pt x="5255" y="653"/>
                  <a:pt x="5255" y="653"/>
                  <a:pt x="5255" y="653"/>
                </a:cubicBezTo>
                <a:cubicBezTo>
                  <a:pt x="6043" y="653"/>
                  <a:pt x="6043" y="653"/>
                  <a:pt x="6043" y="653"/>
                </a:cubicBezTo>
                <a:cubicBezTo>
                  <a:pt x="6043" y="532"/>
                  <a:pt x="6043" y="532"/>
                  <a:pt x="6043" y="532"/>
                </a:cubicBezTo>
                <a:cubicBezTo>
                  <a:pt x="5255" y="532"/>
                  <a:pt x="5255" y="532"/>
                  <a:pt x="5255" y="532"/>
                </a:cubicBezTo>
                <a:moveTo>
                  <a:pt x="4825" y="608"/>
                </a:moveTo>
                <a:cubicBezTo>
                  <a:pt x="4153" y="608"/>
                  <a:pt x="4153" y="608"/>
                  <a:pt x="4153" y="608"/>
                </a:cubicBezTo>
                <a:cubicBezTo>
                  <a:pt x="4153" y="745"/>
                  <a:pt x="4153" y="745"/>
                  <a:pt x="4153" y="745"/>
                </a:cubicBezTo>
                <a:cubicBezTo>
                  <a:pt x="4648" y="745"/>
                  <a:pt x="4648" y="745"/>
                  <a:pt x="4648" y="745"/>
                </a:cubicBezTo>
                <a:cubicBezTo>
                  <a:pt x="4648" y="876"/>
                  <a:pt x="4648" y="876"/>
                  <a:pt x="4648" y="876"/>
                </a:cubicBezTo>
                <a:cubicBezTo>
                  <a:pt x="4648" y="1046"/>
                  <a:pt x="4582" y="1088"/>
                  <a:pt x="4273" y="1088"/>
                </a:cubicBezTo>
                <a:cubicBezTo>
                  <a:pt x="4107" y="1088"/>
                  <a:pt x="4107" y="1088"/>
                  <a:pt x="4107" y="1088"/>
                </a:cubicBezTo>
                <a:cubicBezTo>
                  <a:pt x="3817" y="1088"/>
                  <a:pt x="3717" y="1022"/>
                  <a:pt x="3717" y="817"/>
                </a:cubicBezTo>
                <a:cubicBezTo>
                  <a:pt x="3717" y="433"/>
                  <a:pt x="3717" y="433"/>
                  <a:pt x="3717" y="433"/>
                </a:cubicBezTo>
                <a:cubicBezTo>
                  <a:pt x="3717" y="194"/>
                  <a:pt x="3767" y="129"/>
                  <a:pt x="4103" y="129"/>
                </a:cubicBezTo>
                <a:cubicBezTo>
                  <a:pt x="4321" y="129"/>
                  <a:pt x="4321" y="129"/>
                  <a:pt x="4321" y="129"/>
                </a:cubicBezTo>
                <a:cubicBezTo>
                  <a:pt x="4574" y="129"/>
                  <a:pt x="4644" y="176"/>
                  <a:pt x="4644" y="291"/>
                </a:cubicBezTo>
                <a:cubicBezTo>
                  <a:pt x="4644" y="359"/>
                  <a:pt x="4644" y="359"/>
                  <a:pt x="4644" y="359"/>
                </a:cubicBezTo>
                <a:cubicBezTo>
                  <a:pt x="4820" y="359"/>
                  <a:pt x="4820" y="359"/>
                  <a:pt x="4820" y="359"/>
                </a:cubicBezTo>
                <a:cubicBezTo>
                  <a:pt x="4820" y="267"/>
                  <a:pt x="4820" y="267"/>
                  <a:pt x="4820" y="267"/>
                </a:cubicBezTo>
                <a:cubicBezTo>
                  <a:pt x="4820" y="74"/>
                  <a:pt x="4640" y="0"/>
                  <a:pt x="4406" y="0"/>
                </a:cubicBezTo>
                <a:cubicBezTo>
                  <a:pt x="3997" y="0"/>
                  <a:pt x="3997" y="0"/>
                  <a:pt x="3997" y="0"/>
                </a:cubicBezTo>
                <a:cubicBezTo>
                  <a:pt x="3732" y="0"/>
                  <a:pt x="3541" y="93"/>
                  <a:pt x="3541" y="417"/>
                </a:cubicBezTo>
                <a:cubicBezTo>
                  <a:pt x="3541" y="787"/>
                  <a:pt x="3541" y="787"/>
                  <a:pt x="3541" y="787"/>
                </a:cubicBezTo>
                <a:cubicBezTo>
                  <a:pt x="3541" y="1157"/>
                  <a:pt x="3723" y="1216"/>
                  <a:pt x="4138" y="1216"/>
                </a:cubicBezTo>
                <a:cubicBezTo>
                  <a:pt x="4308" y="1216"/>
                  <a:pt x="4308" y="1216"/>
                  <a:pt x="4308" y="1216"/>
                </a:cubicBezTo>
                <a:cubicBezTo>
                  <a:pt x="4661" y="1216"/>
                  <a:pt x="4825" y="1149"/>
                  <a:pt x="4825" y="868"/>
                </a:cubicBezTo>
                <a:cubicBezTo>
                  <a:pt x="4825" y="608"/>
                  <a:pt x="4825" y="608"/>
                  <a:pt x="4825" y="60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dirty="0"/>
          </a:p>
        </p:txBody>
      </p:sp>
    </p:spTree>
    <p:extLst>
      <p:ext uri="{BB962C8B-B14F-4D97-AF65-F5344CB8AC3E}">
        <p14:creationId xmlns:p14="http://schemas.microsoft.com/office/powerpoint/2010/main" val="39223584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8464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nsertedImage">
            <a:extLst>
              <a:ext uri="{FF2B5EF4-FFF2-40B4-BE49-F238E27FC236}">
                <a16:creationId xmlns:a16="http://schemas.microsoft.com/office/drawing/2014/main" id="{EF836B16-359B-9648-3DE9-7D2C0EEF0ED6}"/>
              </a:ext>
            </a:extLst>
          </p:cNvPr>
          <p:cNvPicPr>
            <a:picLocks noGrp="1"/>
          </p:cNvPicPr>
          <p:nvPr>
            <p:ph type="pic" sz="quarter" idx="21"/>
          </p:nvPr>
        </p:nvPicPr>
        <p:blipFill>
          <a:blip r:embed="rId2"/>
          <a:srcRect t="7796" b="7796"/>
          <a:stretch>
            <a:fillRect/>
          </a:stretch>
        </p:blipFill>
        <p:spPr/>
      </p:pic>
      <p:sp>
        <p:nvSpPr>
          <p:cNvPr id="7" name="Title 6">
            <a:extLst>
              <a:ext uri="{FF2B5EF4-FFF2-40B4-BE49-F238E27FC236}">
                <a16:creationId xmlns:a16="http://schemas.microsoft.com/office/drawing/2014/main" id="{1F3A9487-2F71-6962-0C32-CA6856798F29}"/>
              </a:ext>
            </a:extLst>
          </p:cNvPr>
          <p:cNvSpPr>
            <a:spLocks noGrp="1"/>
          </p:cNvSpPr>
          <p:nvPr>
            <p:ph type="ctrTitle"/>
          </p:nvPr>
        </p:nvSpPr>
        <p:spPr/>
        <p:txBody>
          <a:bodyPr/>
          <a:lstStyle/>
          <a:p>
            <a:r>
              <a:rPr lang="sv-SE" dirty="0"/>
              <a:t>1. Vad handlar det om?</a:t>
            </a:r>
          </a:p>
        </p:txBody>
      </p:sp>
      <p:sp>
        <p:nvSpPr>
          <p:cNvPr id="8" name="Subtitle 7">
            <a:extLst>
              <a:ext uri="{FF2B5EF4-FFF2-40B4-BE49-F238E27FC236}">
                <a16:creationId xmlns:a16="http://schemas.microsoft.com/office/drawing/2014/main" id="{99AD1E80-417D-38F1-0C76-EFDE8678F694}"/>
              </a:ext>
            </a:extLst>
          </p:cNvPr>
          <p:cNvSpPr>
            <a:spLocks noGrp="1"/>
          </p:cNvSpPr>
          <p:nvPr>
            <p:ph type="subTitle" idx="1"/>
          </p:nvPr>
        </p:nvSpPr>
        <p:spPr/>
        <p:txBody>
          <a:bodyPr/>
          <a:lstStyle/>
          <a:p>
            <a:endParaRPr lang="sv-SE"/>
          </a:p>
        </p:txBody>
      </p:sp>
      <p:sp>
        <p:nvSpPr>
          <p:cNvPr id="3" name="Slide Number Placeholder 2">
            <a:extLst>
              <a:ext uri="{FF2B5EF4-FFF2-40B4-BE49-F238E27FC236}">
                <a16:creationId xmlns:a16="http://schemas.microsoft.com/office/drawing/2014/main" id="{83B632BD-8691-9ABA-B180-EBBEC9CBAAAB}"/>
              </a:ext>
            </a:extLst>
          </p:cNvPr>
          <p:cNvSpPr>
            <a:spLocks noGrp="1"/>
          </p:cNvSpPr>
          <p:nvPr>
            <p:ph type="sldNum" sz="quarter" idx="4294967295"/>
          </p:nvPr>
        </p:nvSpPr>
        <p:spPr>
          <a:xfrm>
            <a:off x="11977688" y="6394450"/>
            <a:ext cx="214312" cy="161925"/>
          </a:xfrm>
        </p:spPr>
        <p:txBody>
          <a:bodyPr/>
          <a:lstStyle/>
          <a:p>
            <a:fld id="{68468C2E-472A-43C3-926E-5A5CF00B7762}" type="slidenum">
              <a:rPr lang="sv-SE" smtClean="0"/>
              <a:pPr/>
              <a:t>5</a:t>
            </a:fld>
            <a:endParaRPr lang="sv-SE" dirty="0"/>
          </a:p>
        </p:txBody>
      </p:sp>
    </p:spTree>
    <p:extLst>
      <p:ext uri="{BB962C8B-B14F-4D97-AF65-F5344CB8AC3E}">
        <p14:creationId xmlns:p14="http://schemas.microsoft.com/office/powerpoint/2010/main" val="11195285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1CD542B-24E5-3E4D-09AA-B330E3B94376}"/>
              </a:ext>
            </a:extLst>
          </p:cNvPr>
          <p:cNvSpPr/>
          <p:nvPr/>
        </p:nvSpPr>
        <p:spPr>
          <a:xfrm>
            <a:off x="5150183" y="3735376"/>
            <a:ext cx="1903412" cy="2237026"/>
          </a:xfrm>
          <a:prstGeom prst="rect">
            <a:avLst/>
          </a:prstGeom>
          <a:solidFill>
            <a:srgbClr val="C0DDCC"/>
          </a:solidFill>
          <a:effectLst/>
        </p:spPr>
        <p:style>
          <a:lnRef idx="1">
            <a:schemeClr val="accent2"/>
          </a:lnRef>
          <a:fillRef idx="2">
            <a:schemeClr val="accent2"/>
          </a:fillRef>
          <a:effectRef idx="1">
            <a:schemeClr val="accent2"/>
          </a:effectRef>
          <a:fontRef idx="minor">
            <a:schemeClr val="dk1"/>
          </a:fontRef>
        </p:style>
        <p:txBody>
          <a:bodyPr anchor="ctr"/>
          <a:lstStyle/>
          <a:p>
            <a:pPr algn="ctr">
              <a:defRPr/>
            </a:pPr>
            <a:r>
              <a:rPr lang="sv-SE" sz="1600" dirty="0"/>
              <a:t>FÖRSÄKRINGS-BOLAGET</a:t>
            </a:r>
          </a:p>
        </p:txBody>
      </p:sp>
      <p:sp>
        <p:nvSpPr>
          <p:cNvPr id="9" name="Oval 8">
            <a:extLst>
              <a:ext uri="{FF2B5EF4-FFF2-40B4-BE49-F238E27FC236}">
                <a16:creationId xmlns:a16="http://schemas.microsoft.com/office/drawing/2014/main" id="{82E48ECF-DB09-071C-869B-D7B2B486884C}"/>
              </a:ext>
            </a:extLst>
          </p:cNvPr>
          <p:cNvSpPr/>
          <p:nvPr/>
        </p:nvSpPr>
        <p:spPr>
          <a:xfrm>
            <a:off x="5364293" y="1148281"/>
            <a:ext cx="1481500" cy="1481500"/>
          </a:xfrm>
          <a:prstGeom prst="ellipse">
            <a:avLst/>
          </a:prstGeom>
          <a:solidFill>
            <a:srgbClr val="C0DDCC"/>
          </a:solidFill>
          <a:effectLst/>
        </p:spPr>
        <p:style>
          <a:lnRef idx="1">
            <a:schemeClr val="accent2"/>
          </a:lnRef>
          <a:fillRef idx="2">
            <a:schemeClr val="accent2"/>
          </a:fillRef>
          <a:effectRef idx="1">
            <a:schemeClr val="accent2"/>
          </a:effectRef>
          <a:fontRef idx="minor">
            <a:schemeClr val="dk1"/>
          </a:fontRef>
        </p:style>
        <p:txBody>
          <a:bodyPr anchor="ctr"/>
          <a:lstStyle/>
          <a:p>
            <a:pPr algn="ctr">
              <a:defRPr/>
            </a:pPr>
            <a:r>
              <a:rPr lang="sv-SE" sz="1100" dirty="0"/>
              <a:t>STYRELSEN</a:t>
            </a:r>
          </a:p>
        </p:txBody>
      </p:sp>
      <p:sp>
        <p:nvSpPr>
          <p:cNvPr id="11" name="Oval 10">
            <a:extLst>
              <a:ext uri="{FF2B5EF4-FFF2-40B4-BE49-F238E27FC236}">
                <a16:creationId xmlns:a16="http://schemas.microsoft.com/office/drawing/2014/main" id="{D9B9CD48-0ACD-4070-F415-23675C30B57B}"/>
              </a:ext>
            </a:extLst>
          </p:cNvPr>
          <p:cNvSpPr/>
          <p:nvPr/>
        </p:nvSpPr>
        <p:spPr bwMode="auto">
          <a:xfrm>
            <a:off x="2937668" y="3689339"/>
            <a:ext cx="625475" cy="587375"/>
          </a:xfrm>
          <a:prstGeom prst="ellipse">
            <a:avLst/>
          </a:prstGeom>
          <a:solidFill>
            <a:srgbClr val="C0DDCC"/>
          </a:solidFill>
          <a:effectLst/>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sv-SE" sz="1200" dirty="0"/>
          </a:p>
        </p:txBody>
      </p:sp>
      <p:sp>
        <p:nvSpPr>
          <p:cNvPr id="12" name="Lightning Bolt 11">
            <a:extLst>
              <a:ext uri="{FF2B5EF4-FFF2-40B4-BE49-F238E27FC236}">
                <a16:creationId xmlns:a16="http://schemas.microsoft.com/office/drawing/2014/main" id="{D1CA53FE-A76C-BBA2-B992-0B8B7E10FC68}"/>
              </a:ext>
            </a:extLst>
          </p:cNvPr>
          <p:cNvSpPr/>
          <p:nvPr/>
        </p:nvSpPr>
        <p:spPr bwMode="auto">
          <a:xfrm rot="4111703">
            <a:off x="3101181" y="3819513"/>
            <a:ext cx="298450" cy="327025"/>
          </a:xfrm>
          <a:prstGeom prst="lightningBolt">
            <a:avLst/>
          </a:prstGeom>
          <a:solidFill>
            <a:srgbClr val="FFFF00"/>
          </a:solidFill>
          <a:ln>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 name="Oval 13">
            <a:extLst>
              <a:ext uri="{FF2B5EF4-FFF2-40B4-BE49-F238E27FC236}">
                <a16:creationId xmlns:a16="http://schemas.microsoft.com/office/drawing/2014/main" id="{8A1A5841-5312-71BA-21FE-6EB26BDC3281}"/>
              </a:ext>
            </a:extLst>
          </p:cNvPr>
          <p:cNvSpPr/>
          <p:nvPr/>
        </p:nvSpPr>
        <p:spPr bwMode="auto">
          <a:xfrm>
            <a:off x="3012281" y="4749789"/>
            <a:ext cx="625475" cy="587375"/>
          </a:xfrm>
          <a:prstGeom prst="ellipse">
            <a:avLst/>
          </a:prstGeom>
          <a:solidFill>
            <a:srgbClr val="C0DDCC"/>
          </a:solidFill>
          <a:effectLst/>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sv-SE" sz="1200" dirty="0"/>
          </a:p>
        </p:txBody>
      </p:sp>
      <p:sp>
        <p:nvSpPr>
          <p:cNvPr id="15" name="Plus 11">
            <a:extLst>
              <a:ext uri="{FF2B5EF4-FFF2-40B4-BE49-F238E27FC236}">
                <a16:creationId xmlns:a16="http://schemas.microsoft.com/office/drawing/2014/main" id="{FA62E43D-5E56-AA48-9D33-0DBCC7FEE84D}"/>
              </a:ext>
            </a:extLst>
          </p:cNvPr>
          <p:cNvSpPr/>
          <p:nvPr/>
        </p:nvSpPr>
        <p:spPr bwMode="auto">
          <a:xfrm>
            <a:off x="3121818" y="4849801"/>
            <a:ext cx="406400" cy="387350"/>
          </a:xfrm>
          <a:prstGeom prst="mathPlus">
            <a:avLst/>
          </a:prstGeom>
          <a:solidFill>
            <a:srgbClr val="FF0000"/>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7" name="Oval 16">
            <a:extLst>
              <a:ext uri="{FF2B5EF4-FFF2-40B4-BE49-F238E27FC236}">
                <a16:creationId xmlns:a16="http://schemas.microsoft.com/office/drawing/2014/main" id="{D69E3D91-A75B-D1BD-B26E-8816D3C94493}"/>
              </a:ext>
            </a:extLst>
          </p:cNvPr>
          <p:cNvSpPr/>
          <p:nvPr/>
        </p:nvSpPr>
        <p:spPr bwMode="auto">
          <a:xfrm>
            <a:off x="7912892" y="2193914"/>
            <a:ext cx="1279651" cy="857855"/>
          </a:xfrm>
          <a:prstGeom prst="ellipse">
            <a:avLst/>
          </a:prstGeom>
          <a:solidFill>
            <a:srgbClr val="C0DDCC"/>
          </a:solidFill>
          <a:effectLst/>
        </p:spPr>
        <p:style>
          <a:lnRef idx="1">
            <a:schemeClr val="accent2"/>
          </a:lnRef>
          <a:fillRef idx="2">
            <a:schemeClr val="accent2"/>
          </a:fillRef>
          <a:effectRef idx="1">
            <a:schemeClr val="accent2"/>
          </a:effectRef>
          <a:fontRef idx="minor">
            <a:schemeClr val="dk1"/>
          </a:fontRef>
        </p:style>
        <p:txBody>
          <a:bodyPr lIns="36000" rIns="36000" anchor="ctr"/>
          <a:lstStyle/>
          <a:p>
            <a:pPr algn="ctr">
              <a:defRPr/>
            </a:pPr>
            <a:r>
              <a:rPr lang="sv-SE" sz="800" dirty="0"/>
              <a:t>BRISTTÄCKNING</a:t>
            </a:r>
          </a:p>
          <a:p>
            <a:pPr algn="ctr">
              <a:defRPr/>
            </a:pPr>
            <a:endParaRPr lang="sv-SE" sz="800" dirty="0"/>
          </a:p>
        </p:txBody>
      </p:sp>
      <p:sp>
        <p:nvSpPr>
          <p:cNvPr id="18" name="TextBox 15">
            <a:extLst>
              <a:ext uri="{FF2B5EF4-FFF2-40B4-BE49-F238E27FC236}">
                <a16:creationId xmlns:a16="http://schemas.microsoft.com/office/drawing/2014/main" id="{9BEAD910-1906-993B-BB59-82CAC8776433}"/>
              </a:ext>
            </a:extLst>
          </p:cNvPr>
          <p:cNvSpPr txBox="1">
            <a:spLocks noChangeArrowheads="1"/>
          </p:cNvSpPr>
          <p:nvPr/>
        </p:nvSpPr>
        <p:spPr bwMode="auto">
          <a:xfrm>
            <a:off x="8192399" y="2653649"/>
            <a:ext cx="720637"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ts val="2000"/>
              </a:lnSpc>
              <a:buChar char="•"/>
              <a:defRPr sz="1700">
                <a:solidFill>
                  <a:schemeClr val="tx2"/>
                </a:solidFill>
                <a:latin typeface="Verdana" pitchFamily="34" charset="0"/>
              </a:defRPr>
            </a:lvl1pPr>
            <a:lvl2pPr marL="742950" indent="-285750" eaLnBrk="0" hangingPunct="0">
              <a:lnSpc>
                <a:spcPts val="1600"/>
              </a:lnSpc>
              <a:buChar char="–"/>
              <a:defRPr sz="1400">
                <a:solidFill>
                  <a:schemeClr val="tx2"/>
                </a:solidFill>
                <a:latin typeface="Verdana" pitchFamily="34" charset="0"/>
              </a:defRPr>
            </a:lvl2pPr>
            <a:lvl3pPr marL="1143000" indent="-228600" eaLnBrk="0" hangingPunct="0">
              <a:lnSpc>
                <a:spcPts val="1600"/>
              </a:lnSpc>
              <a:buChar char="•"/>
              <a:defRPr sz="1400">
                <a:solidFill>
                  <a:schemeClr val="tx2"/>
                </a:solidFill>
                <a:latin typeface="Verdana" pitchFamily="34" charset="0"/>
              </a:defRPr>
            </a:lvl3pPr>
            <a:lvl4pPr marL="1600200" indent="-228600" eaLnBrk="0" hangingPunct="0">
              <a:lnSpc>
                <a:spcPts val="1600"/>
              </a:lnSpc>
              <a:buChar char="–"/>
              <a:defRPr sz="1400">
                <a:solidFill>
                  <a:schemeClr val="tx2"/>
                </a:solidFill>
                <a:latin typeface="Verdana" pitchFamily="34" charset="0"/>
              </a:defRPr>
            </a:lvl4pPr>
            <a:lvl5pPr marL="2057400" indent="-228600" eaLnBrk="0" hangingPunct="0">
              <a:lnSpc>
                <a:spcPts val="1600"/>
              </a:lnSpc>
              <a:buChar char="»"/>
              <a:defRPr sz="1400">
                <a:solidFill>
                  <a:schemeClr val="tx2"/>
                </a:solidFill>
                <a:latin typeface="Verdana" pitchFamily="34" charset="0"/>
              </a:defRPr>
            </a:lvl5pPr>
            <a:lvl6pPr marL="2514600" indent="-228600" eaLnBrk="0" fontAlgn="base" hangingPunct="0">
              <a:lnSpc>
                <a:spcPts val="1600"/>
              </a:lnSpc>
              <a:spcBef>
                <a:spcPct val="0"/>
              </a:spcBef>
              <a:spcAft>
                <a:spcPct val="0"/>
              </a:spcAft>
              <a:buChar char="»"/>
              <a:defRPr sz="1400">
                <a:solidFill>
                  <a:schemeClr val="tx2"/>
                </a:solidFill>
                <a:latin typeface="Verdana" pitchFamily="34" charset="0"/>
              </a:defRPr>
            </a:lvl6pPr>
            <a:lvl7pPr marL="2971800" indent="-228600" eaLnBrk="0" fontAlgn="base" hangingPunct="0">
              <a:lnSpc>
                <a:spcPts val="1600"/>
              </a:lnSpc>
              <a:spcBef>
                <a:spcPct val="0"/>
              </a:spcBef>
              <a:spcAft>
                <a:spcPct val="0"/>
              </a:spcAft>
              <a:buChar char="»"/>
              <a:defRPr sz="1400">
                <a:solidFill>
                  <a:schemeClr val="tx2"/>
                </a:solidFill>
                <a:latin typeface="Verdana" pitchFamily="34" charset="0"/>
              </a:defRPr>
            </a:lvl7pPr>
            <a:lvl8pPr marL="3429000" indent="-228600" eaLnBrk="0" fontAlgn="base" hangingPunct="0">
              <a:lnSpc>
                <a:spcPts val="1600"/>
              </a:lnSpc>
              <a:spcBef>
                <a:spcPct val="0"/>
              </a:spcBef>
              <a:spcAft>
                <a:spcPct val="0"/>
              </a:spcAft>
              <a:buChar char="»"/>
              <a:defRPr sz="1400">
                <a:solidFill>
                  <a:schemeClr val="tx2"/>
                </a:solidFill>
                <a:latin typeface="Verdana" pitchFamily="34" charset="0"/>
              </a:defRPr>
            </a:lvl8pPr>
            <a:lvl9pPr marL="3886200" indent="-228600" eaLnBrk="0" fontAlgn="base" hangingPunct="0">
              <a:lnSpc>
                <a:spcPts val="1600"/>
              </a:lnSpc>
              <a:spcBef>
                <a:spcPct val="0"/>
              </a:spcBef>
              <a:spcAft>
                <a:spcPct val="0"/>
              </a:spcAft>
              <a:buChar char="»"/>
              <a:defRPr sz="1400">
                <a:solidFill>
                  <a:schemeClr val="tx2"/>
                </a:solidFill>
                <a:latin typeface="Verdana" pitchFamily="34" charset="0"/>
              </a:defRPr>
            </a:lvl9pPr>
          </a:lstStyle>
          <a:p>
            <a:pPr algn="ctr" eaLnBrk="1" hangingPunct="1">
              <a:lnSpc>
                <a:spcPct val="100000"/>
              </a:lnSpc>
              <a:buFontTx/>
              <a:buNone/>
            </a:pPr>
            <a:r>
              <a:rPr lang="en-GB" altLang="sv-SE" sz="1400" b="1" dirty="0">
                <a:solidFill>
                  <a:schemeClr val="tx1"/>
                </a:solidFill>
                <a:latin typeface="Arial" charset="0"/>
              </a:rPr>
              <a:t>$$$</a:t>
            </a:r>
          </a:p>
        </p:txBody>
      </p:sp>
      <p:sp>
        <p:nvSpPr>
          <p:cNvPr id="20" name="Oval 19">
            <a:extLst>
              <a:ext uri="{FF2B5EF4-FFF2-40B4-BE49-F238E27FC236}">
                <a16:creationId xmlns:a16="http://schemas.microsoft.com/office/drawing/2014/main" id="{F00FE992-97E1-853F-D0D2-E5B94EA41B0D}"/>
              </a:ext>
            </a:extLst>
          </p:cNvPr>
          <p:cNvSpPr/>
          <p:nvPr/>
        </p:nvSpPr>
        <p:spPr bwMode="auto">
          <a:xfrm>
            <a:off x="8654278" y="1304608"/>
            <a:ext cx="1300117" cy="819486"/>
          </a:xfrm>
          <a:prstGeom prst="ellipse">
            <a:avLst/>
          </a:prstGeom>
          <a:solidFill>
            <a:srgbClr val="C0DDCC"/>
          </a:solidFill>
          <a:effectLst/>
        </p:spPr>
        <p:style>
          <a:lnRef idx="1">
            <a:schemeClr val="accent2"/>
          </a:lnRef>
          <a:fillRef idx="2">
            <a:schemeClr val="accent2"/>
          </a:fillRef>
          <a:effectRef idx="1">
            <a:schemeClr val="accent2"/>
          </a:effectRef>
          <a:fontRef idx="minor">
            <a:schemeClr val="dk1"/>
          </a:fontRef>
        </p:style>
        <p:txBody>
          <a:bodyPr anchor="ctr"/>
          <a:lstStyle/>
          <a:p>
            <a:pPr algn="ctr">
              <a:defRPr/>
            </a:pPr>
            <a:r>
              <a:rPr lang="sv-SE" sz="800" dirty="0"/>
              <a:t>SKADESTÅND</a:t>
            </a:r>
          </a:p>
          <a:p>
            <a:pPr algn="ctr">
              <a:defRPr/>
            </a:pPr>
            <a:endParaRPr lang="sv-SE" sz="800" dirty="0"/>
          </a:p>
        </p:txBody>
      </p:sp>
      <p:sp>
        <p:nvSpPr>
          <p:cNvPr id="21" name="TextBox 20">
            <a:extLst>
              <a:ext uri="{FF2B5EF4-FFF2-40B4-BE49-F238E27FC236}">
                <a16:creationId xmlns:a16="http://schemas.microsoft.com/office/drawing/2014/main" id="{9941068D-89FE-247E-DF2D-C1B8FFA84225}"/>
              </a:ext>
            </a:extLst>
          </p:cNvPr>
          <p:cNvSpPr txBox="1">
            <a:spLocks noChangeArrowheads="1"/>
          </p:cNvSpPr>
          <p:nvPr/>
        </p:nvSpPr>
        <p:spPr bwMode="auto">
          <a:xfrm>
            <a:off x="8866136" y="1767237"/>
            <a:ext cx="876400"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ts val="2000"/>
              </a:lnSpc>
              <a:buChar char="•"/>
              <a:defRPr sz="1700">
                <a:solidFill>
                  <a:schemeClr val="tx2"/>
                </a:solidFill>
                <a:latin typeface="Verdana" pitchFamily="34" charset="0"/>
              </a:defRPr>
            </a:lvl1pPr>
            <a:lvl2pPr marL="742950" indent="-285750" eaLnBrk="0" hangingPunct="0">
              <a:lnSpc>
                <a:spcPts val="1600"/>
              </a:lnSpc>
              <a:buChar char="–"/>
              <a:defRPr sz="1400">
                <a:solidFill>
                  <a:schemeClr val="tx2"/>
                </a:solidFill>
                <a:latin typeface="Verdana" pitchFamily="34" charset="0"/>
              </a:defRPr>
            </a:lvl2pPr>
            <a:lvl3pPr marL="1143000" indent="-228600" eaLnBrk="0" hangingPunct="0">
              <a:lnSpc>
                <a:spcPts val="1600"/>
              </a:lnSpc>
              <a:buChar char="•"/>
              <a:defRPr sz="1400">
                <a:solidFill>
                  <a:schemeClr val="tx2"/>
                </a:solidFill>
                <a:latin typeface="Verdana" pitchFamily="34" charset="0"/>
              </a:defRPr>
            </a:lvl3pPr>
            <a:lvl4pPr marL="1600200" indent="-228600" eaLnBrk="0" hangingPunct="0">
              <a:lnSpc>
                <a:spcPts val="1600"/>
              </a:lnSpc>
              <a:buChar char="–"/>
              <a:defRPr sz="1400">
                <a:solidFill>
                  <a:schemeClr val="tx2"/>
                </a:solidFill>
                <a:latin typeface="Verdana" pitchFamily="34" charset="0"/>
              </a:defRPr>
            </a:lvl4pPr>
            <a:lvl5pPr marL="2057400" indent="-228600" eaLnBrk="0" hangingPunct="0">
              <a:lnSpc>
                <a:spcPts val="1600"/>
              </a:lnSpc>
              <a:buChar char="»"/>
              <a:defRPr sz="1400">
                <a:solidFill>
                  <a:schemeClr val="tx2"/>
                </a:solidFill>
                <a:latin typeface="Verdana" pitchFamily="34" charset="0"/>
              </a:defRPr>
            </a:lvl5pPr>
            <a:lvl6pPr marL="2514600" indent="-228600" eaLnBrk="0" fontAlgn="base" hangingPunct="0">
              <a:lnSpc>
                <a:spcPts val="1600"/>
              </a:lnSpc>
              <a:spcBef>
                <a:spcPct val="0"/>
              </a:spcBef>
              <a:spcAft>
                <a:spcPct val="0"/>
              </a:spcAft>
              <a:buChar char="»"/>
              <a:defRPr sz="1400">
                <a:solidFill>
                  <a:schemeClr val="tx2"/>
                </a:solidFill>
                <a:latin typeface="Verdana" pitchFamily="34" charset="0"/>
              </a:defRPr>
            </a:lvl6pPr>
            <a:lvl7pPr marL="2971800" indent="-228600" eaLnBrk="0" fontAlgn="base" hangingPunct="0">
              <a:lnSpc>
                <a:spcPts val="1600"/>
              </a:lnSpc>
              <a:spcBef>
                <a:spcPct val="0"/>
              </a:spcBef>
              <a:spcAft>
                <a:spcPct val="0"/>
              </a:spcAft>
              <a:buChar char="»"/>
              <a:defRPr sz="1400">
                <a:solidFill>
                  <a:schemeClr val="tx2"/>
                </a:solidFill>
                <a:latin typeface="Verdana" pitchFamily="34" charset="0"/>
              </a:defRPr>
            </a:lvl7pPr>
            <a:lvl8pPr marL="3429000" indent="-228600" eaLnBrk="0" fontAlgn="base" hangingPunct="0">
              <a:lnSpc>
                <a:spcPts val="1600"/>
              </a:lnSpc>
              <a:spcBef>
                <a:spcPct val="0"/>
              </a:spcBef>
              <a:spcAft>
                <a:spcPct val="0"/>
              </a:spcAft>
              <a:buChar char="»"/>
              <a:defRPr sz="1400">
                <a:solidFill>
                  <a:schemeClr val="tx2"/>
                </a:solidFill>
                <a:latin typeface="Verdana" pitchFamily="34" charset="0"/>
              </a:defRPr>
            </a:lvl8pPr>
            <a:lvl9pPr marL="3886200" indent="-228600" eaLnBrk="0" fontAlgn="base" hangingPunct="0">
              <a:lnSpc>
                <a:spcPts val="1600"/>
              </a:lnSpc>
              <a:spcBef>
                <a:spcPct val="0"/>
              </a:spcBef>
              <a:spcAft>
                <a:spcPct val="0"/>
              </a:spcAft>
              <a:buChar char="»"/>
              <a:defRPr sz="1400">
                <a:solidFill>
                  <a:schemeClr val="tx2"/>
                </a:solidFill>
                <a:latin typeface="Verdana" pitchFamily="34" charset="0"/>
              </a:defRPr>
            </a:lvl9pPr>
          </a:lstStyle>
          <a:p>
            <a:pPr algn="ctr" eaLnBrk="1" hangingPunct="1">
              <a:lnSpc>
                <a:spcPct val="100000"/>
              </a:lnSpc>
              <a:buFontTx/>
              <a:buNone/>
            </a:pPr>
            <a:r>
              <a:rPr lang="en-GB" altLang="sv-SE" sz="1400" b="1" dirty="0">
                <a:solidFill>
                  <a:schemeClr val="tx1"/>
                </a:solidFill>
                <a:latin typeface="Arial" charset="0"/>
              </a:rPr>
              <a:t>$$$$$</a:t>
            </a:r>
          </a:p>
        </p:txBody>
      </p:sp>
      <p:sp>
        <p:nvSpPr>
          <p:cNvPr id="23" name="Oval 22">
            <a:extLst>
              <a:ext uri="{FF2B5EF4-FFF2-40B4-BE49-F238E27FC236}">
                <a16:creationId xmlns:a16="http://schemas.microsoft.com/office/drawing/2014/main" id="{B50110C5-77F9-0193-F557-41A85F1F8C11}"/>
              </a:ext>
            </a:extLst>
          </p:cNvPr>
          <p:cNvSpPr/>
          <p:nvPr/>
        </p:nvSpPr>
        <p:spPr bwMode="auto">
          <a:xfrm>
            <a:off x="8027193" y="3246425"/>
            <a:ext cx="1279650" cy="731693"/>
          </a:xfrm>
          <a:prstGeom prst="ellipse">
            <a:avLst/>
          </a:prstGeom>
          <a:solidFill>
            <a:srgbClr val="C0DDCC"/>
          </a:solidFill>
          <a:effectLst/>
        </p:spPr>
        <p:style>
          <a:lnRef idx="1">
            <a:schemeClr val="accent2"/>
          </a:lnRef>
          <a:fillRef idx="2">
            <a:schemeClr val="accent2"/>
          </a:fillRef>
          <a:effectRef idx="1">
            <a:schemeClr val="accent2"/>
          </a:effectRef>
          <a:fontRef idx="minor">
            <a:schemeClr val="dk1"/>
          </a:fontRef>
        </p:style>
        <p:txBody>
          <a:bodyPr lIns="36000" rIns="36000" anchor="ctr"/>
          <a:lstStyle/>
          <a:p>
            <a:pPr algn="ctr">
              <a:defRPr/>
            </a:pPr>
            <a:r>
              <a:rPr lang="sv-SE" sz="800" dirty="0"/>
              <a:t>SVARTLISTNING</a:t>
            </a:r>
          </a:p>
        </p:txBody>
      </p:sp>
      <p:pic>
        <p:nvPicPr>
          <p:cNvPr id="24" name="Picture 2" descr="C:\Users\enn3028\AppData\Local\Microsoft\Windows\Temporary Internet Files\Content.IE5\8527IVK0\MC900411306[1].wmf">
            <a:extLst>
              <a:ext uri="{FF2B5EF4-FFF2-40B4-BE49-F238E27FC236}">
                <a16:creationId xmlns:a16="http://schemas.microsoft.com/office/drawing/2014/main" id="{715D3027-411A-83D4-D61E-CC54D0A405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17398" y="3665510"/>
            <a:ext cx="299240" cy="2613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Oval 25">
            <a:extLst>
              <a:ext uri="{FF2B5EF4-FFF2-40B4-BE49-F238E27FC236}">
                <a16:creationId xmlns:a16="http://schemas.microsoft.com/office/drawing/2014/main" id="{22AA1517-61A0-F7CA-6F44-2CA0B95CA83A}"/>
              </a:ext>
            </a:extLst>
          </p:cNvPr>
          <p:cNvSpPr/>
          <p:nvPr/>
        </p:nvSpPr>
        <p:spPr bwMode="auto">
          <a:xfrm>
            <a:off x="2266156" y="2919401"/>
            <a:ext cx="1330325" cy="728663"/>
          </a:xfrm>
          <a:prstGeom prst="ellipse">
            <a:avLst/>
          </a:prstGeom>
          <a:solidFill>
            <a:srgbClr val="C0DDCC"/>
          </a:solidFill>
          <a:effectLst/>
        </p:spPr>
        <p:style>
          <a:lnRef idx="1">
            <a:schemeClr val="accent2"/>
          </a:lnRef>
          <a:fillRef idx="2">
            <a:schemeClr val="accent2"/>
          </a:fillRef>
          <a:effectRef idx="1">
            <a:schemeClr val="accent2"/>
          </a:effectRef>
          <a:fontRef idx="minor">
            <a:schemeClr val="dk1"/>
          </a:fontRef>
        </p:style>
        <p:txBody>
          <a:bodyPr anchor="ctr"/>
          <a:lstStyle/>
          <a:p>
            <a:pPr algn="ctr">
              <a:defRPr/>
            </a:pPr>
            <a:r>
              <a:rPr lang="sv-SE" sz="800" dirty="0"/>
              <a:t>DATAHAVERI</a:t>
            </a:r>
          </a:p>
          <a:p>
            <a:pPr algn="ctr">
              <a:defRPr/>
            </a:pPr>
            <a:endParaRPr lang="sv-SE" sz="800" dirty="0"/>
          </a:p>
          <a:p>
            <a:pPr algn="ctr">
              <a:defRPr/>
            </a:pPr>
            <a:endParaRPr lang="sv-SE" sz="800" dirty="0"/>
          </a:p>
        </p:txBody>
      </p:sp>
      <p:pic>
        <p:nvPicPr>
          <p:cNvPr id="27" name="Picture 4" descr="C:\Users\enn3028\AppData\Local\Microsoft\Windows\Temporary Internet Files\Content.IE5\LH5XBW0Z\MC900366078[1].wmf">
            <a:extLst>
              <a:ext uri="{FF2B5EF4-FFF2-40B4-BE49-F238E27FC236}">
                <a16:creationId xmlns:a16="http://schemas.microsoft.com/office/drawing/2014/main" id="{4D28EF05-0E33-EEDC-A980-C25A0542170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34098" y="3304195"/>
            <a:ext cx="394440" cy="2613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Oval 28">
            <a:extLst>
              <a:ext uri="{FF2B5EF4-FFF2-40B4-BE49-F238E27FC236}">
                <a16:creationId xmlns:a16="http://schemas.microsoft.com/office/drawing/2014/main" id="{04154C7C-AF25-9DA5-B1A7-E4066392CEBA}"/>
              </a:ext>
            </a:extLst>
          </p:cNvPr>
          <p:cNvSpPr/>
          <p:nvPr/>
        </p:nvSpPr>
        <p:spPr bwMode="auto">
          <a:xfrm>
            <a:off x="2718593" y="2132001"/>
            <a:ext cx="1328738" cy="730250"/>
          </a:xfrm>
          <a:prstGeom prst="ellipse">
            <a:avLst/>
          </a:prstGeom>
          <a:solidFill>
            <a:srgbClr val="C0DDCC"/>
          </a:solidFill>
          <a:effectLst/>
        </p:spPr>
        <p:style>
          <a:lnRef idx="1">
            <a:schemeClr val="accent2"/>
          </a:lnRef>
          <a:fillRef idx="2">
            <a:schemeClr val="accent2"/>
          </a:fillRef>
          <a:effectRef idx="1">
            <a:schemeClr val="accent2"/>
          </a:effectRef>
          <a:fontRef idx="minor">
            <a:schemeClr val="dk1"/>
          </a:fontRef>
        </p:style>
        <p:txBody>
          <a:bodyPr anchor="ctr"/>
          <a:lstStyle/>
          <a:p>
            <a:pPr algn="ctr">
              <a:defRPr/>
            </a:pPr>
            <a:r>
              <a:rPr lang="sv-SE" sz="800" dirty="0"/>
              <a:t>BÖRSKRASCH</a:t>
            </a:r>
          </a:p>
          <a:p>
            <a:pPr algn="ctr">
              <a:defRPr/>
            </a:pPr>
            <a:endParaRPr lang="sv-SE" sz="800" dirty="0"/>
          </a:p>
          <a:p>
            <a:pPr algn="ctr">
              <a:defRPr/>
            </a:pPr>
            <a:endParaRPr lang="sv-SE" sz="800" dirty="0"/>
          </a:p>
        </p:txBody>
      </p:sp>
      <p:pic>
        <p:nvPicPr>
          <p:cNvPr id="30" name="Picture 5" descr="C:\Users\enn3028\AppData\Local\Microsoft\Windows\Temporary Internet Files\Content.IE5\OB8F1S6P\MC900312662[1].wmf">
            <a:extLst>
              <a:ext uri="{FF2B5EF4-FFF2-40B4-BE49-F238E27FC236}">
                <a16:creationId xmlns:a16="http://schemas.microsoft.com/office/drawing/2014/main" id="{830EBD3E-A3DE-0D62-3188-E65FF73CC9F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60600" y="2449634"/>
            <a:ext cx="378761" cy="3832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Oval 31">
            <a:extLst>
              <a:ext uri="{FF2B5EF4-FFF2-40B4-BE49-F238E27FC236}">
                <a16:creationId xmlns:a16="http://schemas.microsoft.com/office/drawing/2014/main" id="{189B3149-112F-8E14-D624-BA5D9D498072}"/>
              </a:ext>
            </a:extLst>
          </p:cNvPr>
          <p:cNvSpPr/>
          <p:nvPr/>
        </p:nvSpPr>
        <p:spPr bwMode="auto">
          <a:xfrm>
            <a:off x="2469356" y="5421301"/>
            <a:ext cx="1328737" cy="728663"/>
          </a:xfrm>
          <a:prstGeom prst="ellipse">
            <a:avLst/>
          </a:prstGeom>
          <a:solidFill>
            <a:srgbClr val="C0DDCC"/>
          </a:solidFill>
        </p:spPr>
        <p:style>
          <a:lnRef idx="1">
            <a:schemeClr val="accent2"/>
          </a:lnRef>
          <a:fillRef idx="2">
            <a:schemeClr val="accent2"/>
          </a:fillRef>
          <a:effectRef idx="1">
            <a:schemeClr val="accent2"/>
          </a:effectRef>
          <a:fontRef idx="minor">
            <a:schemeClr val="dk1"/>
          </a:fontRef>
        </p:style>
        <p:txBody>
          <a:bodyPr anchor="ctr"/>
          <a:lstStyle/>
          <a:p>
            <a:pPr algn="ctr">
              <a:defRPr/>
            </a:pPr>
            <a:r>
              <a:rPr lang="sv-SE" sz="800"/>
              <a:t>KONKURS</a:t>
            </a:r>
          </a:p>
          <a:p>
            <a:pPr algn="ctr">
              <a:defRPr/>
            </a:pPr>
            <a:endParaRPr lang="sv-SE" sz="800"/>
          </a:p>
          <a:p>
            <a:pPr algn="ctr">
              <a:defRPr/>
            </a:pPr>
            <a:endParaRPr lang="sv-SE" sz="800" dirty="0"/>
          </a:p>
        </p:txBody>
      </p:sp>
      <p:pic>
        <p:nvPicPr>
          <p:cNvPr id="33" name="Picture 7" descr="C:\Users\enn3028\AppData\Local\Microsoft\Windows\Temporary Internet Files\Content.IE5\6B0Z2L56\MC900104730[1].wmf">
            <a:extLst>
              <a:ext uri="{FF2B5EF4-FFF2-40B4-BE49-F238E27FC236}">
                <a16:creationId xmlns:a16="http://schemas.microsoft.com/office/drawing/2014/main" id="{0896A3E4-A6B5-832C-81B6-BB833386AA4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40427" y="5772736"/>
            <a:ext cx="386595" cy="331719"/>
          </a:xfrm>
          <a:prstGeom prst="rect">
            <a:avLst/>
          </a:prstGeom>
          <a:solidFill>
            <a:srgbClr val="C0DDC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4" name="Rectangle 3">
            <a:extLst>
              <a:ext uri="{FF2B5EF4-FFF2-40B4-BE49-F238E27FC236}">
                <a16:creationId xmlns:a16="http://schemas.microsoft.com/office/drawing/2014/main" id="{3A5D22C6-C39C-FE3F-5361-DE09A88C6EAA}"/>
              </a:ext>
            </a:extLst>
          </p:cNvPr>
          <p:cNvSpPr txBox="1">
            <a:spLocks noChangeArrowheads="1"/>
          </p:cNvSpPr>
          <p:nvPr/>
        </p:nvSpPr>
        <p:spPr bwMode="auto">
          <a:xfrm>
            <a:off x="2059538" y="563338"/>
            <a:ext cx="80010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09550" indent="-209550" algn="l" rtl="0" eaLnBrk="0" fontAlgn="base" hangingPunct="0">
              <a:lnSpc>
                <a:spcPts val="2000"/>
              </a:lnSpc>
              <a:spcBef>
                <a:spcPct val="0"/>
              </a:spcBef>
              <a:spcAft>
                <a:spcPct val="0"/>
              </a:spcAft>
              <a:buChar char="•"/>
              <a:defRPr sz="1700">
                <a:solidFill>
                  <a:schemeClr val="tx2"/>
                </a:solidFill>
                <a:latin typeface="+mn-lt"/>
                <a:ea typeface="+mn-ea"/>
                <a:cs typeface="+mn-cs"/>
              </a:defRPr>
            </a:lvl1pPr>
            <a:lvl2pPr marL="600075" indent="-142875" algn="l" rtl="0" eaLnBrk="0" fontAlgn="base" hangingPunct="0">
              <a:lnSpc>
                <a:spcPts val="1600"/>
              </a:lnSpc>
              <a:spcBef>
                <a:spcPct val="0"/>
              </a:spcBef>
              <a:spcAft>
                <a:spcPct val="0"/>
              </a:spcAft>
              <a:buChar char="–"/>
              <a:defRPr sz="1400">
                <a:solidFill>
                  <a:schemeClr val="tx2"/>
                </a:solidFill>
                <a:latin typeface="+mn-lt"/>
              </a:defRPr>
            </a:lvl2pPr>
            <a:lvl3pPr marL="1028700" indent="-114300" algn="l" rtl="0" eaLnBrk="0" fontAlgn="base" hangingPunct="0">
              <a:lnSpc>
                <a:spcPts val="1600"/>
              </a:lnSpc>
              <a:spcBef>
                <a:spcPct val="0"/>
              </a:spcBef>
              <a:spcAft>
                <a:spcPct val="0"/>
              </a:spcAft>
              <a:buChar char="•"/>
              <a:defRPr sz="1400">
                <a:solidFill>
                  <a:schemeClr val="tx2"/>
                </a:solidFill>
                <a:latin typeface="+mn-lt"/>
              </a:defRPr>
            </a:lvl3pPr>
            <a:lvl4pPr marL="1447800" indent="-76200" algn="l" rtl="0" eaLnBrk="0" fontAlgn="base" hangingPunct="0">
              <a:lnSpc>
                <a:spcPts val="1600"/>
              </a:lnSpc>
              <a:spcBef>
                <a:spcPct val="0"/>
              </a:spcBef>
              <a:spcAft>
                <a:spcPct val="0"/>
              </a:spcAft>
              <a:buChar char="–"/>
              <a:defRPr sz="1400">
                <a:solidFill>
                  <a:schemeClr val="tx2"/>
                </a:solidFill>
                <a:latin typeface="+mn-lt"/>
              </a:defRPr>
            </a:lvl4pPr>
            <a:lvl5pPr marL="1905000" indent="-76200" algn="l" rtl="0" eaLnBrk="0" fontAlgn="base" hangingPunct="0">
              <a:lnSpc>
                <a:spcPts val="1600"/>
              </a:lnSpc>
              <a:spcBef>
                <a:spcPct val="0"/>
              </a:spcBef>
              <a:spcAft>
                <a:spcPct val="0"/>
              </a:spcAft>
              <a:buChar char="»"/>
              <a:defRPr sz="1400">
                <a:solidFill>
                  <a:schemeClr val="tx2"/>
                </a:solidFill>
                <a:latin typeface="+mn-lt"/>
              </a:defRPr>
            </a:lvl5pPr>
            <a:lvl6pPr marL="2362200" indent="-76200" algn="l" rtl="0" fontAlgn="base">
              <a:lnSpc>
                <a:spcPts val="1600"/>
              </a:lnSpc>
              <a:spcBef>
                <a:spcPct val="0"/>
              </a:spcBef>
              <a:spcAft>
                <a:spcPct val="0"/>
              </a:spcAft>
              <a:buChar char="»"/>
              <a:defRPr sz="1400">
                <a:solidFill>
                  <a:schemeClr val="tx2"/>
                </a:solidFill>
                <a:latin typeface="+mn-lt"/>
              </a:defRPr>
            </a:lvl6pPr>
            <a:lvl7pPr marL="2819400" indent="-76200" algn="l" rtl="0" fontAlgn="base">
              <a:lnSpc>
                <a:spcPts val="1600"/>
              </a:lnSpc>
              <a:spcBef>
                <a:spcPct val="0"/>
              </a:spcBef>
              <a:spcAft>
                <a:spcPct val="0"/>
              </a:spcAft>
              <a:buChar char="»"/>
              <a:defRPr sz="1400">
                <a:solidFill>
                  <a:schemeClr val="tx2"/>
                </a:solidFill>
                <a:latin typeface="+mn-lt"/>
              </a:defRPr>
            </a:lvl7pPr>
            <a:lvl8pPr marL="3276600" indent="-76200" algn="l" rtl="0" fontAlgn="base">
              <a:lnSpc>
                <a:spcPts val="1600"/>
              </a:lnSpc>
              <a:spcBef>
                <a:spcPct val="0"/>
              </a:spcBef>
              <a:spcAft>
                <a:spcPct val="0"/>
              </a:spcAft>
              <a:buChar char="»"/>
              <a:defRPr sz="1400">
                <a:solidFill>
                  <a:schemeClr val="tx2"/>
                </a:solidFill>
                <a:latin typeface="+mn-lt"/>
              </a:defRPr>
            </a:lvl8pPr>
            <a:lvl9pPr marL="3733800" indent="-76200" algn="l" rtl="0" fontAlgn="base">
              <a:lnSpc>
                <a:spcPts val="1600"/>
              </a:lnSpc>
              <a:spcBef>
                <a:spcPct val="0"/>
              </a:spcBef>
              <a:spcAft>
                <a:spcPct val="0"/>
              </a:spcAft>
              <a:buChar char="»"/>
              <a:defRPr sz="1400">
                <a:solidFill>
                  <a:schemeClr val="tx2"/>
                </a:solidFill>
                <a:latin typeface="+mn-lt"/>
              </a:defRPr>
            </a:lvl9pPr>
          </a:lstStyle>
          <a:p>
            <a:pPr marL="0" indent="0" eaLnBrk="1" hangingPunct="1">
              <a:buFontTx/>
              <a:buNone/>
              <a:tabLst>
                <a:tab pos="630238" algn="l"/>
                <a:tab pos="3140075" algn="l"/>
                <a:tab pos="6456363" algn="l"/>
              </a:tabLst>
              <a:defRPr/>
            </a:pPr>
            <a:r>
              <a:rPr lang="sv-SE" altLang="sv-SE" sz="3200" i="1" kern="0" dirty="0">
                <a:solidFill>
                  <a:schemeClr val="tx1"/>
                </a:solidFill>
              </a:rPr>
              <a:t>	Risk	Styrning	Ansvar</a:t>
            </a:r>
          </a:p>
        </p:txBody>
      </p:sp>
      <p:cxnSp>
        <p:nvCxnSpPr>
          <p:cNvPr id="35" name="Straight Arrow Connector 34">
            <a:extLst>
              <a:ext uri="{FF2B5EF4-FFF2-40B4-BE49-F238E27FC236}">
                <a16:creationId xmlns:a16="http://schemas.microsoft.com/office/drawing/2014/main" id="{D4921EE2-908E-3950-2040-3B8478D6CEE1}"/>
              </a:ext>
            </a:extLst>
          </p:cNvPr>
          <p:cNvCxnSpPr/>
          <p:nvPr/>
        </p:nvCxnSpPr>
        <p:spPr>
          <a:xfrm flipV="1">
            <a:off x="5712618" y="2532051"/>
            <a:ext cx="0" cy="1212850"/>
          </a:xfrm>
          <a:prstGeom prst="straightConnector1">
            <a:avLst/>
          </a:prstGeom>
          <a:ln w="28575">
            <a:solidFill>
              <a:schemeClr val="accent2"/>
            </a:solidFill>
            <a:tailEnd type="arrow"/>
          </a:ln>
          <a:effectLst/>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39D47651-C4BA-DEA2-215D-EFD94065E7FE}"/>
              </a:ext>
            </a:extLst>
          </p:cNvPr>
          <p:cNvCxnSpPr/>
          <p:nvPr/>
        </p:nvCxnSpPr>
        <p:spPr>
          <a:xfrm>
            <a:off x="6484143" y="2532051"/>
            <a:ext cx="0" cy="1212850"/>
          </a:xfrm>
          <a:prstGeom prst="straightConnector1">
            <a:avLst/>
          </a:prstGeom>
          <a:ln w="28575">
            <a:solidFill>
              <a:schemeClr val="accent2"/>
            </a:solidFill>
            <a:tailEnd type="arrow"/>
          </a:ln>
          <a:effectLst/>
        </p:spPr>
        <p:style>
          <a:lnRef idx="1">
            <a:schemeClr val="accent1"/>
          </a:lnRef>
          <a:fillRef idx="0">
            <a:schemeClr val="accent1"/>
          </a:fillRef>
          <a:effectRef idx="0">
            <a:schemeClr val="accent1"/>
          </a:effectRef>
          <a:fontRef idx="minor">
            <a:schemeClr val="tx1"/>
          </a:fontRef>
        </p:style>
      </p:cxnSp>
      <p:sp>
        <p:nvSpPr>
          <p:cNvPr id="37" name="Left Arrow 30">
            <a:extLst>
              <a:ext uri="{FF2B5EF4-FFF2-40B4-BE49-F238E27FC236}">
                <a16:creationId xmlns:a16="http://schemas.microsoft.com/office/drawing/2014/main" id="{4ED668E3-5D67-2242-4C38-ABD74E52B6A0}"/>
              </a:ext>
            </a:extLst>
          </p:cNvPr>
          <p:cNvSpPr/>
          <p:nvPr/>
        </p:nvSpPr>
        <p:spPr>
          <a:xfrm rot="21339616">
            <a:off x="7303293" y="1730364"/>
            <a:ext cx="1266825" cy="217487"/>
          </a:xfrm>
          <a:prstGeom prst="leftArrow">
            <a:avLst/>
          </a:prstGeom>
          <a:solidFill>
            <a:schemeClr val="accent2"/>
          </a:solidFill>
          <a:ln w="6350">
            <a:solidFill>
              <a:srgbClr val="C0DDCC"/>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sp>
        <p:nvSpPr>
          <p:cNvPr id="38" name="Left Arrow 40">
            <a:extLst>
              <a:ext uri="{FF2B5EF4-FFF2-40B4-BE49-F238E27FC236}">
                <a16:creationId xmlns:a16="http://schemas.microsoft.com/office/drawing/2014/main" id="{52931D13-D59B-4CAA-96C6-F75243819003}"/>
              </a:ext>
            </a:extLst>
          </p:cNvPr>
          <p:cNvSpPr/>
          <p:nvPr/>
        </p:nvSpPr>
        <p:spPr>
          <a:xfrm rot="2178818">
            <a:off x="6882606" y="2730489"/>
            <a:ext cx="1447800" cy="225425"/>
          </a:xfrm>
          <a:prstGeom prst="leftArrow">
            <a:avLst/>
          </a:prstGeom>
          <a:solidFill>
            <a:schemeClr val="accent2"/>
          </a:solidFill>
          <a:ln w="6350">
            <a:solidFill>
              <a:srgbClr val="C0DDCC"/>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sp>
        <p:nvSpPr>
          <p:cNvPr id="40" name="Oval 39">
            <a:extLst>
              <a:ext uri="{FF2B5EF4-FFF2-40B4-BE49-F238E27FC236}">
                <a16:creationId xmlns:a16="http://schemas.microsoft.com/office/drawing/2014/main" id="{7E2078A3-A4E5-D37E-13CD-78752E387839}"/>
              </a:ext>
            </a:extLst>
          </p:cNvPr>
          <p:cNvSpPr/>
          <p:nvPr/>
        </p:nvSpPr>
        <p:spPr bwMode="auto">
          <a:xfrm>
            <a:off x="2453481" y="4202101"/>
            <a:ext cx="625475" cy="587375"/>
          </a:xfrm>
          <a:prstGeom prst="ellipse">
            <a:avLst/>
          </a:prstGeom>
          <a:effectLst/>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sv-SE" sz="1200" dirty="0"/>
          </a:p>
        </p:txBody>
      </p:sp>
      <p:pic>
        <p:nvPicPr>
          <p:cNvPr id="41" name="Picture 4" descr="C:\Users\enn3028\AppData\Local\Microsoft\Windows\Temporary Internet Files\Content.IE5\6B0Z2L56\MC900001830[1].wmf">
            <a:extLst>
              <a:ext uri="{FF2B5EF4-FFF2-40B4-BE49-F238E27FC236}">
                <a16:creationId xmlns:a16="http://schemas.microsoft.com/office/drawing/2014/main" id="{82FEE648-CD0A-1166-7870-AA812CF13212}"/>
              </a:ext>
            </a:extLst>
          </p:cNvPr>
          <p:cNvPicPr>
            <a:picLocks noChangeAspect="1" noChangeArrowheads="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57967" y="4200514"/>
            <a:ext cx="618900" cy="588962"/>
          </a:xfrm>
          <a:prstGeom prst="flowChartConnector">
            <a:avLst/>
          </a:prstGeom>
          <a:solidFill>
            <a:srgbClr val="C0DDCC"/>
          </a:solidFill>
          <a:ln>
            <a:solidFill>
              <a:schemeClr val="accent2"/>
            </a:solidFill>
          </a:ln>
          <a:effectLst/>
        </p:spPr>
      </p:pic>
      <p:sp>
        <p:nvSpPr>
          <p:cNvPr id="43" name="Oval 42">
            <a:extLst>
              <a:ext uri="{FF2B5EF4-FFF2-40B4-BE49-F238E27FC236}">
                <a16:creationId xmlns:a16="http://schemas.microsoft.com/office/drawing/2014/main" id="{2ADFD1A4-F2A2-2395-AA21-BA20B850EC86}"/>
              </a:ext>
            </a:extLst>
          </p:cNvPr>
          <p:cNvSpPr/>
          <p:nvPr/>
        </p:nvSpPr>
        <p:spPr bwMode="auto">
          <a:xfrm>
            <a:off x="9457902" y="2881865"/>
            <a:ext cx="1224834" cy="732067"/>
          </a:xfrm>
          <a:prstGeom prst="ellipse">
            <a:avLst/>
          </a:prstGeom>
          <a:solidFill>
            <a:srgbClr val="C0DDCC"/>
          </a:solidFill>
          <a:effectLst/>
        </p:spPr>
        <p:style>
          <a:lnRef idx="1">
            <a:schemeClr val="accent2"/>
          </a:lnRef>
          <a:fillRef idx="2">
            <a:schemeClr val="accent2"/>
          </a:fillRef>
          <a:effectRef idx="1">
            <a:schemeClr val="accent2"/>
          </a:effectRef>
          <a:fontRef idx="minor">
            <a:schemeClr val="dk1"/>
          </a:fontRef>
        </p:style>
        <p:txBody>
          <a:bodyPr lIns="36000" rIns="36000" anchor="ctr"/>
          <a:lstStyle/>
          <a:p>
            <a:pPr algn="ctr">
              <a:defRPr/>
            </a:pPr>
            <a:r>
              <a:rPr lang="sv-SE" sz="800" dirty="0"/>
              <a:t>STRAFF</a:t>
            </a:r>
          </a:p>
          <a:p>
            <a:pPr algn="ctr">
              <a:defRPr/>
            </a:pPr>
            <a:endParaRPr lang="sv-SE" sz="800" dirty="0"/>
          </a:p>
        </p:txBody>
      </p:sp>
      <p:pic>
        <p:nvPicPr>
          <p:cNvPr id="44" name="Picture 2" descr="C:\Users\enn3028\AppData\Local\Microsoft\Windows\Temporary Internet Files\Content.IE5\PABP5G93\MC900241183[1].wmf">
            <a:extLst>
              <a:ext uri="{FF2B5EF4-FFF2-40B4-BE49-F238E27FC236}">
                <a16:creationId xmlns:a16="http://schemas.microsoft.com/office/drawing/2014/main" id="{789FC718-B3F1-1C2A-9F7C-06ADB0D44F0B}"/>
              </a:ext>
            </a:extLst>
          </p:cNvPr>
          <p:cNvPicPr>
            <a:picLocks noChangeAspect="1" noChangeArrowheads="1"/>
          </p:cNvPicPr>
          <p:nvPr/>
        </p:nvPicPr>
        <p:blipFill rotWithShape="1">
          <a:blip r:embed="rId7"/>
          <a:srcRect l="33521" t="5696" r="9010" b="5654"/>
          <a:stretch/>
        </p:blipFill>
        <p:spPr bwMode="auto">
          <a:xfrm>
            <a:off x="9978244" y="3259126"/>
            <a:ext cx="184150" cy="282575"/>
          </a:xfrm>
          <a:prstGeom prst="rect">
            <a:avLst/>
          </a:prstGeom>
          <a:noFill/>
          <a:ln>
            <a:solidFill>
              <a:schemeClr val="accent4"/>
            </a:solidFill>
          </a:ln>
          <a:effectLst/>
          <a:extLst>
            <a:ext uri="{909E8E84-426E-40DD-AFC4-6F175D3DCCD1}">
              <a14:hiddenFill xmlns:a14="http://schemas.microsoft.com/office/drawing/2010/main">
                <a:solidFill>
                  <a:srgbClr val="FFFFFF"/>
                </a:solidFill>
              </a14:hiddenFill>
            </a:ext>
          </a:extLst>
        </p:spPr>
      </p:pic>
      <p:sp>
        <p:nvSpPr>
          <p:cNvPr id="45" name="Rectangle 44">
            <a:extLst>
              <a:ext uri="{FF2B5EF4-FFF2-40B4-BE49-F238E27FC236}">
                <a16:creationId xmlns:a16="http://schemas.microsoft.com/office/drawing/2014/main" id="{E678BDC4-2B8A-F0E6-398B-795CAC094016}"/>
              </a:ext>
            </a:extLst>
          </p:cNvPr>
          <p:cNvSpPr/>
          <p:nvPr/>
        </p:nvSpPr>
        <p:spPr>
          <a:xfrm>
            <a:off x="4904120" y="2982901"/>
            <a:ext cx="2395538" cy="436563"/>
          </a:xfrm>
          <a:prstGeom prst="rect">
            <a:avLst/>
          </a:prstGeom>
          <a:solidFill>
            <a:srgbClr val="C0DDCC"/>
          </a:solidFill>
          <a:effectLst/>
        </p:spPr>
        <p:style>
          <a:lnRef idx="1">
            <a:schemeClr val="accent2"/>
          </a:lnRef>
          <a:fillRef idx="2">
            <a:schemeClr val="accent2"/>
          </a:fillRef>
          <a:effectRef idx="1">
            <a:schemeClr val="accent2"/>
          </a:effectRef>
          <a:fontRef idx="minor">
            <a:schemeClr val="dk1"/>
          </a:fontRef>
        </p:style>
        <p:txBody>
          <a:bodyPr anchor="ctr"/>
          <a:lstStyle/>
          <a:p>
            <a:pPr algn="ctr">
              <a:defRPr/>
            </a:pPr>
            <a:r>
              <a:rPr lang="sv-SE" sz="1600" i="1" dirty="0"/>
              <a:t>FÖRETAGSSTYRNING</a:t>
            </a:r>
          </a:p>
        </p:txBody>
      </p:sp>
      <p:sp>
        <p:nvSpPr>
          <p:cNvPr id="46" name="Left Arrow 51">
            <a:extLst>
              <a:ext uri="{FF2B5EF4-FFF2-40B4-BE49-F238E27FC236}">
                <a16:creationId xmlns:a16="http://schemas.microsoft.com/office/drawing/2014/main" id="{9BF331EA-6AA3-739E-70EA-DA7DF85B0745}"/>
              </a:ext>
            </a:extLst>
          </p:cNvPr>
          <p:cNvSpPr/>
          <p:nvPr/>
        </p:nvSpPr>
        <p:spPr>
          <a:xfrm rot="1728872">
            <a:off x="9100343" y="2824151"/>
            <a:ext cx="407988" cy="220663"/>
          </a:xfrm>
          <a:prstGeom prst="leftArrow">
            <a:avLst/>
          </a:prstGeom>
          <a:solidFill>
            <a:schemeClr val="accent2"/>
          </a:solidFill>
          <a:ln w="6350">
            <a:solidFill>
              <a:srgbClr val="C0DDCC"/>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sp>
        <p:nvSpPr>
          <p:cNvPr id="47" name="Left Arrow 53">
            <a:extLst>
              <a:ext uri="{FF2B5EF4-FFF2-40B4-BE49-F238E27FC236}">
                <a16:creationId xmlns:a16="http://schemas.microsoft.com/office/drawing/2014/main" id="{4B79606C-3F15-28F0-4E0F-13802AFEC458}"/>
              </a:ext>
            </a:extLst>
          </p:cNvPr>
          <p:cNvSpPr/>
          <p:nvPr/>
        </p:nvSpPr>
        <p:spPr>
          <a:xfrm rot="1362261">
            <a:off x="7146131" y="2178039"/>
            <a:ext cx="750887" cy="231775"/>
          </a:xfrm>
          <a:prstGeom prst="leftArrow">
            <a:avLst/>
          </a:prstGeom>
          <a:solidFill>
            <a:schemeClr val="accent2"/>
          </a:solidFill>
          <a:ln w="6350">
            <a:solidFill>
              <a:srgbClr val="C0DDCC"/>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sp>
        <p:nvSpPr>
          <p:cNvPr id="48" name="Left Arrow 54">
            <a:extLst>
              <a:ext uri="{FF2B5EF4-FFF2-40B4-BE49-F238E27FC236}">
                <a16:creationId xmlns:a16="http://schemas.microsoft.com/office/drawing/2014/main" id="{441FD227-84F8-21E9-341A-B4D17A83A11F}"/>
              </a:ext>
            </a:extLst>
          </p:cNvPr>
          <p:cNvSpPr/>
          <p:nvPr/>
        </p:nvSpPr>
        <p:spPr>
          <a:xfrm rot="13416224">
            <a:off x="3640931" y="3292464"/>
            <a:ext cx="1679575" cy="215900"/>
          </a:xfrm>
          <a:prstGeom prst="leftArrow">
            <a:avLst/>
          </a:prstGeom>
          <a:solidFill>
            <a:schemeClr val="accent2"/>
          </a:solidFill>
          <a:ln w="6350">
            <a:solidFill>
              <a:srgbClr val="C0DDCC"/>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sp>
        <p:nvSpPr>
          <p:cNvPr id="49" name="Left Arrow 55">
            <a:extLst>
              <a:ext uri="{FF2B5EF4-FFF2-40B4-BE49-F238E27FC236}">
                <a16:creationId xmlns:a16="http://schemas.microsoft.com/office/drawing/2014/main" id="{C3BC83B8-E9D5-FA75-0470-D559579F2717}"/>
              </a:ext>
            </a:extLst>
          </p:cNvPr>
          <p:cNvSpPr/>
          <p:nvPr/>
        </p:nvSpPr>
        <p:spPr>
          <a:xfrm rot="12695234">
            <a:off x="3510756" y="3767126"/>
            <a:ext cx="1698625" cy="212725"/>
          </a:xfrm>
          <a:prstGeom prst="leftArrow">
            <a:avLst/>
          </a:prstGeom>
          <a:solidFill>
            <a:schemeClr val="accent2"/>
          </a:solidFill>
          <a:ln w="6350">
            <a:solidFill>
              <a:srgbClr val="C0DDCC"/>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sp>
        <p:nvSpPr>
          <p:cNvPr id="50" name="Left Arrow 56">
            <a:extLst>
              <a:ext uri="{FF2B5EF4-FFF2-40B4-BE49-F238E27FC236}">
                <a16:creationId xmlns:a16="http://schemas.microsoft.com/office/drawing/2014/main" id="{534FC2FD-3E26-F86E-15B8-35355985AADF}"/>
              </a:ext>
            </a:extLst>
          </p:cNvPr>
          <p:cNvSpPr/>
          <p:nvPr/>
        </p:nvSpPr>
        <p:spPr>
          <a:xfrm rot="12048716">
            <a:off x="3553618" y="4256076"/>
            <a:ext cx="1585913" cy="222250"/>
          </a:xfrm>
          <a:prstGeom prst="leftArrow">
            <a:avLst/>
          </a:prstGeom>
          <a:solidFill>
            <a:schemeClr val="accent2"/>
          </a:solidFill>
          <a:ln w="6350">
            <a:solidFill>
              <a:srgbClr val="C0DDCC"/>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sp>
        <p:nvSpPr>
          <p:cNvPr id="51" name="Left Arrow 57">
            <a:extLst>
              <a:ext uri="{FF2B5EF4-FFF2-40B4-BE49-F238E27FC236}">
                <a16:creationId xmlns:a16="http://schemas.microsoft.com/office/drawing/2014/main" id="{4D8FED6D-A42C-FB92-DFFB-704FEDCFD219}"/>
              </a:ext>
            </a:extLst>
          </p:cNvPr>
          <p:cNvSpPr/>
          <p:nvPr/>
        </p:nvSpPr>
        <p:spPr>
          <a:xfrm rot="11722041">
            <a:off x="3124993" y="4667239"/>
            <a:ext cx="1990725" cy="217487"/>
          </a:xfrm>
          <a:prstGeom prst="leftArrow">
            <a:avLst/>
          </a:prstGeom>
          <a:solidFill>
            <a:schemeClr val="accent2"/>
          </a:solidFill>
          <a:ln w="6350">
            <a:solidFill>
              <a:srgbClr val="C0DDCC"/>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sp>
        <p:nvSpPr>
          <p:cNvPr id="52" name="Left Arrow 58">
            <a:extLst>
              <a:ext uri="{FF2B5EF4-FFF2-40B4-BE49-F238E27FC236}">
                <a16:creationId xmlns:a16="http://schemas.microsoft.com/office/drawing/2014/main" id="{0E445546-3E10-8784-EBC2-A54A223B9F76}"/>
              </a:ext>
            </a:extLst>
          </p:cNvPr>
          <p:cNvSpPr/>
          <p:nvPr/>
        </p:nvSpPr>
        <p:spPr>
          <a:xfrm rot="11393190">
            <a:off x="3672681" y="5124439"/>
            <a:ext cx="1416050" cy="236537"/>
          </a:xfrm>
          <a:prstGeom prst="leftArrow">
            <a:avLst/>
          </a:prstGeom>
          <a:solidFill>
            <a:schemeClr val="accent2"/>
          </a:solidFill>
          <a:ln w="6350">
            <a:solidFill>
              <a:srgbClr val="C0DDCC"/>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sp>
        <p:nvSpPr>
          <p:cNvPr id="53" name="Left Arrow 59">
            <a:extLst>
              <a:ext uri="{FF2B5EF4-FFF2-40B4-BE49-F238E27FC236}">
                <a16:creationId xmlns:a16="http://schemas.microsoft.com/office/drawing/2014/main" id="{046CEC57-2568-4339-29CC-3FDF0701B72D}"/>
              </a:ext>
            </a:extLst>
          </p:cNvPr>
          <p:cNvSpPr/>
          <p:nvPr/>
        </p:nvSpPr>
        <p:spPr>
          <a:xfrm rot="10524603">
            <a:off x="3861593" y="5649901"/>
            <a:ext cx="1219200" cy="249238"/>
          </a:xfrm>
          <a:prstGeom prst="leftArrow">
            <a:avLst/>
          </a:prstGeom>
          <a:solidFill>
            <a:schemeClr val="accent2"/>
          </a:solidFill>
          <a:ln w="6350">
            <a:solidFill>
              <a:srgbClr val="C0DDCC"/>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sp>
        <p:nvSpPr>
          <p:cNvPr id="54" name="Slide Number Placeholder 53">
            <a:extLst>
              <a:ext uri="{FF2B5EF4-FFF2-40B4-BE49-F238E27FC236}">
                <a16:creationId xmlns:a16="http://schemas.microsoft.com/office/drawing/2014/main" id="{0CC6453B-09CF-E615-A2D6-62799441655B}"/>
              </a:ext>
            </a:extLst>
          </p:cNvPr>
          <p:cNvSpPr>
            <a:spLocks noGrp="1"/>
          </p:cNvSpPr>
          <p:nvPr>
            <p:ph type="sldNum" sz="quarter" idx="17"/>
          </p:nvPr>
        </p:nvSpPr>
        <p:spPr/>
        <p:txBody>
          <a:bodyPr/>
          <a:lstStyle/>
          <a:p>
            <a:fld id="{68468C2E-472A-43C3-926E-5A5CF00B7762}" type="slidenum">
              <a:rPr lang="sv-SE" smtClean="0"/>
              <a:pPr/>
              <a:t>6</a:t>
            </a:fld>
            <a:endParaRPr lang="sv-SE" dirty="0"/>
          </a:p>
        </p:txBody>
      </p:sp>
    </p:spTree>
    <p:extLst>
      <p:ext uri="{BB962C8B-B14F-4D97-AF65-F5344CB8AC3E}">
        <p14:creationId xmlns:p14="http://schemas.microsoft.com/office/powerpoint/2010/main" val="37047394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nsertedImage">
            <a:extLst>
              <a:ext uri="{FF2B5EF4-FFF2-40B4-BE49-F238E27FC236}">
                <a16:creationId xmlns:a16="http://schemas.microsoft.com/office/drawing/2014/main" id="{7DAA0DBC-0292-71C8-4908-2E197FE1299E}"/>
              </a:ext>
            </a:extLst>
          </p:cNvPr>
          <p:cNvPicPr>
            <a:picLocks noGrp="1"/>
          </p:cNvPicPr>
          <p:nvPr>
            <p:ph type="pic" sz="quarter" idx="21"/>
          </p:nvPr>
        </p:nvPicPr>
        <p:blipFill>
          <a:blip r:embed="rId2"/>
          <a:srcRect t="7796" b="7796"/>
          <a:stretch>
            <a:fillRect/>
          </a:stretch>
        </p:blipFill>
        <p:spPr/>
      </p:pic>
      <p:sp>
        <p:nvSpPr>
          <p:cNvPr id="6" name="Title 5">
            <a:extLst>
              <a:ext uri="{FF2B5EF4-FFF2-40B4-BE49-F238E27FC236}">
                <a16:creationId xmlns:a16="http://schemas.microsoft.com/office/drawing/2014/main" id="{8EA7A6F2-0641-CF1B-E888-17D296416CD0}"/>
              </a:ext>
            </a:extLst>
          </p:cNvPr>
          <p:cNvSpPr>
            <a:spLocks noGrp="1"/>
          </p:cNvSpPr>
          <p:nvPr>
            <p:ph type="ctrTitle"/>
          </p:nvPr>
        </p:nvSpPr>
        <p:spPr/>
        <p:txBody>
          <a:bodyPr/>
          <a:lstStyle/>
          <a:p>
            <a:r>
              <a:rPr lang="sv-SE" sz="5400" dirty="0"/>
              <a:t>2. Skiljer sig  ansvaret i ett försäkringsföretag </a:t>
            </a:r>
            <a:br>
              <a:rPr lang="sv-SE" sz="5400" dirty="0"/>
            </a:br>
            <a:r>
              <a:rPr lang="sv-SE" sz="5400" dirty="0"/>
              <a:t>från ansvaret i andra företag?</a:t>
            </a:r>
          </a:p>
        </p:txBody>
      </p:sp>
      <p:sp>
        <p:nvSpPr>
          <p:cNvPr id="7" name="Subtitle 6">
            <a:extLst>
              <a:ext uri="{FF2B5EF4-FFF2-40B4-BE49-F238E27FC236}">
                <a16:creationId xmlns:a16="http://schemas.microsoft.com/office/drawing/2014/main" id="{F1864C05-EB24-CFDA-19E2-7A5356C5E441}"/>
              </a:ext>
            </a:extLst>
          </p:cNvPr>
          <p:cNvSpPr>
            <a:spLocks noGrp="1"/>
          </p:cNvSpPr>
          <p:nvPr>
            <p:ph type="subTitle" idx="1"/>
          </p:nvPr>
        </p:nvSpPr>
        <p:spPr/>
        <p:txBody>
          <a:bodyPr/>
          <a:lstStyle/>
          <a:p>
            <a:endParaRPr lang="sv-SE"/>
          </a:p>
        </p:txBody>
      </p:sp>
      <p:sp>
        <p:nvSpPr>
          <p:cNvPr id="4" name="Slide Number Placeholder 3">
            <a:extLst>
              <a:ext uri="{FF2B5EF4-FFF2-40B4-BE49-F238E27FC236}">
                <a16:creationId xmlns:a16="http://schemas.microsoft.com/office/drawing/2014/main" id="{1897F021-B55C-3F9B-C021-C63129476888}"/>
              </a:ext>
            </a:extLst>
          </p:cNvPr>
          <p:cNvSpPr>
            <a:spLocks noGrp="1"/>
          </p:cNvSpPr>
          <p:nvPr>
            <p:ph type="sldNum" sz="quarter" idx="4294967295"/>
          </p:nvPr>
        </p:nvSpPr>
        <p:spPr>
          <a:xfrm>
            <a:off x="11977688" y="6394450"/>
            <a:ext cx="214312" cy="161925"/>
          </a:xfrm>
        </p:spPr>
        <p:txBody>
          <a:bodyPr/>
          <a:lstStyle/>
          <a:p>
            <a:fld id="{68468C2E-472A-43C3-926E-5A5CF00B7762}" type="slidenum">
              <a:rPr lang="sv-SE" smtClean="0"/>
              <a:pPr/>
              <a:t>7</a:t>
            </a:fld>
            <a:endParaRPr lang="sv-SE" dirty="0"/>
          </a:p>
        </p:txBody>
      </p:sp>
    </p:spTree>
    <p:extLst>
      <p:ext uri="{BB962C8B-B14F-4D97-AF65-F5344CB8AC3E}">
        <p14:creationId xmlns:p14="http://schemas.microsoft.com/office/powerpoint/2010/main" val="14128281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AF1EF"/>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AFF081A-3842-30A5-14E6-5C273B6188FA}"/>
              </a:ext>
            </a:extLst>
          </p:cNvPr>
          <p:cNvSpPr>
            <a:spLocks noGrp="1"/>
          </p:cNvSpPr>
          <p:nvPr>
            <p:ph type="title"/>
          </p:nvPr>
        </p:nvSpPr>
        <p:spPr>
          <a:xfrm>
            <a:off x="1631950" y="981075"/>
            <a:ext cx="8928100" cy="714893"/>
          </a:xfrm>
          <a:prstGeom prst="rect">
            <a:avLst/>
          </a:prstGeom>
          <a:ln w="12700">
            <a:noFill/>
          </a:ln>
          <a:extLst>
            <a:ext uri="{91240B29-F687-4F45-9708-019B960494DF}">
              <a14:hiddenLine xmlns:a14="http://schemas.microsoft.com/office/drawing/2010/main" w="12700">
                <a:solidFill>
                  <a:schemeClr val="tx1"/>
                </a:solidFill>
              </a14:hiddenLine>
            </a:ext>
          </a:extLst>
        </p:spPr>
        <p:txBody>
          <a:bodyPr/>
          <a:lstStyle/>
          <a:p>
            <a:r>
              <a:rPr lang="sv-SE" dirty="0"/>
              <a:t>Företagsstyrning enligt ABL</a:t>
            </a:r>
          </a:p>
        </p:txBody>
      </p:sp>
      <p:sp>
        <p:nvSpPr>
          <p:cNvPr id="8" name="Rounded Rectangle 19">
            <a:extLst>
              <a:ext uri="{FF2B5EF4-FFF2-40B4-BE49-F238E27FC236}">
                <a16:creationId xmlns:a16="http://schemas.microsoft.com/office/drawing/2014/main" id="{3EB50657-4FC7-C328-E961-B33E66D25466}"/>
              </a:ext>
            </a:extLst>
          </p:cNvPr>
          <p:cNvSpPr/>
          <p:nvPr/>
        </p:nvSpPr>
        <p:spPr>
          <a:xfrm>
            <a:off x="6260595" y="2460592"/>
            <a:ext cx="1655763" cy="576263"/>
          </a:xfrm>
          <a:prstGeom prst="roundRect">
            <a:avLst/>
          </a:prstGeom>
          <a:solidFill>
            <a:schemeClr val="accent3">
              <a:lumMod val="75000"/>
            </a:schemeClr>
          </a:solidFill>
          <a:ln w="12700" cap="flat" cmpd="sng" algn="ctr">
            <a:noFill/>
            <a:prstDash val="solid"/>
          </a:ln>
          <a:effectLst/>
          <a:extLst>
            <a:ext uri="{91240B29-F687-4F45-9708-019B960494DF}">
              <a14:hiddenLine xmlns:a14="http://schemas.microsoft.com/office/drawing/2010/main" w="12700" cap="flat" cmpd="sng" algn="ctr">
                <a:solidFill>
                  <a:schemeClr val="bg1"/>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sv-SE" sz="1200" b="1" dirty="0"/>
              <a:t>Bolagstämma</a:t>
            </a:r>
          </a:p>
        </p:txBody>
      </p:sp>
      <p:sp>
        <p:nvSpPr>
          <p:cNvPr id="9" name="Rounded Rectangle 20">
            <a:extLst>
              <a:ext uri="{FF2B5EF4-FFF2-40B4-BE49-F238E27FC236}">
                <a16:creationId xmlns:a16="http://schemas.microsoft.com/office/drawing/2014/main" id="{CB8161B7-200F-8C16-92FC-81972730BACB}"/>
              </a:ext>
            </a:extLst>
          </p:cNvPr>
          <p:cNvSpPr/>
          <p:nvPr/>
        </p:nvSpPr>
        <p:spPr>
          <a:xfrm>
            <a:off x="6260595" y="3544855"/>
            <a:ext cx="1655763" cy="576262"/>
          </a:xfrm>
          <a:prstGeom prst="roundRect">
            <a:avLst/>
          </a:prstGeom>
          <a:solidFill>
            <a:schemeClr val="accent3">
              <a:lumMod val="75000"/>
            </a:schemeClr>
          </a:solidFill>
          <a:ln w="12700" cap="flat" cmpd="sng" algn="ctr">
            <a:noFill/>
            <a:prstDash val="solid"/>
          </a:ln>
          <a:effectLst/>
          <a:extLst>
            <a:ext uri="{91240B29-F687-4F45-9708-019B960494DF}">
              <a14:hiddenLine xmlns:a14="http://schemas.microsoft.com/office/drawing/2010/main" w="12700" cap="flat" cmpd="sng" algn="ctr">
                <a:solidFill>
                  <a:schemeClr val="bg1"/>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sv-SE" sz="1200" b="1" dirty="0"/>
              <a:t>Styrelse</a:t>
            </a:r>
          </a:p>
        </p:txBody>
      </p:sp>
      <p:sp>
        <p:nvSpPr>
          <p:cNvPr id="10" name="Rounded Rectangle 21">
            <a:extLst>
              <a:ext uri="{FF2B5EF4-FFF2-40B4-BE49-F238E27FC236}">
                <a16:creationId xmlns:a16="http://schemas.microsoft.com/office/drawing/2014/main" id="{20DD2759-E419-54EF-D0BE-8FEC12A0FF3D}"/>
              </a:ext>
            </a:extLst>
          </p:cNvPr>
          <p:cNvSpPr/>
          <p:nvPr/>
        </p:nvSpPr>
        <p:spPr>
          <a:xfrm>
            <a:off x="6252320" y="4595734"/>
            <a:ext cx="1655763" cy="576262"/>
          </a:xfrm>
          <a:prstGeom prst="roundRect">
            <a:avLst/>
          </a:prstGeom>
          <a:solidFill>
            <a:schemeClr val="accent3">
              <a:lumMod val="75000"/>
            </a:schemeClr>
          </a:solidFill>
          <a:ln w="12700" cap="flat" cmpd="sng" algn="ctr">
            <a:noFill/>
            <a:prstDash val="solid"/>
          </a:ln>
          <a:effectLst/>
          <a:extLst>
            <a:ext uri="{91240B29-F687-4F45-9708-019B960494DF}">
              <a14:hiddenLine xmlns:a14="http://schemas.microsoft.com/office/drawing/2010/main" w="12700" cap="flat" cmpd="sng" algn="ctr">
                <a:solidFill>
                  <a:schemeClr val="bg1"/>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sv-SE" sz="1200" b="1"/>
              <a:t>VD</a:t>
            </a:r>
            <a:endParaRPr lang="sv-SE" sz="1200" b="1" dirty="0"/>
          </a:p>
        </p:txBody>
      </p:sp>
      <p:cxnSp>
        <p:nvCxnSpPr>
          <p:cNvPr id="12" name="Elbow Connector 23">
            <a:extLst>
              <a:ext uri="{FF2B5EF4-FFF2-40B4-BE49-F238E27FC236}">
                <a16:creationId xmlns:a16="http://schemas.microsoft.com/office/drawing/2014/main" id="{FDE7CCE9-0329-D3BD-4E6E-F0920AD892D1}"/>
              </a:ext>
            </a:extLst>
          </p:cNvPr>
          <p:cNvCxnSpPr>
            <a:cxnSpLocks/>
            <a:stCxn id="11" idx="0"/>
            <a:endCxn id="8" idx="1"/>
          </p:cNvCxnSpPr>
          <p:nvPr/>
        </p:nvCxnSpPr>
        <p:spPr>
          <a:xfrm rot="5400000" flipH="1" flipV="1">
            <a:off x="4963025" y="2242522"/>
            <a:ext cx="791368" cy="1803772"/>
          </a:xfrm>
          <a:prstGeom prst="bentConnector2">
            <a:avLst/>
          </a:prstGeom>
          <a:ln w="12700">
            <a:solidFill>
              <a:srgbClr val="336633"/>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AA58BB4-C23A-C4CC-D9B4-EE12204E79E8}"/>
              </a:ext>
            </a:extLst>
          </p:cNvPr>
          <p:cNvCxnSpPr/>
          <p:nvPr/>
        </p:nvCxnSpPr>
        <p:spPr>
          <a:xfrm>
            <a:off x="6859083" y="3028917"/>
            <a:ext cx="0" cy="517525"/>
          </a:xfrm>
          <a:prstGeom prst="straightConnector1">
            <a:avLst/>
          </a:prstGeom>
          <a:ln w="12700">
            <a:solidFill>
              <a:srgbClr val="CC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EC1D7C9-B636-8367-B87C-712B9B6A07F0}"/>
              </a:ext>
            </a:extLst>
          </p:cNvPr>
          <p:cNvCxnSpPr/>
          <p:nvPr/>
        </p:nvCxnSpPr>
        <p:spPr>
          <a:xfrm flipV="1">
            <a:off x="7182933" y="3036855"/>
            <a:ext cx="0" cy="503237"/>
          </a:xfrm>
          <a:prstGeom prst="straightConnector1">
            <a:avLst/>
          </a:prstGeom>
          <a:ln w="12700">
            <a:solidFill>
              <a:srgbClr val="336633"/>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38">
            <a:extLst>
              <a:ext uri="{FF2B5EF4-FFF2-40B4-BE49-F238E27FC236}">
                <a16:creationId xmlns:a16="http://schemas.microsoft.com/office/drawing/2014/main" id="{D32C8D0C-DEE4-5183-DE25-1E0260443768}"/>
              </a:ext>
            </a:extLst>
          </p:cNvPr>
          <p:cNvCxnSpPr>
            <a:cxnSpLocks/>
          </p:cNvCxnSpPr>
          <p:nvPr/>
        </p:nvCxnSpPr>
        <p:spPr>
          <a:xfrm>
            <a:off x="4828796" y="4097454"/>
            <a:ext cx="1423267" cy="647357"/>
          </a:xfrm>
          <a:prstGeom prst="bentConnector3">
            <a:avLst>
              <a:gd name="adj1" fmla="val 2087"/>
            </a:avLst>
          </a:prstGeom>
          <a:ln w="12700">
            <a:solidFill>
              <a:srgbClr val="CC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Elbow Connector 31">
            <a:extLst>
              <a:ext uri="{FF2B5EF4-FFF2-40B4-BE49-F238E27FC236}">
                <a16:creationId xmlns:a16="http://schemas.microsoft.com/office/drawing/2014/main" id="{8C258604-0898-624F-39B6-B801F2382036}"/>
              </a:ext>
            </a:extLst>
          </p:cNvPr>
          <p:cNvCxnSpPr>
            <a:cxnSpLocks/>
            <a:stCxn id="10" idx="1"/>
            <a:endCxn id="11" idx="2"/>
          </p:cNvCxnSpPr>
          <p:nvPr/>
        </p:nvCxnSpPr>
        <p:spPr>
          <a:xfrm rot="10800000">
            <a:off x="4456824" y="4116355"/>
            <a:ext cx="1795497" cy="767510"/>
          </a:xfrm>
          <a:prstGeom prst="bentConnector2">
            <a:avLst/>
          </a:prstGeom>
          <a:ln w="12700">
            <a:solidFill>
              <a:srgbClr val="336633"/>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FAA1F49-80BC-5208-0257-6B2D0F85B6B5}"/>
              </a:ext>
            </a:extLst>
          </p:cNvPr>
          <p:cNvCxnSpPr>
            <a:cxnSpLocks/>
          </p:cNvCxnSpPr>
          <p:nvPr/>
        </p:nvCxnSpPr>
        <p:spPr>
          <a:xfrm>
            <a:off x="6880516" y="4123425"/>
            <a:ext cx="0" cy="472309"/>
          </a:xfrm>
          <a:prstGeom prst="straightConnector1">
            <a:avLst/>
          </a:prstGeom>
          <a:ln w="12700">
            <a:solidFill>
              <a:srgbClr val="CC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8408628-5783-7D68-873B-3BF28A4BEB33}"/>
              </a:ext>
            </a:extLst>
          </p:cNvPr>
          <p:cNvCxnSpPr>
            <a:cxnSpLocks/>
          </p:cNvCxnSpPr>
          <p:nvPr/>
        </p:nvCxnSpPr>
        <p:spPr>
          <a:xfrm flipH="1" flipV="1">
            <a:off x="5284704" y="3915244"/>
            <a:ext cx="975891" cy="4762"/>
          </a:xfrm>
          <a:prstGeom prst="straightConnector1">
            <a:avLst/>
          </a:prstGeom>
          <a:ln w="12700">
            <a:solidFill>
              <a:srgbClr val="336633"/>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E2839BBC-A986-7A5D-66F5-5E6BCF9D0B80}"/>
              </a:ext>
            </a:extLst>
          </p:cNvPr>
          <p:cNvCxnSpPr>
            <a:cxnSpLocks/>
          </p:cNvCxnSpPr>
          <p:nvPr/>
        </p:nvCxnSpPr>
        <p:spPr>
          <a:xfrm flipH="1" flipV="1">
            <a:off x="7212897" y="4128398"/>
            <a:ext cx="0" cy="474615"/>
          </a:xfrm>
          <a:prstGeom prst="straightConnector1">
            <a:avLst/>
          </a:prstGeom>
          <a:ln w="12700">
            <a:solidFill>
              <a:srgbClr val="336633"/>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37D5F42-AD22-FBA6-C239-DFD1F37BB652}"/>
              </a:ext>
            </a:extLst>
          </p:cNvPr>
          <p:cNvCxnSpPr/>
          <p:nvPr/>
        </p:nvCxnSpPr>
        <p:spPr>
          <a:xfrm>
            <a:off x="8240605" y="3915244"/>
            <a:ext cx="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D6E98D3-E90E-0227-D906-32FE80DBD3F6}"/>
              </a:ext>
            </a:extLst>
          </p:cNvPr>
          <p:cNvCxnSpPr>
            <a:cxnSpLocks/>
          </p:cNvCxnSpPr>
          <p:nvPr/>
        </p:nvCxnSpPr>
        <p:spPr>
          <a:xfrm>
            <a:off x="5284704" y="3689927"/>
            <a:ext cx="975891" cy="0"/>
          </a:xfrm>
          <a:prstGeom prst="straightConnector1">
            <a:avLst/>
          </a:prstGeom>
          <a:ln w="12700">
            <a:solidFill>
              <a:srgbClr val="CC0000"/>
            </a:solidFill>
            <a:tailEnd type="arrow"/>
          </a:ln>
        </p:spPr>
        <p:style>
          <a:lnRef idx="1">
            <a:schemeClr val="accent1"/>
          </a:lnRef>
          <a:fillRef idx="0">
            <a:schemeClr val="accent1"/>
          </a:fillRef>
          <a:effectRef idx="0">
            <a:schemeClr val="accent1"/>
          </a:effectRef>
          <a:fontRef idx="minor">
            <a:schemeClr val="tx1"/>
          </a:fontRef>
        </p:style>
      </p:cxnSp>
      <p:sp>
        <p:nvSpPr>
          <p:cNvPr id="11" name="Rounded Rectangle 22">
            <a:extLst>
              <a:ext uri="{FF2B5EF4-FFF2-40B4-BE49-F238E27FC236}">
                <a16:creationId xmlns:a16="http://schemas.microsoft.com/office/drawing/2014/main" id="{1A53A557-A53B-0A42-34C6-0A243CEABF5A}"/>
              </a:ext>
            </a:extLst>
          </p:cNvPr>
          <p:cNvSpPr/>
          <p:nvPr/>
        </p:nvSpPr>
        <p:spPr>
          <a:xfrm>
            <a:off x="3628942" y="3540092"/>
            <a:ext cx="1655762" cy="576263"/>
          </a:xfrm>
          <a:prstGeom prst="roundRect">
            <a:avLst/>
          </a:prstGeom>
          <a:solidFill>
            <a:schemeClr val="accent3">
              <a:lumMod val="75000"/>
            </a:schemeClr>
          </a:solidFill>
          <a:ln w="12700" cap="flat" cmpd="sng" algn="ctr">
            <a:noFill/>
            <a:prstDash val="solid"/>
          </a:ln>
          <a:effectLst/>
          <a:extLst>
            <a:ext uri="{91240B29-F687-4F45-9708-019B960494DF}">
              <a14:hiddenLine xmlns:a14="http://schemas.microsoft.com/office/drawing/2010/main" w="12700" cap="flat" cmpd="sng" algn="ctr">
                <a:solidFill>
                  <a:schemeClr val="bg1"/>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sv-SE" sz="1200" b="1" dirty="0"/>
              <a:t>Extern revision</a:t>
            </a:r>
          </a:p>
        </p:txBody>
      </p:sp>
      <p:sp>
        <p:nvSpPr>
          <p:cNvPr id="32" name="Slide Number Placeholder 31">
            <a:extLst>
              <a:ext uri="{FF2B5EF4-FFF2-40B4-BE49-F238E27FC236}">
                <a16:creationId xmlns:a16="http://schemas.microsoft.com/office/drawing/2014/main" id="{13682F33-74CE-6ECD-B76C-00DDF6AE6CD3}"/>
              </a:ext>
            </a:extLst>
          </p:cNvPr>
          <p:cNvSpPr>
            <a:spLocks noGrp="1"/>
          </p:cNvSpPr>
          <p:nvPr>
            <p:ph type="sldNum" sz="quarter" idx="17"/>
          </p:nvPr>
        </p:nvSpPr>
        <p:spPr/>
        <p:txBody>
          <a:bodyPr/>
          <a:lstStyle/>
          <a:p>
            <a:fld id="{68468C2E-472A-43C3-926E-5A5CF00B7762}" type="slidenum">
              <a:rPr lang="sv-SE" smtClean="0"/>
              <a:pPr/>
              <a:t>8</a:t>
            </a:fld>
            <a:endParaRPr lang="sv-SE" dirty="0"/>
          </a:p>
        </p:txBody>
      </p:sp>
    </p:spTree>
    <p:extLst>
      <p:ext uri="{BB962C8B-B14F-4D97-AF65-F5344CB8AC3E}">
        <p14:creationId xmlns:p14="http://schemas.microsoft.com/office/powerpoint/2010/main" val="29387934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AF1EF"/>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F6F285E-7822-B1ED-8DF2-C9D9C069C8D9}"/>
              </a:ext>
            </a:extLst>
          </p:cNvPr>
          <p:cNvSpPr>
            <a:spLocks noGrp="1"/>
          </p:cNvSpPr>
          <p:nvPr>
            <p:ph type="title"/>
          </p:nvPr>
        </p:nvSpPr>
        <p:spPr>
          <a:xfrm>
            <a:off x="1631950" y="488709"/>
            <a:ext cx="8928100" cy="714893"/>
          </a:xfrm>
        </p:spPr>
        <p:txBody>
          <a:bodyPr/>
          <a:lstStyle/>
          <a:p>
            <a:r>
              <a:rPr lang="sv-SE" dirty="0"/>
              <a:t>Företagsstyrning enligt FRL = SOLVENS II</a:t>
            </a:r>
          </a:p>
        </p:txBody>
      </p:sp>
      <p:sp>
        <p:nvSpPr>
          <p:cNvPr id="6" name="Rounded Rectangle 19">
            <a:extLst>
              <a:ext uri="{FF2B5EF4-FFF2-40B4-BE49-F238E27FC236}">
                <a16:creationId xmlns:a16="http://schemas.microsoft.com/office/drawing/2014/main" id="{66C12608-89EF-EDF7-8FC4-50DD74F3AF95}"/>
              </a:ext>
            </a:extLst>
          </p:cNvPr>
          <p:cNvSpPr/>
          <p:nvPr/>
        </p:nvSpPr>
        <p:spPr>
          <a:xfrm>
            <a:off x="4930122" y="1707836"/>
            <a:ext cx="1655763" cy="576263"/>
          </a:xfrm>
          <a:prstGeom prst="roundRect">
            <a:avLst/>
          </a:prstGeom>
          <a:solidFill>
            <a:schemeClr val="accent3">
              <a:lumMod val="75000"/>
            </a:schemeClr>
          </a:solidFill>
          <a:ln w="12700" cap="flat" cmpd="sng" algn="ctr">
            <a:noFill/>
            <a:prstDash val="solid"/>
          </a:ln>
          <a:effectLst/>
          <a:extLst>
            <a:ext uri="{91240B29-F687-4F45-9708-019B960494DF}">
              <a14:hiddenLine xmlns:a14="http://schemas.microsoft.com/office/drawing/2010/main" w="12700" cap="flat" cmpd="sng" algn="ctr">
                <a:solidFill>
                  <a:schemeClr val="bg1"/>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sv-SE" sz="1000" b="1"/>
              <a:t>Bolagstämma</a:t>
            </a:r>
            <a:endParaRPr lang="sv-SE" sz="1000" b="1" dirty="0"/>
          </a:p>
        </p:txBody>
      </p:sp>
      <p:sp>
        <p:nvSpPr>
          <p:cNvPr id="7" name="Rounded Rectangle 20">
            <a:extLst>
              <a:ext uri="{FF2B5EF4-FFF2-40B4-BE49-F238E27FC236}">
                <a16:creationId xmlns:a16="http://schemas.microsoft.com/office/drawing/2014/main" id="{BEFF2584-B478-5D06-706D-CB02AECB55DE}"/>
              </a:ext>
            </a:extLst>
          </p:cNvPr>
          <p:cNvSpPr/>
          <p:nvPr/>
        </p:nvSpPr>
        <p:spPr>
          <a:xfrm>
            <a:off x="4930122" y="2801172"/>
            <a:ext cx="1655763" cy="576262"/>
          </a:xfrm>
          <a:prstGeom prst="roundRect">
            <a:avLst/>
          </a:prstGeom>
          <a:solidFill>
            <a:schemeClr val="accent3">
              <a:lumMod val="75000"/>
            </a:schemeClr>
          </a:solidFill>
          <a:ln w="12700" cap="flat" cmpd="sng" algn="ctr">
            <a:noFill/>
            <a:prstDash val="solid"/>
          </a:ln>
          <a:effectLst/>
          <a:extLst>
            <a:ext uri="{91240B29-F687-4F45-9708-019B960494DF}">
              <a14:hiddenLine xmlns:a14="http://schemas.microsoft.com/office/drawing/2010/main" w="12700" cap="flat" cmpd="sng" algn="ctr">
                <a:solidFill>
                  <a:schemeClr val="bg1"/>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sv-SE" sz="1050" b="1" dirty="0"/>
              <a:t>Styrelse</a:t>
            </a:r>
          </a:p>
        </p:txBody>
      </p:sp>
      <p:sp>
        <p:nvSpPr>
          <p:cNvPr id="8" name="Rounded Rectangle 21">
            <a:extLst>
              <a:ext uri="{FF2B5EF4-FFF2-40B4-BE49-F238E27FC236}">
                <a16:creationId xmlns:a16="http://schemas.microsoft.com/office/drawing/2014/main" id="{D7465790-1437-0E10-6E21-BC2A0B4E6ACE}"/>
              </a:ext>
            </a:extLst>
          </p:cNvPr>
          <p:cNvSpPr/>
          <p:nvPr/>
        </p:nvSpPr>
        <p:spPr>
          <a:xfrm>
            <a:off x="4921847" y="3842978"/>
            <a:ext cx="1655763" cy="576262"/>
          </a:xfrm>
          <a:prstGeom prst="roundRect">
            <a:avLst/>
          </a:prstGeom>
          <a:solidFill>
            <a:schemeClr val="accent3">
              <a:lumMod val="75000"/>
            </a:schemeClr>
          </a:solidFill>
          <a:ln w="12700" cap="flat" cmpd="sng" algn="ctr">
            <a:noFill/>
            <a:prstDash val="solid"/>
          </a:ln>
          <a:effectLst/>
          <a:extLst>
            <a:ext uri="{91240B29-F687-4F45-9708-019B960494DF}">
              <a14:hiddenLine xmlns:a14="http://schemas.microsoft.com/office/drawing/2010/main" w="12700" cap="flat" cmpd="sng" algn="ctr">
                <a:solidFill>
                  <a:schemeClr val="bg1"/>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sv-SE" sz="1050" b="1"/>
              <a:t>VD</a:t>
            </a:r>
            <a:endParaRPr lang="sv-SE" sz="1050" b="1" dirty="0"/>
          </a:p>
        </p:txBody>
      </p:sp>
      <p:cxnSp>
        <p:nvCxnSpPr>
          <p:cNvPr id="10" name="Elbow Connector 23">
            <a:extLst>
              <a:ext uri="{FF2B5EF4-FFF2-40B4-BE49-F238E27FC236}">
                <a16:creationId xmlns:a16="http://schemas.microsoft.com/office/drawing/2014/main" id="{0CE9BBC1-2C87-FDBF-D5DA-E636FE747FC6}"/>
              </a:ext>
            </a:extLst>
          </p:cNvPr>
          <p:cNvCxnSpPr>
            <a:cxnSpLocks/>
            <a:stCxn id="9" idx="0"/>
            <a:endCxn id="6" idx="1"/>
          </p:cNvCxnSpPr>
          <p:nvPr/>
        </p:nvCxnSpPr>
        <p:spPr>
          <a:xfrm rot="5400000" flipH="1" flipV="1">
            <a:off x="3625634" y="1496684"/>
            <a:ext cx="805204" cy="1803772"/>
          </a:xfrm>
          <a:prstGeom prst="bentConnector2">
            <a:avLst/>
          </a:prstGeom>
          <a:noFill/>
          <a:ln w="12700" cap="flat" cmpd="sng" algn="ctr">
            <a:solidFill>
              <a:srgbClr val="336633"/>
            </a:solidFill>
            <a:prstDash val="solid"/>
            <a:tailEnd type="arrow"/>
          </a:ln>
          <a:effectLst/>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5FA8C764-DB06-251B-8F68-20273CFB2295}"/>
              </a:ext>
            </a:extLst>
          </p:cNvPr>
          <p:cNvCxnSpPr>
            <a:cxnSpLocks/>
          </p:cNvCxnSpPr>
          <p:nvPr/>
        </p:nvCxnSpPr>
        <p:spPr>
          <a:xfrm>
            <a:off x="5539326" y="2276161"/>
            <a:ext cx="0" cy="517525"/>
          </a:xfrm>
          <a:prstGeom prst="straightConnector1">
            <a:avLst/>
          </a:prstGeom>
          <a:noFill/>
          <a:ln w="12700" cap="flat" cmpd="sng" algn="ctr">
            <a:solidFill>
              <a:srgbClr val="CC0000"/>
            </a:solidFill>
            <a:prstDash val="solid"/>
            <a:tailEnd type="arrow"/>
          </a:ln>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2A08682-21E1-C745-33D0-109D4E96892C}"/>
              </a:ext>
            </a:extLst>
          </p:cNvPr>
          <p:cNvCxnSpPr>
            <a:cxnSpLocks/>
          </p:cNvCxnSpPr>
          <p:nvPr/>
        </p:nvCxnSpPr>
        <p:spPr>
          <a:xfrm flipV="1">
            <a:off x="5852460" y="2284099"/>
            <a:ext cx="0" cy="503237"/>
          </a:xfrm>
          <a:prstGeom prst="straightConnector1">
            <a:avLst/>
          </a:prstGeom>
          <a:noFill/>
          <a:ln w="12700" cap="flat" cmpd="sng" algn="ctr">
            <a:solidFill>
              <a:srgbClr val="336633"/>
            </a:solidFill>
            <a:prstDash val="solid"/>
            <a:tailEnd type="arrow"/>
          </a:ln>
          <a:effectLst/>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E660922-CBF8-BBED-D071-7026F5829B27}"/>
              </a:ext>
            </a:extLst>
          </p:cNvPr>
          <p:cNvCxnSpPr>
            <a:cxnSpLocks/>
            <a:stCxn id="20" idx="1"/>
            <a:endCxn id="8" idx="3"/>
          </p:cNvCxnSpPr>
          <p:nvPr/>
        </p:nvCxnSpPr>
        <p:spPr>
          <a:xfrm flipH="1">
            <a:off x="6577610" y="4126614"/>
            <a:ext cx="559756" cy="4495"/>
          </a:xfrm>
          <a:prstGeom prst="straightConnector1">
            <a:avLst/>
          </a:prstGeom>
          <a:noFill/>
          <a:ln w="12700" cap="flat" cmpd="sng" algn="ctr">
            <a:solidFill>
              <a:srgbClr val="336633"/>
            </a:solidFill>
            <a:prstDash val="solid"/>
            <a:tailEnd type="arrow"/>
          </a:ln>
          <a:effectLst/>
        </p:spPr>
        <p:style>
          <a:lnRef idx="1">
            <a:schemeClr val="accent1"/>
          </a:lnRef>
          <a:fillRef idx="0">
            <a:schemeClr val="accent1"/>
          </a:fillRef>
          <a:effectRef idx="0">
            <a:schemeClr val="accent1"/>
          </a:effectRef>
          <a:fontRef idx="minor">
            <a:schemeClr val="tx1"/>
          </a:fontRef>
        </p:style>
      </p:cxnSp>
      <p:cxnSp>
        <p:nvCxnSpPr>
          <p:cNvPr id="14" name="Straight Arrow Connector 38">
            <a:extLst>
              <a:ext uri="{FF2B5EF4-FFF2-40B4-BE49-F238E27FC236}">
                <a16:creationId xmlns:a16="http://schemas.microsoft.com/office/drawing/2014/main" id="{B8D07A62-6A0E-1E82-672A-36ED0D53A7A5}"/>
              </a:ext>
            </a:extLst>
          </p:cNvPr>
          <p:cNvCxnSpPr>
            <a:cxnSpLocks/>
          </p:cNvCxnSpPr>
          <p:nvPr/>
        </p:nvCxnSpPr>
        <p:spPr>
          <a:xfrm>
            <a:off x="3498323" y="3344698"/>
            <a:ext cx="1423267" cy="647357"/>
          </a:xfrm>
          <a:prstGeom prst="bentConnector3">
            <a:avLst>
              <a:gd name="adj1" fmla="val 2087"/>
            </a:avLst>
          </a:prstGeom>
          <a:noFill/>
          <a:ln w="12700" cap="flat" cmpd="sng" algn="ctr">
            <a:solidFill>
              <a:srgbClr val="CC0000"/>
            </a:solidFill>
            <a:prstDash val="solid"/>
            <a:tailEnd type="arrow"/>
          </a:ln>
          <a:effectLst/>
        </p:spPr>
        <p:style>
          <a:lnRef idx="1">
            <a:schemeClr val="accent1"/>
          </a:lnRef>
          <a:fillRef idx="0">
            <a:schemeClr val="accent1"/>
          </a:fillRef>
          <a:effectRef idx="0">
            <a:schemeClr val="accent1"/>
          </a:effectRef>
          <a:fontRef idx="minor">
            <a:schemeClr val="tx1"/>
          </a:fontRef>
        </p:style>
      </p:cxnSp>
      <p:cxnSp>
        <p:nvCxnSpPr>
          <p:cNvPr id="15" name="Elbow Connector 29">
            <a:extLst>
              <a:ext uri="{FF2B5EF4-FFF2-40B4-BE49-F238E27FC236}">
                <a16:creationId xmlns:a16="http://schemas.microsoft.com/office/drawing/2014/main" id="{D3EC1181-F9DB-499E-D77F-52366BAB5B54}"/>
              </a:ext>
            </a:extLst>
          </p:cNvPr>
          <p:cNvCxnSpPr>
            <a:cxnSpLocks/>
          </p:cNvCxnSpPr>
          <p:nvPr/>
        </p:nvCxnSpPr>
        <p:spPr>
          <a:xfrm flipV="1">
            <a:off x="3925446" y="2960845"/>
            <a:ext cx="996401" cy="1808"/>
          </a:xfrm>
          <a:prstGeom prst="bentConnector3">
            <a:avLst>
              <a:gd name="adj1" fmla="val 50000"/>
            </a:avLst>
          </a:prstGeom>
          <a:noFill/>
          <a:ln w="12700" cap="flat" cmpd="sng" algn="ctr">
            <a:solidFill>
              <a:srgbClr val="CC0000"/>
            </a:solidFill>
            <a:prstDash val="solid"/>
            <a:tailEnd type="arrow"/>
          </a:ln>
          <a:effectLst/>
        </p:spPr>
        <p:style>
          <a:lnRef idx="1">
            <a:schemeClr val="accent1"/>
          </a:lnRef>
          <a:fillRef idx="0">
            <a:schemeClr val="accent1"/>
          </a:fillRef>
          <a:effectRef idx="0">
            <a:schemeClr val="accent1"/>
          </a:effectRef>
          <a:fontRef idx="minor">
            <a:schemeClr val="tx1"/>
          </a:fontRef>
        </p:style>
      </p:cxnSp>
      <p:cxnSp>
        <p:nvCxnSpPr>
          <p:cNvPr id="16" name="Elbow Connector 31">
            <a:extLst>
              <a:ext uri="{FF2B5EF4-FFF2-40B4-BE49-F238E27FC236}">
                <a16:creationId xmlns:a16="http://schemas.microsoft.com/office/drawing/2014/main" id="{9F267F3C-5833-4FF3-1319-B1BFCA1BAE0D}"/>
              </a:ext>
            </a:extLst>
          </p:cNvPr>
          <p:cNvCxnSpPr>
            <a:cxnSpLocks/>
            <a:stCxn id="8" idx="1"/>
            <a:endCxn id="9" idx="2"/>
          </p:cNvCxnSpPr>
          <p:nvPr/>
        </p:nvCxnSpPr>
        <p:spPr>
          <a:xfrm rot="10800000">
            <a:off x="3126351" y="3377435"/>
            <a:ext cx="1795497" cy="753674"/>
          </a:xfrm>
          <a:prstGeom prst="bentConnector2">
            <a:avLst/>
          </a:prstGeom>
          <a:noFill/>
          <a:ln w="12700" cap="flat" cmpd="sng" algn="ctr">
            <a:solidFill>
              <a:srgbClr val="336633"/>
            </a:solidFill>
            <a:prstDash val="solid"/>
            <a:tailEnd type="arrow"/>
          </a:ln>
          <a:effectLst/>
        </p:spPr>
        <p:style>
          <a:lnRef idx="1">
            <a:schemeClr val="accent1"/>
          </a:lnRef>
          <a:fillRef idx="0">
            <a:schemeClr val="accent1"/>
          </a:fillRef>
          <a:effectRef idx="0">
            <a:schemeClr val="accent1"/>
          </a:effectRef>
          <a:fontRef idx="minor">
            <a:schemeClr val="tx1"/>
          </a:fontRef>
        </p:style>
      </p:cxnSp>
      <p:sp>
        <p:nvSpPr>
          <p:cNvPr id="17" name="Rounded Rectangle 32">
            <a:extLst>
              <a:ext uri="{FF2B5EF4-FFF2-40B4-BE49-F238E27FC236}">
                <a16:creationId xmlns:a16="http://schemas.microsoft.com/office/drawing/2014/main" id="{1C1F0023-42DE-801B-9790-D6876039CB63}"/>
              </a:ext>
            </a:extLst>
          </p:cNvPr>
          <p:cNvSpPr/>
          <p:nvPr/>
        </p:nvSpPr>
        <p:spPr>
          <a:xfrm>
            <a:off x="7149993" y="4940673"/>
            <a:ext cx="1657350" cy="576262"/>
          </a:xfrm>
          <a:prstGeom prst="roundRect">
            <a:avLst/>
          </a:prstGeom>
          <a:solidFill>
            <a:schemeClr val="accent3">
              <a:lumMod val="50000"/>
            </a:schemeClr>
          </a:solidFill>
          <a:ln w="12700" cap="flat" cmpd="sng" algn="ctr">
            <a:noFill/>
            <a:prstDash val="solid"/>
          </a:ln>
          <a:effectLst/>
          <a:extLst>
            <a:ext uri="{91240B29-F687-4F45-9708-019B960494DF}">
              <a14:hiddenLine xmlns:a14="http://schemas.microsoft.com/office/drawing/2010/main" w="12700" cap="flat" cmpd="sng" algn="ctr">
                <a:solidFill>
                  <a:schemeClr val="bg1"/>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sv-SE" sz="1050" b="1" dirty="0" err="1"/>
              <a:t>Compliance</a:t>
            </a:r>
            <a:endParaRPr lang="sv-SE" sz="1050" b="1" dirty="0"/>
          </a:p>
        </p:txBody>
      </p:sp>
      <p:cxnSp>
        <p:nvCxnSpPr>
          <p:cNvPr id="18" name="Straight Arrow Connector 17">
            <a:extLst>
              <a:ext uri="{FF2B5EF4-FFF2-40B4-BE49-F238E27FC236}">
                <a16:creationId xmlns:a16="http://schemas.microsoft.com/office/drawing/2014/main" id="{AF19FFE9-6A9C-EF70-32E5-0FE784568450}"/>
              </a:ext>
            </a:extLst>
          </p:cNvPr>
          <p:cNvCxnSpPr>
            <a:cxnSpLocks/>
          </p:cNvCxnSpPr>
          <p:nvPr/>
        </p:nvCxnSpPr>
        <p:spPr>
          <a:xfrm>
            <a:off x="5539326" y="3370669"/>
            <a:ext cx="0" cy="477266"/>
          </a:xfrm>
          <a:prstGeom prst="straightConnector1">
            <a:avLst/>
          </a:prstGeom>
          <a:noFill/>
          <a:ln w="12700" cap="flat" cmpd="sng" algn="ctr">
            <a:solidFill>
              <a:srgbClr val="CC0000"/>
            </a:solidFill>
            <a:prstDash val="solid"/>
            <a:tailEnd type="arrow"/>
          </a:ln>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2B267A3-28C1-D8C1-45ED-940E95D46E7B}"/>
              </a:ext>
            </a:extLst>
          </p:cNvPr>
          <p:cNvCxnSpPr>
            <a:cxnSpLocks/>
          </p:cNvCxnSpPr>
          <p:nvPr/>
        </p:nvCxnSpPr>
        <p:spPr>
          <a:xfrm flipH="1" flipV="1">
            <a:off x="3954231" y="3162488"/>
            <a:ext cx="975891" cy="4762"/>
          </a:xfrm>
          <a:prstGeom prst="straightConnector1">
            <a:avLst/>
          </a:prstGeom>
          <a:noFill/>
          <a:ln w="12700" cap="flat" cmpd="sng" algn="ctr">
            <a:solidFill>
              <a:srgbClr val="336633"/>
            </a:solidFill>
            <a:prstDash val="solid"/>
            <a:tailEnd type="arrow"/>
          </a:ln>
          <a:effectLst/>
        </p:spPr>
        <p:style>
          <a:lnRef idx="1">
            <a:schemeClr val="accent1"/>
          </a:lnRef>
          <a:fillRef idx="0">
            <a:schemeClr val="accent1"/>
          </a:fillRef>
          <a:effectRef idx="0">
            <a:schemeClr val="accent1"/>
          </a:effectRef>
          <a:fontRef idx="minor">
            <a:schemeClr val="tx1"/>
          </a:fontRef>
        </p:style>
      </p:cxnSp>
      <p:sp>
        <p:nvSpPr>
          <p:cNvPr id="20" name="Rounded Rectangle 71">
            <a:extLst>
              <a:ext uri="{FF2B5EF4-FFF2-40B4-BE49-F238E27FC236}">
                <a16:creationId xmlns:a16="http://schemas.microsoft.com/office/drawing/2014/main" id="{08C17E57-D28F-3027-FD3F-7F27E43E4F6D}"/>
              </a:ext>
            </a:extLst>
          </p:cNvPr>
          <p:cNvSpPr/>
          <p:nvPr/>
        </p:nvSpPr>
        <p:spPr>
          <a:xfrm>
            <a:off x="7137366" y="3838483"/>
            <a:ext cx="1655762" cy="576262"/>
          </a:xfrm>
          <a:prstGeom prst="roundRect">
            <a:avLst/>
          </a:prstGeom>
          <a:solidFill>
            <a:schemeClr val="accent3">
              <a:lumMod val="50000"/>
            </a:schemeClr>
          </a:solidFill>
          <a:ln w="12700" cap="flat" cmpd="sng" algn="ctr">
            <a:noFill/>
            <a:prstDash val="solid"/>
          </a:ln>
          <a:effectLst/>
          <a:extLst>
            <a:ext uri="{91240B29-F687-4F45-9708-019B960494DF}">
              <a14:hiddenLine xmlns:a14="http://schemas.microsoft.com/office/drawing/2010/main" w="12700" cap="flat" cmpd="sng" algn="ctr">
                <a:solidFill>
                  <a:schemeClr val="bg1"/>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sv-SE" sz="1050" b="1" dirty="0"/>
              <a:t>Riskhantering</a:t>
            </a:r>
          </a:p>
        </p:txBody>
      </p:sp>
      <p:sp>
        <p:nvSpPr>
          <p:cNvPr id="21" name="Rounded Rectangle 72">
            <a:extLst>
              <a:ext uri="{FF2B5EF4-FFF2-40B4-BE49-F238E27FC236}">
                <a16:creationId xmlns:a16="http://schemas.microsoft.com/office/drawing/2014/main" id="{3AC571B8-810D-A29F-DACE-C07D6835E30C}"/>
              </a:ext>
            </a:extLst>
          </p:cNvPr>
          <p:cNvSpPr/>
          <p:nvPr/>
        </p:nvSpPr>
        <p:spPr>
          <a:xfrm>
            <a:off x="7137366" y="6041711"/>
            <a:ext cx="1655763" cy="576262"/>
          </a:xfrm>
          <a:prstGeom prst="roundRect">
            <a:avLst/>
          </a:prstGeom>
          <a:solidFill>
            <a:schemeClr val="accent3">
              <a:lumMod val="50000"/>
            </a:schemeClr>
          </a:solidFill>
          <a:ln w="12700" cap="flat" cmpd="sng" algn="ctr">
            <a:noFill/>
            <a:prstDash val="solid"/>
          </a:ln>
          <a:effectLst/>
          <a:extLst>
            <a:ext uri="{91240B29-F687-4F45-9708-019B960494DF}">
              <a14:hiddenLine xmlns:a14="http://schemas.microsoft.com/office/drawing/2010/main" w="12700" cap="flat" cmpd="sng" algn="ctr">
                <a:solidFill>
                  <a:schemeClr val="bg1"/>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sv-SE" sz="1050" b="1" dirty="0"/>
              <a:t>Aktuarie</a:t>
            </a:r>
          </a:p>
        </p:txBody>
      </p:sp>
      <p:sp>
        <p:nvSpPr>
          <p:cNvPr id="22" name="Rounded Rectangle 45">
            <a:extLst>
              <a:ext uri="{FF2B5EF4-FFF2-40B4-BE49-F238E27FC236}">
                <a16:creationId xmlns:a16="http://schemas.microsoft.com/office/drawing/2014/main" id="{A661B61F-F6B5-483A-34C9-7D362DC4E5E4}"/>
              </a:ext>
            </a:extLst>
          </p:cNvPr>
          <p:cNvSpPr/>
          <p:nvPr/>
        </p:nvSpPr>
        <p:spPr>
          <a:xfrm>
            <a:off x="7130397" y="2801303"/>
            <a:ext cx="1656000" cy="576000"/>
          </a:xfrm>
          <a:prstGeom prst="roundRect">
            <a:avLst/>
          </a:prstGeom>
          <a:solidFill>
            <a:schemeClr val="accent3">
              <a:lumMod val="50000"/>
            </a:schemeClr>
          </a:solidFill>
          <a:ln w="12700" cap="flat" cmpd="sng" algn="ctr">
            <a:noFill/>
            <a:prstDash val="solid"/>
          </a:ln>
          <a:effectLst/>
          <a:extLst>
            <a:ext uri="{91240B29-F687-4F45-9708-019B960494DF}">
              <a14:hiddenLine xmlns:a14="http://schemas.microsoft.com/office/drawing/2010/main" w="12700" cap="flat" cmpd="sng" algn="ctr">
                <a:solidFill>
                  <a:schemeClr val="bg1"/>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sv-SE" sz="1050" b="1" dirty="0"/>
              <a:t>Internrevision</a:t>
            </a:r>
          </a:p>
        </p:txBody>
      </p:sp>
      <p:cxnSp>
        <p:nvCxnSpPr>
          <p:cNvPr id="23" name="Straight Arrow Connector 22">
            <a:extLst>
              <a:ext uri="{FF2B5EF4-FFF2-40B4-BE49-F238E27FC236}">
                <a16:creationId xmlns:a16="http://schemas.microsoft.com/office/drawing/2014/main" id="{0A40351A-A94D-65AB-7E76-97E44BA508C6}"/>
              </a:ext>
            </a:extLst>
          </p:cNvPr>
          <p:cNvCxnSpPr>
            <a:cxnSpLocks/>
            <a:stCxn id="22" idx="1"/>
            <a:endCxn id="7" idx="3"/>
          </p:cNvCxnSpPr>
          <p:nvPr/>
        </p:nvCxnSpPr>
        <p:spPr>
          <a:xfrm flipH="1">
            <a:off x="6585885" y="3089303"/>
            <a:ext cx="544512" cy="0"/>
          </a:xfrm>
          <a:prstGeom prst="straightConnector1">
            <a:avLst/>
          </a:prstGeom>
          <a:noFill/>
          <a:ln w="12700" cap="flat" cmpd="sng" algn="ctr">
            <a:solidFill>
              <a:srgbClr val="336633"/>
            </a:solidFill>
            <a:prstDash val="solid"/>
            <a:tailEnd type="arrow"/>
          </a:ln>
          <a:effectLst/>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80A1C55-36CE-C988-CEBF-33115095B351}"/>
              </a:ext>
            </a:extLst>
          </p:cNvPr>
          <p:cNvCxnSpPr/>
          <p:nvPr/>
        </p:nvCxnSpPr>
        <p:spPr>
          <a:xfrm>
            <a:off x="6910132" y="3162488"/>
            <a:ext cx="0" cy="0"/>
          </a:xfrm>
          <a:prstGeom prst="line">
            <a:avLst/>
          </a:prstGeom>
          <a:noFill/>
          <a:ln w="12700" cap="flat" cmpd="sng" algn="ctr">
            <a:solidFill>
              <a:schemeClr val="accent1"/>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51938D8-0486-39C0-B00F-0F5D955182B1}"/>
              </a:ext>
            </a:extLst>
          </p:cNvPr>
          <p:cNvCxnSpPr>
            <a:cxnSpLocks/>
          </p:cNvCxnSpPr>
          <p:nvPr/>
        </p:nvCxnSpPr>
        <p:spPr>
          <a:xfrm flipV="1">
            <a:off x="6854003" y="3089303"/>
            <a:ext cx="0" cy="1033305"/>
          </a:xfrm>
          <a:prstGeom prst="line">
            <a:avLst/>
          </a:prstGeom>
          <a:noFill/>
          <a:ln w="12700" cap="flat" cmpd="sng" algn="ctr">
            <a:solidFill>
              <a:schemeClr val="accent1"/>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9E8FB84-B90F-1E79-7D50-9EC847E8985E}"/>
              </a:ext>
            </a:extLst>
          </p:cNvPr>
          <p:cNvCxnSpPr>
            <a:cxnSpLocks/>
          </p:cNvCxnSpPr>
          <p:nvPr/>
        </p:nvCxnSpPr>
        <p:spPr>
          <a:xfrm>
            <a:off x="6854003" y="4118113"/>
            <a:ext cx="0" cy="2211729"/>
          </a:xfrm>
          <a:prstGeom prst="line">
            <a:avLst/>
          </a:prstGeom>
          <a:noFill/>
          <a:ln w="12700" cap="flat" cmpd="sng" algn="ctr">
            <a:solidFill>
              <a:schemeClr val="accent1"/>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6760528-A3BE-7F2E-4411-70D2A5CAB65C}"/>
              </a:ext>
            </a:extLst>
          </p:cNvPr>
          <p:cNvCxnSpPr>
            <a:cxnSpLocks/>
            <a:endCxn id="21" idx="1"/>
          </p:cNvCxnSpPr>
          <p:nvPr/>
        </p:nvCxnSpPr>
        <p:spPr>
          <a:xfrm>
            <a:off x="6854003" y="6329842"/>
            <a:ext cx="283363" cy="0"/>
          </a:xfrm>
          <a:prstGeom prst="line">
            <a:avLst/>
          </a:prstGeom>
          <a:noFill/>
          <a:ln w="12700" cap="flat" cmpd="sng" algn="ctr">
            <a:solidFill>
              <a:schemeClr val="accent1"/>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24E2D5C-0A23-E661-F82C-49718AE0622C}"/>
              </a:ext>
            </a:extLst>
          </p:cNvPr>
          <p:cNvCxnSpPr>
            <a:cxnSpLocks/>
          </p:cNvCxnSpPr>
          <p:nvPr/>
        </p:nvCxnSpPr>
        <p:spPr>
          <a:xfrm>
            <a:off x="6854003" y="5223247"/>
            <a:ext cx="295990" cy="0"/>
          </a:xfrm>
          <a:prstGeom prst="line">
            <a:avLst/>
          </a:prstGeom>
          <a:noFill/>
          <a:ln w="12700" cap="flat" cmpd="sng" algn="ctr">
            <a:solidFill>
              <a:schemeClr val="accent1"/>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4861F98E-DE5C-C7D7-A9F3-72CD6C101E73}"/>
              </a:ext>
            </a:extLst>
          </p:cNvPr>
          <p:cNvCxnSpPr>
            <a:cxnSpLocks/>
          </p:cNvCxnSpPr>
          <p:nvPr/>
        </p:nvCxnSpPr>
        <p:spPr>
          <a:xfrm flipV="1">
            <a:off x="5852460" y="3344698"/>
            <a:ext cx="0" cy="503237"/>
          </a:xfrm>
          <a:prstGeom prst="straightConnector1">
            <a:avLst/>
          </a:prstGeom>
          <a:noFill/>
          <a:ln w="12700" cap="flat" cmpd="sng" algn="ctr">
            <a:solidFill>
              <a:srgbClr val="336633"/>
            </a:solidFill>
            <a:prstDash val="solid"/>
            <a:tailEnd type="arrow"/>
          </a:ln>
          <a:effectLst/>
        </p:spPr>
        <p:style>
          <a:lnRef idx="1">
            <a:schemeClr val="accent1"/>
          </a:lnRef>
          <a:fillRef idx="0">
            <a:schemeClr val="accent1"/>
          </a:fillRef>
          <a:effectRef idx="0">
            <a:schemeClr val="accent1"/>
          </a:effectRef>
          <a:fontRef idx="minor">
            <a:schemeClr val="tx1"/>
          </a:fontRef>
        </p:style>
      </p:cxnSp>
      <p:sp>
        <p:nvSpPr>
          <p:cNvPr id="9" name="Rounded Rectangle 22">
            <a:extLst>
              <a:ext uri="{FF2B5EF4-FFF2-40B4-BE49-F238E27FC236}">
                <a16:creationId xmlns:a16="http://schemas.microsoft.com/office/drawing/2014/main" id="{E39E1435-2FEC-9B5B-0830-5723C03CA22F}"/>
              </a:ext>
            </a:extLst>
          </p:cNvPr>
          <p:cNvSpPr/>
          <p:nvPr/>
        </p:nvSpPr>
        <p:spPr>
          <a:xfrm>
            <a:off x="2298469" y="2801172"/>
            <a:ext cx="1655762" cy="576263"/>
          </a:xfrm>
          <a:prstGeom prst="roundRect">
            <a:avLst/>
          </a:prstGeom>
          <a:solidFill>
            <a:schemeClr val="accent3">
              <a:lumMod val="75000"/>
            </a:schemeClr>
          </a:solidFill>
          <a:ln w="12700" cap="flat" cmpd="sng" algn="ctr">
            <a:noFill/>
            <a:prstDash val="solid"/>
          </a:ln>
          <a:effectLst/>
          <a:extLst>
            <a:ext uri="{91240B29-F687-4F45-9708-019B960494DF}">
              <a14:hiddenLine xmlns:a14="http://schemas.microsoft.com/office/drawing/2010/main" w="12700" cap="flat" cmpd="sng" algn="ctr">
                <a:solidFill>
                  <a:schemeClr val="bg1"/>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sv-SE" sz="1050" b="1"/>
              <a:t>Extern revision</a:t>
            </a:r>
            <a:endParaRPr lang="sv-SE" sz="1050" b="1" dirty="0"/>
          </a:p>
        </p:txBody>
      </p:sp>
      <p:sp>
        <p:nvSpPr>
          <p:cNvPr id="50" name="Slide Number Placeholder 49">
            <a:extLst>
              <a:ext uri="{FF2B5EF4-FFF2-40B4-BE49-F238E27FC236}">
                <a16:creationId xmlns:a16="http://schemas.microsoft.com/office/drawing/2014/main" id="{FD0CE9CC-46B8-833C-B13F-EF198B738DF1}"/>
              </a:ext>
            </a:extLst>
          </p:cNvPr>
          <p:cNvSpPr>
            <a:spLocks noGrp="1"/>
          </p:cNvSpPr>
          <p:nvPr>
            <p:ph type="sldNum" sz="quarter" idx="17"/>
          </p:nvPr>
        </p:nvSpPr>
        <p:spPr/>
        <p:txBody>
          <a:bodyPr/>
          <a:lstStyle/>
          <a:p>
            <a:fld id="{68468C2E-472A-43C3-926E-5A5CF00B7762}" type="slidenum">
              <a:rPr lang="sv-SE" smtClean="0"/>
              <a:pPr/>
              <a:t>9</a:t>
            </a:fld>
            <a:endParaRPr lang="sv-SE" dirty="0"/>
          </a:p>
        </p:txBody>
      </p:sp>
    </p:spTree>
    <p:extLst>
      <p:ext uri="{BB962C8B-B14F-4D97-AF65-F5344CB8AC3E}">
        <p14:creationId xmlns:p14="http://schemas.microsoft.com/office/powerpoint/2010/main" val="413757767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AG_LANGUAGETEXTBOX" val="Sv"/>
</p:tagLst>
</file>

<file path=ppt/theme/theme1.xml><?xml version="1.0" encoding="utf-8"?>
<a:theme xmlns:a="http://schemas.openxmlformats.org/drawingml/2006/main" name="Vinge">
  <a:themeElements>
    <a:clrScheme name="Vinge ny">
      <a:dk1>
        <a:srgbClr val="0C0C0C"/>
      </a:dk1>
      <a:lt1>
        <a:srgbClr val="FFFFFF"/>
      </a:lt1>
      <a:dk2>
        <a:srgbClr val="00453F"/>
      </a:dk2>
      <a:lt2>
        <a:srgbClr val="202020"/>
      </a:lt2>
      <a:accent1>
        <a:srgbClr val="006C59"/>
      </a:accent1>
      <a:accent2>
        <a:srgbClr val="C0DDCC"/>
      </a:accent2>
      <a:accent3>
        <a:srgbClr val="008A64"/>
      </a:accent3>
      <a:accent4>
        <a:srgbClr val="414141"/>
      </a:accent4>
      <a:accent5>
        <a:srgbClr val="DCDCDC"/>
      </a:accent5>
      <a:accent6>
        <a:srgbClr val="E4D8CE"/>
      </a:accent6>
      <a:hlink>
        <a:srgbClr val="202020"/>
      </a:hlink>
      <a:folHlink>
        <a:srgbClr val="202020"/>
      </a:folHlink>
    </a:clrScheme>
    <a:fontScheme name="Ving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lIns="36000" tIns="36000" rIns="36000" bIns="36000" rtlCol="0" anchor="ctr"/>
      <a:lstStyle>
        <a:defPPr algn="ctr">
          <a:defRPr sz="12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5000"/>
          </a:lnSpc>
          <a:spcBef>
            <a:spcPts val="1200"/>
          </a:spcBef>
          <a:defRPr sz="1600" dirty="0" smtClean="0">
            <a:solidFill>
              <a:schemeClr val="tx2"/>
            </a:solidFill>
          </a:defRPr>
        </a:defPPr>
      </a:lstStyle>
    </a:txDef>
  </a:objectDefaults>
  <a:extraClrSchemeLst/>
  <a:custClrLst>
    <a:custClr name="Primary green">
      <a:srgbClr val="00453F"/>
    </a:custClr>
    <a:custClr name="Logotype green">
      <a:srgbClr val="006C59"/>
    </a:custClr>
    <a:custClr name="Light green">
      <a:srgbClr val="C0DDCC"/>
    </a:custClr>
    <a:custClr name="Green">
      <a:srgbClr val="008A64"/>
    </a:custClr>
    <a:custClr name="Dark grey">
      <a:srgbClr val="414141"/>
    </a:custClr>
    <a:custClr name="Light grey">
      <a:srgbClr val="DCDCDC"/>
    </a:custClr>
    <a:custClr name="Beige">
      <a:srgbClr val="E4D8CE"/>
    </a:custClr>
  </a:custClrLst>
  <a:extLst>
    <a:ext uri="{05A4C25C-085E-4340-85A3-A5531E510DB2}">
      <thm15:themeFamily xmlns:thm15="http://schemas.microsoft.com/office/thememl/2012/main" name="Vinge - Wide.potx" id="{68CC8CD3-5CCA-43FA-9ABB-CF76A37E2C9E}" vid="{529A0C19-762F-428C-A9C0-BFB2F7099CB0}"/>
    </a:ext>
  </a:extLst>
</a:theme>
</file>

<file path=ppt/theme/theme2.xml><?xml version="1.0" encoding="utf-8"?>
<a:theme xmlns:a="http://schemas.openxmlformats.org/drawingml/2006/main" name="Blank">
  <a:themeElements>
    <a:clrScheme name="Vinge ny">
      <a:dk1>
        <a:srgbClr val="0C0C0C"/>
      </a:dk1>
      <a:lt1>
        <a:srgbClr val="FFFFFF"/>
      </a:lt1>
      <a:dk2>
        <a:srgbClr val="00453F"/>
      </a:dk2>
      <a:lt2>
        <a:srgbClr val="202020"/>
      </a:lt2>
      <a:accent1>
        <a:srgbClr val="006C59"/>
      </a:accent1>
      <a:accent2>
        <a:srgbClr val="C0DDCC"/>
      </a:accent2>
      <a:accent3>
        <a:srgbClr val="008A64"/>
      </a:accent3>
      <a:accent4>
        <a:srgbClr val="414141"/>
      </a:accent4>
      <a:accent5>
        <a:srgbClr val="DCDCDC"/>
      </a:accent5>
      <a:accent6>
        <a:srgbClr val="E4D8CE"/>
      </a:accent6>
      <a:hlink>
        <a:srgbClr val="202020"/>
      </a:hlink>
      <a:folHlink>
        <a:srgbClr val="202020"/>
      </a:folHlink>
    </a:clrScheme>
    <a:fontScheme name="Ving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lIns="36000" tIns="36000" rIns="36000" bIns="36000" rtlCol="0" anchor="ctr"/>
      <a:lstStyle>
        <a:defPPr algn="ctr">
          <a:defRPr sz="12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5000"/>
          </a:lnSpc>
          <a:spcBef>
            <a:spcPts val="1200"/>
          </a:spcBef>
          <a:defRPr sz="1600" dirty="0" smtClean="0">
            <a:solidFill>
              <a:schemeClr val="tx2"/>
            </a:solidFill>
          </a:defRPr>
        </a:defPPr>
      </a:lstStyle>
    </a:txDef>
  </a:objectDefaults>
  <a:extraClrSchemeLst/>
  <a:custClrLst>
    <a:custClr name="Primary green">
      <a:srgbClr val="00453F"/>
    </a:custClr>
    <a:custClr name="Logotype green">
      <a:srgbClr val="006C59"/>
    </a:custClr>
    <a:custClr name="Light green">
      <a:srgbClr val="C0DDCC"/>
    </a:custClr>
    <a:custClr name="Green">
      <a:srgbClr val="008A64"/>
    </a:custClr>
    <a:custClr name="Dark grey">
      <a:srgbClr val="414141"/>
    </a:custClr>
    <a:custClr name="Light grey">
      <a:srgbClr val="DCDCDC"/>
    </a:custClr>
    <a:custClr name="Beige">
      <a:srgbClr val="E4D8CE"/>
    </a:custClr>
  </a:custClrLst>
</a:theme>
</file>

<file path=ppt/theme/theme3.xml><?xml version="1.0" encoding="utf-8"?>
<a:theme xmlns:a="http://schemas.openxmlformats.org/drawingml/2006/main" name="Blank">
  <a:themeElements>
    <a:clrScheme name="Vinge ny">
      <a:dk1>
        <a:srgbClr val="0C0C0C"/>
      </a:dk1>
      <a:lt1>
        <a:srgbClr val="FFFFFF"/>
      </a:lt1>
      <a:dk2>
        <a:srgbClr val="00453F"/>
      </a:dk2>
      <a:lt2>
        <a:srgbClr val="202020"/>
      </a:lt2>
      <a:accent1>
        <a:srgbClr val="006C59"/>
      </a:accent1>
      <a:accent2>
        <a:srgbClr val="C0DDCC"/>
      </a:accent2>
      <a:accent3>
        <a:srgbClr val="008A64"/>
      </a:accent3>
      <a:accent4>
        <a:srgbClr val="414141"/>
      </a:accent4>
      <a:accent5>
        <a:srgbClr val="DCDCDC"/>
      </a:accent5>
      <a:accent6>
        <a:srgbClr val="E4D8CE"/>
      </a:accent6>
      <a:hlink>
        <a:srgbClr val="202020"/>
      </a:hlink>
      <a:folHlink>
        <a:srgbClr val="202020"/>
      </a:folHlink>
    </a:clrScheme>
    <a:fontScheme name="Ving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lIns="36000" tIns="36000" rIns="36000" bIns="36000" rtlCol="0" anchor="ctr"/>
      <a:lstStyle>
        <a:defPPr algn="ctr">
          <a:defRPr sz="12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5000"/>
          </a:lnSpc>
          <a:spcBef>
            <a:spcPts val="1200"/>
          </a:spcBef>
          <a:defRPr sz="1600" dirty="0" smtClean="0">
            <a:solidFill>
              <a:schemeClr val="tx2"/>
            </a:solidFill>
          </a:defRPr>
        </a:defPPr>
      </a:lstStyle>
    </a:txDef>
  </a:objectDefaults>
  <a:extraClrSchemeLst/>
  <a:custClrLst>
    <a:custClr name="Primary green">
      <a:srgbClr val="00453F"/>
    </a:custClr>
    <a:custClr name="Logotype green">
      <a:srgbClr val="006C59"/>
    </a:custClr>
    <a:custClr name="Light green">
      <a:srgbClr val="C0DDCC"/>
    </a:custClr>
    <a:custClr name="Green">
      <a:srgbClr val="008A64"/>
    </a:custClr>
    <a:custClr name="Dark grey">
      <a:srgbClr val="414141"/>
    </a:custClr>
    <a:custClr name="Light grey">
      <a:srgbClr val="DCDCDC"/>
    </a:custClr>
    <a:custClr name="Beige">
      <a:srgbClr val="E4D8CE"/>
    </a:custClr>
  </a:custClrLst>
</a:theme>
</file>

<file path=docProps/app.xml><?xml version="1.0" encoding="utf-8"?>
<Properties xmlns="http://schemas.openxmlformats.org/officeDocument/2006/extended-properties" xmlns:vt="http://schemas.openxmlformats.org/officeDocument/2006/docPropsVTypes">
  <Template>Vinge - Wide</Template>
  <TotalTime>314</TotalTime>
  <Words>2198</Words>
  <Application>Microsoft Office PowerPoint</Application>
  <PresentationFormat>Widescreen</PresentationFormat>
  <Paragraphs>462</Paragraphs>
  <Slides>49</Slides>
  <Notes>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49</vt:i4>
      </vt:variant>
    </vt:vector>
  </HeadingPairs>
  <TitlesOfParts>
    <vt:vector size="52" baseType="lpstr">
      <vt:lpstr>Arial</vt:lpstr>
      <vt:lpstr>Times New Roman</vt:lpstr>
      <vt:lpstr>Vinge</vt:lpstr>
      <vt:lpstr>Styrelsens ansvar i försäkringsföretag</vt:lpstr>
      <vt:lpstr>KOMPLETTERINGAR TILL NÄSTA GÅNG</vt:lpstr>
      <vt:lpstr>Vinge Corporate Insurance</vt:lpstr>
      <vt:lpstr>Styrelsens ansvar i försäkringsföretag</vt:lpstr>
      <vt:lpstr>1. Vad handlar det om?</vt:lpstr>
      <vt:lpstr>PowerPoint Presentation</vt:lpstr>
      <vt:lpstr>2. Skiljer sig  ansvaret i ett försäkringsföretag  från ansvaret i andra företag?</vt:lpstr>
      <vt:lpstr>Företagsstyrning enligt ABL</vt:lpstr>
      <vt:lpstr>Företagsstyrning enligt FRL = SOLVENS II</vt:lpstr>
      <vt:lpstr>Skiljer sig ansvaret i ett försäkringsföretag                      från ansvaret i andra företag?</vt:lpstr>
      <vt:lpstr>  1. Försäkringsföretag har en unik produktionscykel med unika risker </vt:lpstr>
      <vt:lpstr>2. Styrelsens ansvar omfattar även den löpande verksamheten</vt:lpstr>
      <vt:lpstr>3. Försäkringsföretags styrdokument och riktlinjer ska fastställas, utvärderas och uppdateras av styrelsen</vt:lpstr>
      <vt:lpstr>4. Styrelsen ska löpande utvärdera och bedöma företagets risker och solvens  </vt:lpstr>
      <vt:lpstr>5. De centrala funktionerna är inte bolagsorgan =  Styrelsen har det yttersta ansvaret</vt:lpstr>
      <vt:lpstr>Styrelsen har det yttersta ansvaret för att försäkringsföretaget följer lagen</vt:lpstr>
      <vt:lpstr>3. Hur utkrävs ansvaret i ett försäkringsföretag? </vt:lpstr>
      <vt:lpstr>Hur utkrävs ansvaret i ett försäkringsföretag?</vt:lpstr>
      <vt:lpstr>1. Sanktioner</vt:lpstr>
      <vt:lpstr>1. Sanktioner</vt:lpstr>
      <vt:lpstr>Finansinspektionens tillsyn</vt:lpstr>
      <vt:lpstr>Vad slår FI oftast ned på?</vt:lpstr>
      <vt:lpstr>Sanktioner mot försäkringsföretaget</vt:lpstr>
      <vt:lpstr>Sanktioner mot styrelsen och VD enligt FRL</vt:lpstr>
      <vt:lpstr>Sanktioner mot styrelsen och VD enligt LFD</vt:lpstr>
      <vt:lpstr>Ingripande mot styrelsen, VD och funktionsansvarig</vt:lpstr>
      <vt:lpstr>2. Ersättningskrav</vt:lpstr>
      <vt:lpstr>Ersättningskrav</vt:lpstr>
      <vt:lpstr>Bristtäckningsansvar</vt:lpstr>
      <vt:lpstr>Skadeståndsansvar mot försäkringsföretaget</vt:lpstr>
      <vt:lpstr>Skadeståndsansvar mot aktieägare och kunder</vt:lpstr>
      <vt:lpstr>Arbetstagarledamöternas ansvar kan vara begränsat</vt:lpstr>
      <vt:lpstr>3. Straffansvar</vt:lpstr>
      <vt:lpstr>Straffansvar</vt:lpstr>
      <vt:lpstr>Svindleri</vt:lpstr>
      <vt:lpstr>4. Hur kan man hantera  ansvarsfrågorna?</vt:lpstr>
      <vt:lpstr>Hantera ansvarsfrågorna</vt:lpstr>
      <vt:lpstr>Hantera ansvarsfrågorna</vt:lpstr>
      <vt:lpstr>Hantera ansvarsfrågorna</vt:lpstr>
      <vt:lpstr>Hantera ansvarsfrågorna</vt:lpstr>
      <vt:lpstr>Hantera ansvarsfrågorna</vt:lpstr>
      <vt:lpstr>Hantera ansvarsfrågorna</vt:lpstr>
      <vt:lpstr>Hantera ansvarsfrågorna</vt:lpstr>
      <vt:lpstr>Hantera ansvarsfrågorna</vt:lpstr>
      <vt:lpstr>Hantera ansvarsfrågorna</vt:lpstr>
      <vt:lpstr>  Hantera ansvarsfrågorna</vt:lpstr>
      <vt:lpstr>  Hantera ansvarsfrågorna</vt:lpstr>
      <vt:lpstr> Hantera ansvarsfrågorna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Styrelsens roll och ansvar i försäkringsföretag</dc:title>
  <dc:creator>Victoria Hultberg</dc:creator>
  <cp:lastModifiedBy>Per Johan Eckerberg</cp:lastModifiedBy>
  <cp:revision>12</cp:revision>
  <cp:lastPrinted>2024-09-05T10:11:20Z</cp:lastPrinted>
  <dcterms:created xsi:type="dcterms:W3CDTF">2024-02-21T13:22:42Z</dcterms:created>
  <dcterms:modified xsi:type="dcterms:W3CDTF">2025-07-29T09:56:40Z</dcterms:modified>
</cp:coreProperties>
</file>