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766" r:id="rId2"/>
    <p:sldMasterId id="2147483672" r:id="rId3"/>
    <p:sldMasterId id="2147483684" r:id="rId4"/>
  </p:sldMasterIdLst>
  <p:notesMasterIdLst>
    <p:notesMasterId r:id="rId62"/>
  </p:notesMasterIdLst>
  <p:handoutMasterIdLst>
    <p:handoutMasterId r:id="rId63"/>
  </p:handoutMasterIdLst>
  <p:sldIdLst>
    <p:sldId id="257" r:id="rId5"/>
    <p:sldId id="361" r:id="rId6"/>
    <p:sldId id="264" r:id="rId7"/>
    <p:sldId id="362" r:id="rId8"/>
    <p:sldId id="279" r:id="rId9"/>
    <p:sldId id="364" r:id="rId10"/>
    <p:sldId id="365" r:id="rId11"/>
    <p:sldId id="265" r:id="rId12"/>
    <p:sldId id="356" r:id="rId13"/>
    <p:sldId id="269" r:id="rId14"/>
    <p:sldId id="270" r:id="rId15"/>
    <p:sldId id="271" r:id="rId16"/>
    <p:sldId id="272" r:id="rId17"/>
    <p:sldId id="366" r:id="rId18"/>
    <p:sldId id="378" r:id="rId19"/>
    <p:sldId id="352" r:id="rId20"/>
    <p:sldId id="277" r:id="rId21"/>
    <p:sldId id="278" r:id="rId22"/>
    <p:sldId id="380" r:id="rId23"/>
    <p:sldId id="280" r:id="rId24"/>
    <p:sldId id="381" r:id="rId25"/>
    <p:sldId id="416" r:id="rId26"/>
    <p:sldId id="281" r:id="rId27"/>
    <p:sldId id="295" r:id="rId28"/>
    <p:sldId id="297" r:id="rId29"/>
    <p:sldId id="303" r:id="rId30"/>
    <p:sldId id="360" r:id="rId31"/>
    <p:sldId id="299" r:id="rId32"/>
    <p:sldId id="349" r:id="rId33"/>
    <p:sldId id="369" r:id="rId34"/>
    <p:sldId id="377" r:id="rId35"/>
    <p:sldId id="331" r:id="rId36"/>
    <p:sldId id="372" r:id="rId37"/>
    <p:sldId id="418" r:id="rId38"/>
    <p:sldId id="373" r:id="rId39"/>
    <p:sldId id="374" r:id="rId40"/>
    <p:sldId id="345" r:id="rId41"/>
    <p:sldId id="346" r:id="rId42"/>
    <p:sldId id="347" r:id="rId43"/>
    <p:sldId id="342" r:id="rId44"/>
    <p:sldId id="340" r:id="rId45"/>
    <p:sldId id="339" r:id="rId46"/>
    <p:sldId id="382" r:id="rId47"/>
    <p:sldId id="417" r:id="rId48"/>
    <p:sldId id="404" r:id="rId49"/>
    <p:sldId id="399" r:id="rId50"/>
    <p:sldId id="401" r:id="rId51"/>
    <p:sldId id="408" r:id="rId52"/>
    <p:sldId id="410" r:id="rId53"/>
    <p:sldId id="358" r:id="rId54"/>
    <p:sldId id="411" r:id="rId55"/>
    <p:sldId id="415" r:id="rId56"/>
    <p:sldId id="320" r:id="rId57"/>
    <p:sldId id="351" r:id="rId58"/>
    <p:sldId id="376" r:id="rId59"/>
    <p:sldId id="379" r:id="rId60"/>
    <p:sldId id="262" r:id="rId61"/>
  </p:sldIdLst>
  <p:sldSz cx="9144000" cy="6858000" type="screen4x3"/>
  <p:notesSz cx="6797675" cy="9926638"/>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508">
          <p15:clr>
            <a:srgbClr val="A4A3A4"/>
          </p15:clr>
        </p15:guide>
        <p15:guide id="2" orient="horz" pos="3802">
          <p15:clr>
            <a:srgbClr val="A4A3A4"/>
          </p15:clr>
        </p15:guide>
        <p15:guide id="3" orient="horz" pos="821">
          <p15:clr>
            <a:srgbClr val="A4A3A4"/>
          </p15:clr>
        </p15:guide>
        <p15:guide id="4" pos="5272">
          <p15:clr>
            <a:srgbClr val="A4A3A4"/>
          </p15:clr>
        </p15:guide>
        <p15:guide id="5" pos="483">
          <p15:clr>
            <a:srgbClr val="A4A3A4"/>
          </p15:clr>
        </p15:guide>
        <p15:guide id="6" pos="2659">
          <p15:clr>
            <a:srgbClr val="A4A3A4"/>
          </p15:clr>
        </p15:guide>
        <p15:guide id="7" pos="2069">
          <p15:clr>
            <a:srgbClr val="A4A3A4"/>
          </p15:clr>
        </p15:guide>
        <p15:guide id="8" pos="30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89B"/>
    <a:srgbClr val="CC6600"/>
    <a:srgbClr val="996633"/>
    <a:srgbClr val="FF6600"/>
    <a:srgbClr val="993300"/>
    <a:srgbClr val="FF9900"/>
    <a:srgbClr val="CF4B35"/>
    <a:srgbClr val="9BA0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26" autoAdjust="0"/>
    <p:restoredTop sz="94578" autoAdjust="0"/>
  </p:normalViewPr>
  <p:slideViewPr>
    <p:cSldViewPr snapToGrid="0">
      <p:cViewPr varScale="1">
        <p:scale>
          <a:sx n="58" d="100"/>
          <a:sy n="58" d="100"/>
        </p:scale>
        <p:origin x="1200" y="58"/>
      </p:cViewPr>
      <p:guideLst>
        <p:guide orient="horz" pos="508"/>
        <p:guide orient="horz" pos="3802"/>
        <p:guide orient="horz" pos="821"/>
        <p:guide pos="5272"/>
        <p:guide pos="483"/>
        <p:guide pos="2659"/>
        <p:guide pos="2069"/>
        <p:guide pos="303"/>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handoutMaster" Target="handoutMasters/handoutMaster1.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61" Type="http://schemas.openxmlformats.org/officeDocument/2006/relationships/slide" Target="slides/slide57.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tableStyles" Target="tableStyle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17F5C7D-44C6-41EA-9FA4-E2CECA211DD5}" type="doc">
      <dgm:prSet loTypeId="urn:microsoft.com/office/officeart/2005/8/layout/pyramid1" loCatId="pyramid" qsTypeId="urn:microsoft.com/office/officeart/2005/8/quickstyle/simple2" qsCatId="simple" csTypeId="urn:microsoft.com/office/officeart/2005/8/colors/accent1_2" csCatId="accent1" phldr="1"/>
      <dgm:spPr/>
    </dgm:pt>
    <dgm:pt modelId="{E8609AD3-E7E8-4D67-BAAB-6E3FD87918FD}">
      <dgm:prSet phldrT="[Text]"/>
      <dgm:spPr>
        <a:solidFill>
          <a:schemeClr val="accent2"/>
        </a:solidFill>
      </dgm:spPr>
      <dgm:t>
        <a:bodyPr/>
        <a:lstStyle/>
        <a:p>
          <a:endParaRPr lang="en-GB" dirty="0"/>
        </a:p>
      </dgm:t>
    </dgm:pt>
    <dgm:pt modelId="{8B34E06F-27A3-4B28-B666-21DF4FE7A418}" type="parTrans" cxnId="{73E62363-271A-4A88-88B8-A3FA20FE7E32}">
      <dgm:prSet/>
      <dgm:spPr/>
      <dgm:t>
        <a:bodyPr/>
        <a:lstStyle/>
        <a:p>
          <a:endParaRPr lang="en-GB"/>
        </a:p>
      </dgm:t>
    </dgm:pt>
    <dgm:pt modelId="{B34B6764-43FA-47BB-8F65-58CABF915B17}" type="sibTrans" cxnId="{73E62363-271A-4A88-88B8-A3FA20FE7E32}">
      <dgm:prSet/>
      <dgm:spPr/>
      <dgm:t>
        <a:bodyPr/>
        <a:lstStyle/>
        <a:p>
          <a:endParaRPr lang="en-GB"/>
        </a:p>
      </dgm:t>
    </dgm:pt>
    <dgm:pt modelId="{7B0543FB-05DE-41FC-8EDF-843AE434D5F8}">
      <dgm:prSet phldrT="[Text]"/>
      <dgm:spPr>
        <a:solidFill>
          <a:schemeClr val="accent2"/>
        </a:solidFill>
      </dgm:spPr>
      <dgm:t>
        <a:bodyPr/>
        <a:lstStyle/>
        <a:p>
          <a:endParaRPr lang="en-GB" dirty="0"/>
        </a:p>
      </dgm:t>
    </dgm:pt>
    <dgm:pt modelId="{22F9A5E7-345A-415B-8C17-F2F982A71B55}" type="parTrans" cxnId="{FE1FE991-8E88-43FA-BA12-48E1837CEF4A}">
      <dgm:prSet/>
      <dgm:spPr/>
      <dgm:t>
        <a:bodyPr/>
        <a:lstStyle/>
        <a:p>
          <a:endParaRPr lang="en-GB"/>
        </a:p>
      </dgm:t>
    </dgm:pt>
    <dgm:pt modelId="{FD8C8B5E-4DA5-413E-8464-8C671B987717}" type="sibTrans" cxnId="{FE1FE991-8E88-43FA-BA12-48E1837CEF4A}">
      <dgm:prSet/>
      <dgm:spPr/>
      <dgm:t>
        <a:bodyPr/>
        <a:lstStyle/>
        <a:p>
          <a:endParaRPr lang="en-GB"/>
        </a:p>
      </dgm:t>
    </dgm:pt>
    <dgm:pt modelId="{A6E5156E-EA65-454D-BC2A-1C51E4104893}">
      <dgm:prSet/>
      <dgm:spPr>
        <a:solidFill>
          <a:schemeClr val="accent2"/>
        </a:solidFill>
      </dgm:spPr>
      <dgm:t>
        <a:bodyPr/>
        <a:lstStyle/>
        <a:p>
          <a:endParaRPr lang="en-US" altLang="sv-SE" dirty="0"/>
        </a:p>
      </dgm:t>
    </dgm:pt>
    <dgm:pt modelId="{28E076EF-C7F7-4F57-A629-2776B0AFD719}" type="parTrans" cxnId="{E0E181F0-DB49-4C6B-BC75-885EED5DB402}">
      <dgm:prSet/>
      <dgm:spPr/>
      <dgm:t>
        <a:bodyPr/>
        <a:lstStyle/>
        <a:p>
          <a:endParaRPr lang="en-GB"/>
        </a:p>
      </dgm:t>
    </dgm:pt>
    <dgm:pt modelId="{43D07477-BC62-4154-BAF2-9B2090A71DB4}" type="sibTrans" cxnId="{E0E181F0-DB49-4C6B-BC75-885EED5DB402}">
      <dgm:prSet/>
      <dgm:spPr/>
      <dgm:t>
        <a:bodyPr/>
        <a:lstStyle/>
        <a:p>
          <a:endParaRPr lang="en-GB"/>
        </a:p>
      </dgm:t>
    </dgm:pt>
    <dgm:pt modelId="{1F3ED9A9-99D8-4BDC-8EF2-55397F499A76}">
      <dgm:prSet phldrT="[Text]" custT="1"/>
      <dgm:spPr>
        <a:solidFill>
          <a:schemeClr val="accent2"/>
        </a:solidFill>
      </dgm:spPr>
      <dgm:t>
        <a:bodyPr/>
        <a:lstStyle/>
        <a:p>
          <a:endParaRPr lang="en-GB" sz="1200" b="1" dirty="0">
            <a:solidFill>
              <a:schemeClr val="bg1"/>
            </a:solidFill>
          </a:endParaRPr>
        </a:p>
      </dgm:t>
    </dgm:pt>
    <dgm:pt modelId="{2351658C-FFEA-4616-8BAB-8F837F7BDB5C}" type="parTrans" cxnId="{8811F3C5-6C3C-414D-A410-3AD8E673D849}">
      <dgm:prSet/>
      <dgm:spPr/>
      <dgm:t>
        <a:bodyPr/>
        <a:lstStyle/>
        <a:p>
          <a:endParaRPr lang="en-GB"/>
        </a:p>
      </dgm:t>
    </dgm:pt>
    <dgm:pt modelId="{0BFA4185-F2FF-4003-BF85-BA6B1AB75567}" type="sibTrans" cxnId="{8811F3C5-6C3C-414D-A410-3AD8E673D849}">
      <dgm:prSet/>
      <dgm:spPr/>
      <dgm:t>
        <a:bodyPr/>
        <a:lstStyle/>
        <a:p>
          <a:endParaRPr lang="en-GB"/>
        </a:p>
      </dgm:t>
    </dgm:pt>
    <dgm:pt modelId="{EB5CB9A8-580D-4A2D-AFFC-68C2B3B62BA9}">
      <dgm:prSet phldrT="[Text]" custT="1"/>
      <dgm:spPr>
        <a:solidFill>
          <a:schemeClr val="accent2"/>
        </a:solidFill>
      </dgm:spPr>
      <dgm:t>
        <a:bodyPr/>
        <a:lstStyle/>
        <a:p>
          <a:pPr>
            <a:lnSpc>
              <a:spcPct val="100000"/>
            </a:lnSpc>
          </a:pPr>
          <a:r>
            <a:rPr lang="en-US" altLang="sv-SE" sz="1200" b="1" dirty="0" err="1">
              <a:solidFill>
                <a:schemeClr val="bg1"/>
              </a:solidFill>
            </a:rPr>
            <a:t>Regeringens</a:t>
          </a:r>
          <a:r>
            <a:rPr lang="en-US" altLang="sv-SE" sz="1200" b="1" dirty="0">
              <a:solidFill>
                <a:schemeClr val="bg1"/>
              </a:solidFill>
            </a:rPr>
            <a:t> </a:t>
          </a:r>
          <a:r>
            <a:rPr lang="en-US" altLang="sv-SE" sz="1200" b="1" dirty="0" err="1">
              <a:solidFill>
                <a:schemeClr val="bg1"/>
              </a:solidFill>
            </a:rPr>
            <a:t>förordningar</a:t>
          </a:r>
          <a:r>
            <a:rPr lang="en-US" altLang="sv-SE" sz="1200" b="1" dirty="0">
              <a:solidFill>
                <a:schemeClr val="bg1"/>
              </a:solidFill>
            </a:rPr>
            <a:t>, </a:t>
          </a:r>
          <a:r>
            <a:rPr lang="en-US" altLang="sv-SE" sz="1200" b="1" dirty="0" err="1">
              <a:solidFill>
                <a:schemeClr val="bg1"/>
              </a:solidFill>
            </a:rPr>
            <a:t>t.ex</a:t>
          </a:r>
          <a:r>
            <a:rPr lang="en-US" altLang="sv-SE" sz="1200" b="1" dirty="0">
              <a:solidFill>
                <a:schemeClr val="bg1"/>
              </a:solidFill>
            </a:rPr>
            <a:t>. </a:t>
          </a:r>
          <a:r>
            <a:rPr lang="en-US" altLang="sv-SE" sz="1200" b="1" dirty="0" err="1">
              <a:solidFill>
                <a:schemeClr val="bg1"/>
              </a:solidFill>
            </a:rPr>
            <a:t>försäkringsrörelseförordningen</a:t>
          </a:r>
          <a:endParaRPr lang="en-GB" sz="1200" b="1" dirty="0">
            <a:solidFill>
              <a:schemeClr val="bg1"/>
            </a:solidFill>
          </a:endParaRPr>
        </a:p>
      </dgm:t>
    </dgm:pt>
    <dgm:pt modelId="{A6B5FC6F-4577-4082-A341-44AE8F1A31FA}" type="parTrans" cxnId="{F2479CB1-8F14-420E-BCE0-72A5C3DC02D6}">
      <dgm:prSet/>
      <dgm:spPr/>
      <dgm:t>
        <a:bodyPr/>
        <a:lstStyle/>
        <a:p>
          <a:endParaRPr lang="en-GB"/>
        </a:p>
      </dgm:t>
    </dgm:pt>
    <dgm:pt modelId="{34E4D71A-1B21-4F43-A2BD-7E15BC6557C4}" type="sibTrans" cxnId="{F2479CB1-8F14-420E-BCE0-72A5C3DC02D6}">
      <dgm:prSet/>
      <dgm:spPr/>
      <dgm:t>
        <a:bodyPr/>
        <a:lstStyle/>
        <a:p>
          <a:endParaRPr lang="en-GB"/>
        </a:p>
      </dgm:t>
    </dgm:pt>
    <dgm:pt modelId="{9FDCAB4E-519D-4EF0-92A4-5531BCE045DD}">
      <dgm:prSet phldrT="[Text]" custT="1"/>
      <dgm:spPr>
        <a:solidFill>
          <a:schemeClr val="accent2"/>
        </a:solidFill>
      </dgm:spPr>
      <dgm:t>
        <a:bodyPr/>
        <a:lstStyle/>
        <a:p>
          <a:pPr>
            <a:lnSpc>
              <a:spcPct val="100000"/>
            </a:lnSpc>
            <a:spcBef>
              <a:spcPts val="300"/>
            </a:spcBef>
          </a:pPr>
          <a:r>
            <a:rPr lang="en-GB" sz="1200" b="1" dirty="0" err="1">
              <a:solidFill>
                <a:schemeClr val="bg1"/>
              </a:solidFill>
            </a:rPr>
            <a:t>Lagstiftning</a:t>
          </a:r>
          <a:r>
            <a:rPr lang="en-GB" sz="1200" b="1" dirty="0">
              <a:solidFill>
                <a:schemeClr val="bg1"/>
              </a:solidFill>
            </a:rPr>
            <a:t>, </a:t>
          </a:r>
          <a:r>
            <a:rPr lang="en-GB" sz="1200" b="1" dirty="0" err="1">
              <a:solidFill>
                <a:schemeClr val="bg1"/>
              </a:solidFill>
            </a:rPr>
            <a:t>t.ex</a:t>
          </a:r>
          <a:r>
            <a:rPr lang="en-GB" sz="1200" b="1" dirty="0">
              <a:solidFill>
                <a:schemeClr val="bg1"/>
              </a:solidFill>
            </a:rPr>
            <a:t> ABL, LEF, FRL, LFD </a:t>
          </a:r>
          <a:r>
            <a:rPr lang="en-GB" sz="1200" b="1" dirty="0" err="1">
              <a:solidFill>
                <a:schemeClr val="bg1"/>
              </a:solidFill>
            </a:rPr>
            <a:t>och</a:t>
          </a:r>
          <a:r>
            <a:rPr lang="en-GB" sz="1200" b="1" dirty="0">
              <a:solidFill>
                <a:schemeClr val="bg1"/>
              </a:solidFill>
            </a:rPr>
            <a:t> FAL</a:t>
          </a:r>
        </a:p>
      </dgm:t>
    </dgm:pt>
    <dgm:pt modelId="{403B1015-1DE3-4EC8-8C82-D0F5A93A632C}" type="parTrans" cxnId="{A1FE4D59-9BA5-4714-AFB6-487431C33FDB}">
      <dgm:prSet/>
      <dgm:spPr/>
      <dgm:t>
        <a:bodyPr/>
        <a:lstStyle/>
        <a:p>
          <a:endParaRPr lang="en-GB"/>
        </a:p>
      </dgm:t>
    </dgm:pt>
    <dgm:pt modelId="{AAB5236F-0E6D-4C45-8008-F18B81267051}" type="sibTrans" cxnId="{A1FE4D59-9BA5-4714-AFB6-487431C33FDB}">
      <dgm:prSet/>
      <dgm:spPr/>
      <dgm:t>
        <a:bodyPr/>
        <a:lstStyle/>
        <a:p>
          <a:endParaRPr lang="en-GB"/>
        </a:p>
      </dgm:t>
    </dgm:pt>
    <dgm:pt modelId="{C06D9492-BD23-444E-9207-C84EEE0079CE}">
      <dgm:prSet phldrT="[Text]" custT="1"/>
      <dgm:spPr>
        <a:solidFill>
          <a:schemeClr val="accent2"/>
        </a:solidFill>
        <a:effectLst/>
      </dgm:spPr>
      <dgm:t>
        <a:bodyPr/>
        <a:lstStyle/>
        <a:p>
          <a:r>
            <a:rPr lang="en-GB" sz="1200" b="1" dirty="0">
              <a:solidFill>
                <a:schemeClr val="bg1"/>
              </a:solidFill>
            </a:rPr>
            <a:t>EU:s </a:t>
          </a:r>
          <a:r>
            <a:rPr lang="en-GB" sz="1200" b="1" dirty="0" err="1">
              <a:solidFill>
                <a:schemeClr val="bg1"/>
              </a:solidFill>
            </a:rPr>
            <a:t>förordningar</a:t>
          </a:r>
          <a:r>
            <a:rPr lang="en-GB" sz="1200" b="1" dirty="0">
              <a:solidFill>
                <a:schemeClr val="bg1"/>
              </a:solidFill>
            </a:rPr>
            <a:t>, t ex </a:t>
          </a:r>
          <a:r>
            <a:rPr lang="en-GB" sz="1200" b="1" dirty="0" err="1">
              <a:solidFill>
                <a:schemeClr val="bg1"/>
              </a:solidFill>
            </a:rPr>
            <a:t>Solvens</a:t>
          </a:r>
          <a:r>
            <a:rPr lang="en-GB" sz="1200" b="1" dirty="0">
              <a:solidFill>
                <a:schemeClr val="bg1"/>
              </a:solidFill>
            </a:rPr>
            <a:t> 2-förordningen, Rom 1-förordningen </a:t>
          </a:r>
          <a:r>
            <a:rPr lang="en-GB" sz="1200" b="1" dirty="0" err="1">
              <a:solidFill>
                <a:schemeClr val="bg1"/>
              </a:solidFill>
            </a:rPr>
            <a:t>och</a:t>
          </a:r>
          <a:r>
            <a:rPr lang="en-GB" sz="1200" b="1" dirty="0">
              <a:solidFill>
                <a:schemeClr val="bg1"/>
              </a:solidFill>
            </a:rPr>
            <a:t> </a:t>
          </a:r>
          <a:r>
            <a:rPr lang="en-GB" sz="1200" b="1" dirty="0" err="1">
              <a:solidFill>
                <a:schemeClr val="bg1"/>
              </a:solidFill>
            </a:rPr>
            <a:t>MifiR</a:t>
          </a:r>
          <a:endParaRPr lang="en-GB" sz="1200" b="1" dirty="0">
            <a:solidFill>
              <a:schemeClr val="bg1"/>
            </a:solidFill>
          </a:endParaRPr>
        </a:p>
      </dgm:t>
    </dgm:pt>
    <dgm:pt modelId="{23AC76A5-E3A3-4D80-BC6F-2FD3640BBE2F}" type="parTrans" cxnId="{95BB60BE-6052-458D-9734-31AEDA2320F0}">
      <dgm:prSet/>
      <dgm:spPr/>
      <dgm:t>
        <a:bodyPr/>
        <a:lstStyle/>
        <a:p>
          <a:endParaRPr lang="en-GB"/>
        </a:p>
      </dgm:t>
    </dgm:pt>
    <dgm:pt modelId="{6D8C2712-7686-494F-9946-4CA6BFA5ECDF}" type="sibTrans" cxnId="{95BB60BE-6052-458D-9734-31AEDA2320F0}">
      <dgm:prSet/>
      <dgm:spPr/>
      <dgm:t>
        <a:bodyPr/>
        <a:lstStyle/>
        <a:p>
          <a:endParaRPr lang="en-GB"/>
        </a:p>
      </dgm:t>
    </dgm:pt>
    <dgm:pt modelId="{19F57F12-CFD2-4976-9004-DF90EED20FF1}">
      <dgm:prSet phldrT="[Text]"/>
      <dgm:spPr>
        <a:solidFill>
          <a:schemeClr val="accent2"/>
        </a:solidFill>
      </dgm:spPr>
      <dgm:t>
        <a:bodyPr/>
        <a:lstStyle/>
        <a:p>
          <a:endParaRPr lang="en-GB" dirty="0"/>
        </a:p>
      </dgm:t>
    </dgm:pt>
    <dgm:pt modelId="{1F1DA0DB-6E78-45E8-A978-DB5CC1F1E5A2}" type="sibTrans" cxnId="{D90A7655-BF35-49F1-8606-56B34D96292F}">
      <dgm:prSet/>
      <dgm:spPr/>
      <dgm:t>
        <a:bodyPr/>
        <a:lstStyle/>
        <a:p>
          <a:endParaRPr lang="en-GB"/>
        </a:p>
      </dgm:t>
    </dgm:pt>
    <dgm:pt modelId="{6D7E5D6C-8810-47AC-AD78-C32E62642C87}" type="parTrans" cxnId="{D90A7655-BF35-49F1-8606-56B34D96292F}">
      <dgm:prSet/>
      <dgm:spPr/>
      <dgm:t>
        <a:bodyPr/>
        <a:lstStyle/>
        <a:p>
          <a:endParaRPr lang="en-GB"/>
        </a:p>
      </dgm:t>
    </dgm:pt>
    <dgm:pt modelId="{4650357D-BA52-48EF-876F-FFCB69BE9449}" type="pres">
      <dgm:prSet presAssocID="{917F5C7D-44C6-41EA-9FA4-E2CECA211DD5}" presName="Name0" presStyleCnt="0">
        <dgm:presLayoutVars>
          <dgm:dir/>
          <dgm:animLvl val="lvl"/>
          <dgm:resizeHandles val="exact"/>
        </dgm:presLayoutVars>
      </dgm:prSet>
      <dgm:spPr/>
    </dgm:pt>
    <dgm:pt modelId="{B5F832EF-181C-4B7E-B812-5B9466521F3C}" type="pres">
      <dgm:prSet presAssocID="{E8609AD3-E7E8-4D67-BAAB-6E3FD87918FD}" presName="Name8" presStyleCnt="0"/>
      <dgm:spPr/>
    </dgm:pt>
    <dgm:pt modelId="{8A77B04B-FB8D-4C63-BBDF-0145B813615F}" type="pres">
      <dgm:prSet presAssocID="{E8609AD3-E7E8-4D67-BAAB-6E3FD87918FD}" presName="level" presStyleLbl="node1" presStyleIdx="0" presStyleCnt="8" custScaleY="72332">
        <dgm:presLayoutVars>
          <dgm:chMax val="1"/>
          <dgm:bulletEnabled val="1"/>
        </dgm:presLayoutVars>
      </dgm:prSet>
      <dgm:spPr/>
    </dgm:pt>
    <dgm:pt modelId="{0FFAA200-9D6D-40F6-9873-2151D1551ED9}" type="pres">
      <dgm:prSet presAssocID="{E8609AD3-E7E8-4D67-BAAB-6E3FD87918FD}" presName="levelTx" presStyleLbl="revTx" presStyleIdx="0" presStyleCnt="0">
        <dgm:presLayoutVars>
          <dgm:chMax val="1"/>
          <dgm:bulletEnabled val="1"/>
        </dgm:presLayoutVars>
      </dgm:prSet>
      <dgm:spPr/>
    </dgm:pt>
    <dgm:pt modelId="{C13286D3-FA60-4EED-854F-9AC9283A81BE}" type="pres">
      <dgm:prSet presAssocID="{7B0543FB-05DE-41FC-8EDF-843AE434D5F8}" presName="Name8" presStyleCnt="0"/>
      <dgm:spPr/>
    </dgm:pt>
    <dgm:pt modelId="{AACC6572-882F-48D8-AEF0-64566923F1E4}" type="pres">
      <dgm:prSet presAssocID="{7B0543FB-05DE-41FC-8EDF-843AE434D5F8}" presName="level" presStyleLbl="node1" presStyleIdx="1" presStyleCnt="8" custScaleY="29265">
        <dgm:presLayoutVars>
          <dgm:chMax val="1"/>
          <dgm:bulletEnabled val="1"/>
        </dgm:presLayoutVars>
      </dgm:prSet>
      <dgm:spPr/>
    </dgm:pt>
    <dgm:pt modelId="{5B941B24-C9C2-478E-82EC-38810239CF5C}" type="pres">
      <dgm:prSet presAssocID="{7B0543FB-05DE-41FC-8EDF-843AE434D5F8}" presName="levelTx" presStyleLbl="revTx" presStyleIdx="0" presStyleCnt="0">
        <dgm:presLayoutVars>
          <dgm:chMax val="1"/>
          <dgm:bulletEnabled val="1"/>
        </dgm:presLayoutVars>
      </dgm:prSet>
      <dgm:spPr/>
    </dgm:pt>
    <dgm:pt modelId="{C1DDBAAC-4BB1-4381-A0F9-C51C8B0E4407}" type="pres">
      <dgm:prSet presAssocID="{A6E5156E-EA65-454D-BC2A-1C51E4104893}" presName="Name8" presStyleCnt="0"/>
      <dgm:spPr/>
    </dgm:pt>
    <dgm:pt modelId="{D8339AE7-5DE2-4F04-BB12-40439866EAFE}" type="pres">
      <dgm:prSet presAssocID="{A6E5156E-EA65-454D-BC2A-1C51E4104893}" presName="level" presStyleLbl="node1" presStyleIdx="2" presStyleCnt="8" custScaleY="31470">
        <dgm:presLayoutVars>
          <dgm:chMax val="1"/>
          <dgm:bulletEnabled val="1"/>
        </dgm:presLayoutVars>
      </dgm:prSet>
      <dgm:spPr/>
    </dgm:pt>
    <dgm:pt modelId="{DC34E1CB-0B86-4641-B3CB-826843471C0C}" type="pres">
      <dgm:prSet presAssocID="{A6E5156E-EA65-454D-BC2A-1C51E4104893}" presName="levelTx" presStyleLbl="revTx" presStyleIdx="0" presStyleCnt="0">
        <dgm:presLayoutVars>
          <dgm:chMax val="1"/>
          <dgm:bulletEnabled val="1"/>
        </dgm:presLayoutVars>
      </dgm:prSet>
      <dgm:spPr/>
    </dgm:pt>
    <dgm:pt modelId="{F2717A54-E505-44EF-8F4B-B838E157B567}" type="pres">
      <dgm:prSet presAssocID="{19F57F12-CFD2-4976-9004-DF90EED20FF1}" presName="Name8" presStyleCnt="0"/>
      <dgm:spPr/>
    </dgm:pt>
    <dgm:pt modelId="{6F26C441-CF01-4940-B8D2-0EF72655758B}" type="pres">
      <dgm:prSet presAssocID="{19F57F12-CFD2-4976-9004-DF90EED20FF1}" presName="level" presStyleLbl="node1" presStyleIdx="3" presStyleCnt="8" custScaleY="27715">
        <dgm:presLayoutVars>
          <dgm:chMax val="1"/>
          <dgm:bulletEnabled val="1"/>
        </dgm:presLayoutVars>
      </dgm:prSet>
      <dgm:spPr/>
    </dgm:pt>
    <dgm:pt modelId="{B5E997DE-A123-46E2-9140-027A95C93636}" type="pres">
      <dgm:prSet presAssocID="{19F57F12-CFD2-4976-9004-DF90EED20FF1}" presName="levelTx" presStyleLbl="revTx" presStyleIdx="0" presStyleCnt="0">
        <dgm:presLayoutVars>
          <dgm:chMax val="1"/>
          <dgm:bulletEnabled val="1"/>
        </dgm:presLayoutVars>
      </dgm:prSet>
      <dgm:spPr/>
    </dgm:pt>
    <dgm:pt modelId="{418C5841-FE8D-4624-9D1E-3292AB230426}" type="pres">
      <dgm:prSet presAssocID="{1F3ED9A9-99D8-4BDC-8EF2-55397F499A76}" presName="Name8" presStyleCnt="0"/>
      <dgm:spPr/>
    </dgm:pt>
    <dgm:pt modelId="{879FAFB5-DDD3-407B-8A75-DA2A2FF4E5D1}" type="pres">
      <dgm:prSet presAssocID="{1F3ED9A9-99D8-4BDC-8EF2-55397F499A76}" presName="level" presStyleLbl="node1" presStyleIdx="4" presStyleCnt="8" custScaleY="35004">
        <dgm:presLayoutVars>
          <dgm:chMax val="1"/>
          <dgm:bulletEnabled val="1"/>
        </dgm:presLayoutVars>
      </dgm:prSet>
      <dgm:spPr/>
    </dgm:pt>
    <dgm:pt modelId="{59408C9E-2904-42B5-BCD4-ADA759E11387}" type="pres">
      <dgm:prSet presAssocID="{1F3ED9A9-99D8-4BDC-8EF2-55397F499A76}" presName="levelTx" presStyleLbl="revTx" presStyleIdx="0" presStyleCnt="0">
        <dgm:presLayoutVars>
          <dgm:chMax val="1"/>
          <dgm:bulletEnabled val="1"/>
        </dgm:presLayoutVars>
      </dgm:prSet>
      <dgm:spPr/>
    </dgm:pt>
    <dgm:pt modelId="{B42B263B-5B61-4ED0-9B50-A27B3CAB41C5}" type="pres">
      <dgm:prSet presAssocID="{EB5CB9A8-580D-4A2D-AFFC-68C2B3B62BA9}" presName="Name8" presStyleCnt="0"/>
      <dgm:spPr/>
    </dgm:pt>
    <dgm:pt modelId="{72A7AE73-B490-4B48-B5B5-29900B2D0362}" type="pres">
      <dgm:prSet presAssocID="{EB5CB9A8-580D-4A2D-AFFC-68C2B3B62BA9}" presName="level" presStyleLbl="node1" presStyleIdx="5" presStyleCnt="8" custScaleY="37206">
        <dgm:presLayoutVars>
          <dgm:chMax val="1"/>
          <dgm:bulletEnabled val="1"/>
        </dgm:presLayoutVars>
      </dgm:prSet>
      <dgm:spPr/>
    </dgm:pt>
    <dgm:pt modelId="{A35ABB5D-112B-42B0-823B-FD9695C5D150}" type="pres">
      <dgm:prSet presAssocID="{EB5CB9A8-580D-4A2D-AFFC-68C2B3B62BA9}" presName="levelTx" presStyleLbl="revTx" presStyleIdx="0" presStyleCnt="0">
        <dgm:presLayoutVars>
          <dgm:chMax val="1"/>
          <dgm:bulletEnabled val="1"/>
        </dgm:presLayoutVars>
      </dgm:prSet>
      <dgm:spPr/>
    </dgm:pt>
    <dgm:pt modelId="{618AE1AF-6EAE-4AB6-A02B-7DA21995EA07}" type="pres">
      <dgm:prSet presAssocID="{9FDCAB4E-519D-4EF0-92A4-5531BCE045DD}" presName="Name8" presStyleCnt="0"/>
      <dgm:spPr/>
    </dgm:pt>
    <dgm:pt modelId="{F6E705D4-D22E-472E-A0BD-6F59E550C590}" type="pres">
      <dgm:prSet presAssocID="{9FDCAB4E-519D-4EF0-92A4-5531BCE045DD}" presName="level" presStyleLbl="node1" presStyleIdx="6" presStyleCnt="8" custScaleY="43182">
        <dgm:presLayoutVars>
          <dgm:chMax val="1"/>
          <dgm:bulletEnabled val="1"/>
        </dgm:presLayoutVars>
      </dgm:prSet>
      <dgm:spPr/>
    </dgm:pt>
    <dgm:pt modelId="{555ACC09-7A9A-4A81-A444-C649BF168F5B}" type="pres">
      <dgm:prSet presAssocID="{9FDCAB4E-519D-4EF0-92A4-5531BCE045DD}" presName="levelTx" presStyleLbl="revTx" presStyleIdx="0" presStyleCnt="0">
        <dgm:presLayoutVars>
          <dgm:chMax val="1"/>
          <dgm:bulletEnabled val="1"/>
        </dgm:presLayoutVars>
      </dgm:prSet>
      <dgm:spPr/>
    </dgm:pt>
    <dgm:pt modelId="{848E0D43-8FE5-4A6C-B3D1-597D1DFA87FA}" type="pres">
      <dgm:prSet presAssocID="{C06D9492-BD23-444E-9207-C84EEE0079CE}" presName="Name8" presStyleCnt="0"/>
      <dgm:spPr/>
    </dgm:pt>
    <dgm:pt modelId="{951EA79E-3A31-44E3-AAA1-65A7A551335B}" type="pres">
      <dgm:prSet presAssocID="{C06D9492-BD23-444E-9207-C84EEE0079CE}" presName="level" presStyleLbl="node1" presStyleIdx="7" presStyleCnt="8" custScaleY="41824">
        <dgm:presLayoutVars>
          <dgm:chMax val="1"/>
          <dgm:bulletEnabled val="1"/>
        </dgm:presLayoutVars>
      </dgm:prSet>
      <dgm:spPr/>
    </dgm:pt>
    <dgm:pt modelId="{21F2AB2D-A145-467E-A3FC-EF86DC446C48}" type="pres">
      <dgm:prSet presAssocID="{C06D9492-BD23-444E-9207-C84EEE0079CE}" presName="levelTx" presStyleLbl="revTx" presStyleIdx="0" presStyleCnt="0">
        <dgm:presLayoutVars>
          <dgm:chMax val="1"/>
          <dgm:bulletEnabled val="1"/>
        </dgm:presLayoutVars>
      </dgm:prSet>
      <dgm:spPr/>
    </dgm:pt>
  </dgm:ptLst>
  <dgm:cxnLst>
    <dgm:cxn modelId="{10C5DE01-9B24-4EA3-9AEC-7E4ADF3DF038}" type="presOf" srcId="{7B0543FB-05DE-41FC-8EDF-843AE434D5F8}" destId="{5B941B24-C9C2-478E-82EC-38810239CF5C}" srcOrd="1" destOrd="0" presId="urn:microsoft.com/office/officeart/2005/8/layout/pyramid1"/>
    <dgm:cxn modelId="{0B3C601E-61DD-4473-9367-E5F35166665B}" type="presOf" srcId="{9FDCAB4E-519D-4EF0-92A4-5531BCE045DD}" destId="{555ACC09-7A9A-4A81-A444-C649BF168F5B}" srcOrd="1" destOrd="0" presId="urn:microsoft.com/office/officeart/2005/8/layout/pyramid1"/>
    <dgm:cxn modelId="{C841CE31-C3AB-4913-8C08-D7E1D95439BB}" type="presOf" srcId="{A6E5156E-EA65-454D-BC2A-1C51E4104893}" destId="{D8339AE7-5DE2-4F04-BB12-40439866EAFE}" srcOrd="0" destOrd="0" presId="urn:microsoft.com/office/officeart/2005/8/layout/pyramid1"/>
    <dgm:cxn modelId="{A297E433-ADC1-4C5A-BC9E-1108877CCC7B}" type="presOf" srcId="{E8609AD3-E7E8-4D67-BAAB-6E3FD87918FD}" destId="{8A77B04B-FB8D-4C63-BBDF-0145B813615F}" srcOrd="0" destOrd="0" presId="urn:microsoft.com/office/officeart/2005/8/layout/pyramid1"/>
    <dgm:cxn modelId="{73E62363-271A-4A88-88B8-A3FA20FE7E32}" srcId="{917F5C7D-44C6-41EA-9FA4-E2CECA211DD5}" destId="{E8609AD3-E7E8-4D67-BAAB-6E3FD87918FD}" srcOrd="0" destOrd="0" parTransId="{8B34E06F-27A3-4B28-B666-21DF4FE7A418}" sibTransId="{B34B6764-43FA-47BB-8F65-58CABF915B17}"/>
    <dgm:cxn modelId="{F33F1167-C58A-4C17-9D1E-7A6D4E99AB70}" type="presOf" srcId="{A6E5156E-EA65-454D-BC2A-1C51E4104893}" destId="{DC34E1CB-0B86-4641-B3CB-826843471C0C}" srcOrd="1" destOrd="0" presId="urn:microsoft.com/office/officeart/2005/8/layout/pyramid1"/>
    <dgm:cxn modelId="{B61B4247-7A30-402E-A5A8-9A1E66ABC2A5}" type="presOf" srcId="{19F57F12-CFD2-4976-9004-DF90EED20FF1}" destId="{B5E997DE-A123-46E2-9140-027A95C93636}" srcOrd="1" destOrd="0" presId="urn:microsoft.com/office/officeart/2005/8/layout/pyramid1"/>
    <dgm:cxn modelId="{2697474E-4A22-4682-9387-2EA4D3CD3620}" type="presOf" srcId="{19F57F12-CFD2-4976-9004-DF90EED20FF1}" destId="{6F26C441-CF01-4940-B8D2-0EF72655758B}" srcOrd="0" destOrd="0" presId="urn:microsoft.com/office/officeart/2005/8/layout/pyramid1"/>
    <dgm:cxn modelId="{EA0EB273-2C80-40A6-A7F3-A7B9E47FDE38}" type="presOf" srcId="{917F5C7D-44C6-41EA-9FA4-E2CECA211DD5}" destId="{4650357D-BA52-48EF-876F-FFCB69BE9449}" srcOrd="0" destOrd="0" presId="urn:microsoft.com/office/officeart/2005/8/layout/pyramid1"/>
    <dgm:cxn modelId="{D90A7655-BF35-49F1-8606-56B34D96292F}" srcId="{917F5C7D-44C6-41EA-9FA4-E2CECA211DD5}" destId="{19F57F12-CFD2-4976-9004-DF90EED20FF1}" srcOrd="3" destOrd="0" parTransId="{6D7E5D6C-8810-47AC-AD78-C32E62642C87}" sibTransId="{1F1DA0DB-6E78-45E8-A978-DB5CC1F1E5A2}"/>
    <dgm:cxn modelId="{A1FE4D59-9BA5-4714-AFB6-487431C33FDB}" srcId="{917F5C7D-44C6-41EA-9FA4-E2CECA211DD5}" destId="{9FDCAB4E-519D-4EF0-92A4-5531BCE045DD}" srcOrd="6" destOrd="0" parTransId="{403B1015-1DE3-4EC8-8C82-D0F5A93A632C}" sibTransId="{AAB5236F-0E6D-4C45-8008-F18B81267051}"/>
    <dgm:cxn modelId="{9515FB81-71D6-4A86-A4CF-822F37EBB332}" type="presOf" srcId="{C06D9492-BD23-444E-9207-C84EEE0079CE}" destId="{951EA79E-3A31-44E3-AAA1-65A7A551335B}" srcOrd="0" destOrd="0" presId="urn:microsoft.com/office/officeart/2005/8/layout/pyramid1"/>
    <dgm:cxn modelId="{FE1FE991-8E88-43FA-BA12-48E1837CEF4A}" srcId="{917F5C7D-44C6-41EA-9FA4-E2CECA211DD5}" destId="{7B0543FB-05DE-41FC-8EDF-843AE434D5F8}" srcOrd="1" destOrd="0" parTransId="{22F9A5E7-345A-415B-8C17-F2F982A71B55}" sibTransId="{FD8C8B5E-4DA5-413E-8464-8C671B987717}"/>
    <dgm:cxn modelId="{70AF5195-836A-4A31-9C47-CAEDECED9799}" type="presOf" srcId="{9FDCAB4E-519D-4EF0-92A4-5531BCE045DD}" destId="{F6E705D4-D22E-472E-A0BD-6F59E550C590}" srcOrd="0" destOrd="0" presId="urn:microsoft.com/office/officeart/2005/8/layout/pyramid1"/>
    <dgm:cxn modelId="{F6DD499C-677B-40F8-BFE1-EC6B74E89FDF}" type="presOf" srcId="{1F3ED9A9-99D8-4BDC-8EF2-55397F499A76}" destId="{59408C9E-2904-42B5-BCD4-ADA759E11387}" srcOrd="1" destOrd="0" presId="urn:microsoft.com/office/officeart/2005/8/layout/pyramid1"/>
    <dgm:cxn modelId="{E10FF2AB-645B-443F-BB1F-3A21E0D47DA6}" type="presOf" srcId="{E8609AD3-E7E8-4D67-BAAB-6E3FD87918FD}" destId="{0FFAA200-9D6D-40F6-9873-2151D1551ED9}" srcOrd="1" destOrd="0" presId="urn:microsoft.com/office/officeart/2005/8/layout/pyramid1"/>
    <dgm:cxn modelId="{F2479CB1-8F14-420E-BCE0-72A5C3DC02D6}" srcId="{917F5C7D-44C6-41EA-9FA4-E2CECA211DD5}" destId="{EB5CB9A8-580D-4A2D-AFFC-68C2B3B62BA9}" srcOrd="5" destOrd="0" parTransId="{A6B5FC6F-4577-4082-A341-44AE8F1A31FA}" sibTransId="{34E4D71A-1B21-4F43-A2BD-7E15BC6557C4}"/>
    <dgm:cxn modelId="{7F8548B6-DCA8-4709-A5BB-97C4697A7C82}" type="presOf" srcId="{7B0543FB-05DE-41FC-8EDF-843AE434D5F8}" destId="{AACC6572-882F-48D8-AEF0-64566923F1E4}" srcOrd="0" destOrd="0" presId="urn:microsoft.com/office/officeart/2005/8/layout/pyramid1"/>
    <dgm:cxn modelId="{95BB60BE-6052-458D-9734-31AEDA2320F0}" srcId="{917F5C7D-44C6-41EA-9FA4-E2CECA211DD5}" destId="{C06D9492-BD23-444E-9207-C84EEE0079CE}" srcOrd="7" destOrd="0" parTransId="{23AC76A5-E3A3-4D80-BC6F-2FD3640BBE2F}" sibTransId="{6D8C2712-7686-494F-9946-4CA6BFA5ECDF}"/>
    <dgm:cxn modelId="{8705B8BF-B764-4635-852B-7D6C12009C49}" type="presOf" srcId="{1F3ED9A9-99D8-4BDC-8EF2-55397F499A76}" destId="{879FAFB5-DDD3-407B-8A75-DA2A2FF4E5D1}" srcOrd="0" destOrd="0" presId="urn:microsoft.com/office/officeart/2005/8/layout/pyramid1"/>
    <dgm:cxn modelId="{846CB3C4-29EE-4741-BC68-B70B934D5516}" type="presOf" srcId="{EB5CB9A8-580D-4A2D-AFFC-68C2B3B62BA9}" destId="{72A7AE73-B490-4B48-B5B5-29900B2D0362}" srcOrd="0" destOrd="0" presId="urn:microsoft.com/office/officeart/2005/8/layout/pyramid1"/>
    <dgm:cxn modelId="{8811F3C5-6C3C-414D-A410-3AD8E673D849}" srcId="{917F5C7D-44C6-41EA-9FA4-E2CECA211DD5}" destId="{1F3ED9A9-99D8-4BDC-8EF2-55397F499A76}" srcOrd="4" destOrd="0" parTransId="{2351658C-FFEA-4616-8BAB-8F837F7BDB5C}" sibTransId="{0BFA4185-F2FF-4003-BF85-BA6B1AB75567}"/>
    <dgm:cxn modelId="{D0A4D9DA-08AC-4CC7-BCFF-35EC4BF4C51C}" type="presOf" srcId="{C06D9492-BD23-444E-9207-C84EEE0079CE}" destId="{21F2AB2D-A145-467E-A3FC-EF86DC446C48}" srcOrd="1" destOrd="0" presId="urn:microsoft.com/office/officeart/2005/8/layout/pyramid1"/>
    <dgm:cxn modelId="{952B6AE0-04B4-4811-BD24-D0E85BA4FC39}" type="presOf" srcId="{EB5CB9A8-580D-4A2D-AFFC-68C2B3B62BA9}" destId="{A35ABB5D-112B-42B0-823B-FD9695C5D150}" srcOrd="1" destOrd="0" presId="urn:microsoft.com/office/officeart/2005/8/layout/pyramid1"/>
    <dgm:cxn modelId="{E0E181F0-DB49-4C6B-BC75-885EED5DB402}" srcId="{917F5C7D-44C6-41EA-9FA4-E2CECA211DD5}" destId="{A6E5156E-EA65-454D-BC2A-1C51E4104893}" srcOrd="2" destOrd="0" parTransId="{28E076EF-C7F7-4F57-A629-2776B0AFD719}" sibTransId="{43D07477-BC62-4154-BAF2-9B2090A71DB4}"/>
    <dgm:cxn modelId="{124FD03D-9E15-4628-B98A-AEBA5F13115A}" type="presParOf" srcId="{4650357D-BA52-48EF-876F-FFCB69BE9449}" destId="{B5F832EF-181C-4B7E-B812-5B9466521F3C}" srcOrd="0" destOrd="0" presId="urn:microsoft.com/office/officeart/2005/8/layout/pyramid1"/>
    <dgm:cxn modelId="{B758BE2B-C781-4A0F-AE0D-232813FA4C78}" type="presParOf" srcId="{B5F832EF-181C-4B7E-B812-5B9466521F3C}" destId="{8A77B04B-FB8D-4C63-BBDF-0145B813615F}" srcOrd="0" destOrd="0" presId="urn:microsoft.com/office/officeart/2005/8/layout/pyramid1"/>
    <dgm:cxn modelId="{51623BEF-9D9B-4749-9A21-FC15EF060CFD}" type="presParOf" srcId="{B5F832EF-181C-4B7E-B812-5B9466521F3C}" destId="{0FFAA200-9D6D-40F6-9873-2151D1551ED9}" srcOrd="1" destOrd="0" presId="urn:microsoft.com/office/officeart/2005/8/layout/pyramid1"/>
    <dgm:cxn modelId="{501FD4EE-14B3-4CEB-A28E-744DB3FACE03}" type="presParOf" srcId="{4650357D-BA52-48EF-876F-FFCB69BE9449}" destId="{C13286D3-FA60-4EED-854F-9AC9283A81BE}" srcOrd="1" destOrd="0" presId="urn:microsoft.com/office/officeart/2005/8/layout/pyramid1"/>
    <dgm:cxn modelId="{D0D919A4-45AD-4D05-8882-9C6330384F28}" type="presParOf" srcId="{C13286D3-FA60-4EED-854F-9AC9283A81BE}" destId="{AACC6572-882F-48D8-AEF0-64566923F1E4}" srcOrd="0" destOrd="0" presId="urn:microsoft.com/office/officeart/2005/8/layout/pyramid1"/>
    <dgm:cxn modelId="{AAC114CE-98D9-41E9-8F51-1B9B7BCA0EF0}" type="presParOf" srcId="{C13286D3-FA60-4EED-854F-9AC9283A81BE}" destId="{5B941B24-C9C2-478E-82EC-38810239CF5C}" srcOrd="1" destOrd="0" presId="urn:microsoft.com/office/officeart/2005/8/layout/pyramid1"/>
    <dgm:cxn modelId="{07FFDFEE-DBE3-43E4-A28C-6E7169B79DD0}" type="presParOf" srcId="{4650357D-BA52-48EF-876F-FFCB69BE9449}" destId="{C1DDBAAC-4BB1-4381-A0F9-C51C8B0E4407}" srcOrd="2" destOrd="0" presId="urn:microsoft.com/office/officeart/2005/8/layout/pyramid1"/>
    <dgm:cxn modelId="{8433CE2C-63AC-4B87-A9CD-561FE4882244}" type="presParOf" srcId="{C1DDBAAC-4BB1-4381-A0F9-C51C8B0E4407}" destId="{D8339AE7-5DE2-4F04-BB12-40439866EAFE}" srcOrd="0" destOrd="0" presId="urn:microsoft.com/office/officeart/2005/8/layout/pyramid1"/>
    <dgm:cxn modelId="{938FCB53-17FB-4865-AE33-4B7AB3DD7031}" type="presParOf" srcId="{C1DDBAAC-4BB1-4381-A0F9-C51C8B0E4407}" destId="{DC34E1CB-0B86-4641-B3CB-826843471C0C}" srcOrd="1" destOrd="0" presId="urn:microsoft.com/office/officeart/2005/8/layout/pyramid1"/>
    <dgm:cxn modelId="{B797DE4E-A091-4A7B-8D2D-6670E4E1A5A3}" type="presParOf" srcId="{4650357D-BA52-48EF-876F-FFCB69BE9449}" destId="{F2717A54-E505-44EF-8F4B-B838E157B567}" srcOrd="3" destOrd="0" presId="urn:microsoft.com/office/officeart/2005/8/layout/pyramid1"/>
    <dgm:cxn modelId="{24136A4E-BAEB-495E-99DF-BF4B19148F94}" type="presParOf" srcId="{F2717A54-E505-44EF-8F4B-B838E157B567}" destId="{6F26C441-CF01-4940-B8D2-0EF72655758B}" srcOrd="0" destOrd="0" presId="urn:microsoft.com/office/officeart/2005/8/layout/pyramid1"/>
    <dgm:cxn modelId="{BEB805F9-A9D3-44D5-8EF1-D37A7646AFFD}" type="presParOf" srcId="{F2717A54-E505-44EF-8F4B-B838E157B567}" destId="{B5E997DE-A123-46E2-9140-027A95C93636}" srcOrd="1" destOrd="0" presId="urn:microsoft.com/office/officeart/2005/8/layout/pyramid1"/>
    <dgm:cxn modelId="{D1243DB5-1B7F-45E3-B9D1-DF4392DDEB20}" type="presParOf" srcId="{4650357D-BA52-48EF-876F-FFCB69BE9449}" destId="{418C5841-FE8D-4624-9D1E-3292AB230426}" srcOrd="4" destOrd="0" presId="urn:microsoft.com/office/officeart/2005/8/layout/pyramid1"/>
    <dgm:cxn modelId="{C25B0B5E-EBEF-43CF-862B-FB7746549A0A}" type="presParOf" srcId="{418C5841-FE8D-4624-9D1E-3292AB230426}" destId="{879FAFB5-DDD3-407B-8A75-DA2A2FF4E5D1}" srcOrd="0" destOrd="0" presId="urn:microsoft.com/office/officeart/2005/8/layout/pyramid1"/>
    <dgm:cxn modelId="{5DEB9A2E-4F33-460F-BE63-8FDE4B26AB37}" type="presParOf" srcId="{418C5841-FE8D-4624-9D1E-3292AB230426}" destId="{59408C9E-2904-42B5-BCD4-ADA759E11387}" srcOrd="1" destOrd="0" presId="urn:microsoft.com/office/officeart/2005/8/layout/pyramid1"/>
    <dgm:cxn modelId="{D556CC73-4669-43EE-915B-3A5471D84E22}" type="presParOf" srcId="{4650357D-BA52-48EF-876F-FFCB69BE9449}" destId="{B42B263B-5B61-4ED0-9B50-A27B3CAB41C5}" srcOrd="5" destOrd="0" presId="urn:microsoft.com/office/officeart/2005/8/layout/pyramid1"/>
    <dgm:cxn modelId="{7367BAF4-8CAC-470B-AB41-99BB92DAEA0E}" type="presParOf" srcId="{B42B263B-5B61-4ED0-9B50-A27B3CAB41C5}" destId="{72A7AE73-B490-4B48-B5B5-29900B2D0362}" srcOrd="0" destOrd="0" presId="urn:microsoft.com/office/officeart/2005/8/layout/pyramid1"/>
    <dgm:cxn modelId="{5AAE80FD-F4F9-46A9-A5D4-451C793EF778}" type="presParOf" srcId="{B42B263B-5B61-4ED0-9B50-A27B3CAB41C5}" destId="{A35ABB5D-112B-42B0-823B-FD9695C5D150}" srcOrd="1" destOrd="0" presId="urn:microsoft.com/office/officeart/2005/8/layout/pyramid1"/>
    <dgm:cxn modelId="{F438F6E0-68CB-4C12-B929-EAF182FF2D02}" type="presParOf" srcId="{4650357D-BA52-48EF-876F-FFCB69BE9449}" destId="{618AE1AF-6EAE-4AB6-A02B-7DA21995EA07}" srcOrd="6" destOrd="0" presId="urn:microsoft.com/office/officeart/2005/8/layout/pyramid1"/>
    <dgm:cxn modelId="{74B94A25-51F9-407F-B330-BDC869A540D1}" type="presParOf" srcId="{618AE1AF-6EAE-4AB6-A02B-7DA21995EA07}" destId="{F6E705D4-D22E-472E-A0BD-6F59E550C590}" srcOrd="0" destOrd="0" presId="urn:microsoft.com/office/officeart/2005/8/layout/pyramid1"/>
    <dgm:cxn modelId="{F04EFF33-C694-4CC5-B766-301FA2502735}" type="presParOf" srcId="{618AE1AF-6EAE-4AB6-A02B-7DA21995EA07}" destId="{555ACC09-7A9A-4A81-A444-C649BF168F5B}" srcOrd="1" destOrd="0" presId="urn:microsoft.com/office/officeart/2005/8/layout/pyramid1"/>
    <dgm:cxn modelId="{F1D6E7C4-672E-4154-A831-9E407039BC1C}" type="presParOf" srcId="{4650357D-BA52-48EF-876F-FFCB69BE9449}" destId="{848E0D43-8FE5-4A6C-B3D1-597D1DFA87FA}" srcOrd="7" destOrd="0" presId="urn:microsoft.com/office/officeart/2005/8/layout/pyramid1"/>
    <dgm:cxn modelId="{FB60BF09-5497-43EF-BEE5-F2912C697DDE}" type="presParOf" srcId="{848E0D43-8FE5-4A6C-B3D1-597D1DFA87FA}" destId="{951EA79E-3A31-44E3-AAA1-65A7A551335B}" srcOrd="0" destOrd="0" presId="urn:microsoft.com/office/officeart/2005/8/layout/pyramid1"/>
    <dgm:cxn modelId="{E09141EC-BEAA-4471-AE60-B5F051059976}" type="presParOf" srcId="{848E0D43-8FE5-4A6C-B3D1-597D1DFA87FA}" destId="{21F2AB2D-A145-467E-A3FC-EF86DC446C48}" srcOrd="1" destOrd="0" presId="urn:microsoft.com/office/officeart/2005/8/layout/pyramid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A2FB761-C5B9-4D19-82ED-25D4A5D221D3}" type="doc">
      <dgm:prSet loTypeId="urn:microsoft.com/office/officeart/2005/8/layout/radial1" loCatId="cycle" qsTypeId="urn:microsoft.com/office/officeart/2005/8/quickstyle/simple1" qsCatId="simple" csTypeId="urn:microsoft.com/office/officeart/2005/8/colors/accent2_2" csCatId="accent2" phldr="1"/>
      <dgm:spPr/>
      <dgm:t>
        <a:bodyPr/>
        <a:lstStyle/>
        <a:p>
          <a:endParaRPr lang="sv-SE"/>
        </a:p>
      </dgm:t>
    </dgm:pt>
    <dgm:pt modelId="{23DD4306-DD9C-49DB-9B82-A3ECA30E622A}">
      <dgm:prSet phldrT="[Text]" custT="1"/>
      <dgm:spPr>
        <a:solidFill>
          <a:schemeClr val="accent2">
            <a:lumMod val="75000"/>
          </a:schemeClr>
        </a:solidFill>
      </dgm:spPr>
      <dgm:t>
        <a:bodyPr/>
        <a:lstStyle/>
        <a:p>
          <a:r>
            <a:rPr lang="sv-SE" sz="1500" dirty="0"/>
            <a:t>Verksamhet</a:t>
          </a:r>
        </a:p>
      </dgm:t>
    </dgm:pt>
    <dgm:pt modelId="{8B37F5E7-4BB1-49E8-BB18-1189FC956423}" type="parTrans" cxnId="{B41C827B-0C53-4572-9F2A-E6BD28F647D1}">
      <dgm:prSet/>
      <dgm:spPr/>
      <dgm:t>
        <a:bodyPr/>
        <a:lstStyle/>
        <a:p>
          <a:endParaRPr lang="sv-SE"/>
        </a:p>
      </dgm:t>
    </dgm:pt>
    <dgm:pt modelId="{A360BAB3-0987-4F6D-8705-7B64CAE3861F}" type="sibTrans" cxnId="{B41C827B-0C53-4572-9F2A-E6BD28F647D1}">
      <dgm:prSet/>
      <dgm:spPr/>
      <dgm:t>
        <a:bodyPr/>
        <a:lstStyle/>
        <a:p>
          <a:endParaRPr lang="sv-SE"/>
        </a:p>
      </dgm:t>
    </dgm:pt>
    <dgm:pt modelId="{2BA57D0E-F3F4-4248-9A83-EE9AACEA2BEB}">
      <dgm:prSet phldrT="[Text]" custT="1"/>
      <dgm:spPr/>
      <dgm:t>
        <a:bodyPr/>
        <a:lstStyle/>
        <a:p>
          <a:r>
            <a:rPr lang="sv-SE" sz="1500" dirty="0"/>
            <a:t>Liv-försäkring</a:t>
          </a:r>
        </a:p>
      </dgm:t>
    </dgm:pt>
    <dgm:pt modelId="{D4F57160-E9DE-4D5F-8494-4676D96D52D0}" type="parTrans" cxnId="{27C5AFC6-FEFD-4BFE-AF60-FE07D74C4304}">
      <dgm:prSet/>
      <dgm:spPr/>
      <dgm:t>
        <a:bodyPr/>
        <a:lstStyle/>
        <a:p>
          <a:endParaRPr lang="sv-SE"/>
        </a:p>
      </dgm:t>
    </dgm:pt>
    <dgm:pt modelId="{34A14361-23A0-4352-8FAD-931094942E3C}" type="sibTrans" cxnId="{27C5AFC6-FEFD-4BFE-AF60-FE07D74C4304}">
      <dgm:prSet/>
      <dgm:spPr/>
      <dgm:t>
        <a:bodyPr/>
        <a:lstStyle/>
        <a:p>
          <a:endParaRPr lang="sv-SE"/>
        </a:p>
      </dgm:t>
    </dgm:pt>
    <dgm:pt modelId="{1620796C-BCAD-41A5-AEFA-5180B876ECFF}">
      <dgm:prSet phldrT="[Text]" custT="1"/>
      <dgm:spPr/>
      <dgm:t>
        <a:bodyPr/>
        <a:lstStyle/>
        <a:p>
          <a:r>
            <a:rPr lang="sv-SE" sz="1500" dirty="0"/>
            <a:t>Åter-försäkring</a:t>
          </a:r>
        </a:p>
      </dgm:t>
    </dgm:pt>
    <dgm:pt modelId="{8BFD2911-1122-4046-A17A-CCB682C186F9}" type="parTrans" cxnId="{BD2CB6C7-9E8D-4C64-B14F-4D593ACC5C94}">
      <dgm:prSet/>
      <dgm:spPr/>
      <dgm:t>
        <a:bodyPr/>
        <a:lstStyle/>
        <a:p>
          <a:endParaRPr lang="sv-SE"/>
        </a:p>
      </dgm:t>
    </dgm:pt>
    <dgm:pt modelId="{FE5CB4E4-565E-45F6-8FD4-4489CD6D8C17}" type="sibTrans" cxnId="{BD2CB6C7-9E8D-4C64-B14F-4D593ACC5C94}">
      <dgm:prSet/>
      <dgm:spPr/>
      <dgm:t>
        <a:bodyPr/>
        <a:lstStyle/>
        <a:p>
          <a:endParaRPr lang="sv-SE"/>
        </a:p>
      </dgm:t>
    </dgm:pt>
    <dgm:pt modelId="{4F641693-A0D4-4F4D-BAB4-B5247FD90BE8}">
      <dgm:prSet phldrT="[Text]" custT="1"/>
      <dgm:spPr/>
      <dgm:t>
        <a:bodyPr/>
        <a:lstStyle/>
        <a:p>
          <a:r>
            <a:rPr lang="sv-SE" sz="1500" b="0" dirty="0"/>
            <a:t>Skade-försäkring</a:t>
          </a:r>
        </a:p>
      </dgm:t>
    </dgm:pt>
    <dgm:pt modelId="{EA2AD7BC-EB0F-4007-95F0-7AD5B5F0DB83}" type="parTrans" cxnId="{7825DFF5-A283-4B9D-9C51-425459276573}">
      <dgm:prSet/>
      <dgm:spPr/>
      <dgm:t>
        <a:bodyPr/>
        <a:lstStyle/>
        <a:p>
          <a:endParaRPr lang="sv-SE"/>
        </a:p>
      </dgm:t>
    </dgm:pt>
    <dgm:pt modelId="{F825BF5E-F44C-4B77-ACC7-A3000F609D47}" type="sibTrans" cxnId="{7825DFF5-A283-4B9D-9C51-425459276573}">
      <dgm:prSet/>
      <dgm:spPr/>
      <dgm:t>
        <a:bodyPr/>
        <a:lstStyle/>
        <a:p>
          <a:endParaRPr lang="sv-SE"/>
        </a:p>
      </dgm:t>
    </dgm:pt>
    <dgm:pt modelId="{4BD9B7D4-6DB2-4BA4-908A-FCB63B76B732}" type="pres">
      <dgm:prSet presAssocID="{FA2FB761-C5B9-4D19-82ED-25D4A5D221D3}" presName="cycle" presStyleCnt="0">
        <dgm:presLayoutVars>
          <dgm:chMax val="1"/>
          <dgm:dir/>
          <dgm:animLvl val="ctr"/>
          <dgm:resizeHandles val="exact"/>
        </dgm:presLayoutVars>
      </dgm:prSet>
      <dgm:spPr/>
    </dgm:pt>
    <dgm:pt modelId="{645BA816-F4D0-4800-9E7E-E3EE8104D1DD}" type="pres">
      <dgm:prSet presAssocID="{23DD4306-DD9C-49DB-9B82-A3ECA30E622A}" presName="centerShape" presStyleLbl="node0" presStyleIdx="0" presStyleCnt="1" custScaleX="151993" custLinFactNeighborX="-25364" custLinFactNeighborY="11632"/>
      <dgm:spPr/>
    </dgm:pt>
    <dgm:pt modelId="{23D53F20-C6C2-4B03-AFC7-CE41E67B7054}" type="pres">
      <dgm:prSet presAssocID="{D4F57160-E9DE-4D5F-8494-4676D96D52D0}" presName="Name9" presStyleLbl="parChTrans1D2" presStyleIdx="0" presStyleCnt="3"/>
      <dgm:spPr/>
    </dgm:pt>
    <dgm:pt modelId="{BE6450B0-3A28-4BDF-BBDD-E19227385AA3}" type="pres">
      <dgm:prSet presAssocID="{D4F57160-E9DE-4D5F-8494-4676D96D52D0}" presName="connTx" presStyleLbl="parChTrans1D2" presStyleIdx="0" presStyleCnt="3"/>
      <dgm:spPr/>
    </dgm:pt>
    <dgm:pt modelId="{99E743C0-C9A9-412D-89DE-06AF810CEB83}" type="pres">
      <dgm:prSet presAssocID="{2BA57D0E-F3F4-4248-9A83-EE9AACEA2BEB}" presName="node" presStyleLbl="node1" presStyleIdx="0" presStyleCnt="3" custScaleX="121172" custRadScaleRad="82001" custRadScaleInc="1115">
        <dgm:presLayoutVars>
          <dgm:bulletEnabled val="1"/>
        </dgm:presLayoutVars>
      </dgm:prSet>
      <dgm:spPr/>
    </dgm:pt>
    <dgm:pt modelId="{45CE35E5-2589-487F-A98E-21EE758B7042}" type="pres">
      <dgm:prSet presAssocID="{8BFD2911-1122-4046-A17A-CCB682C186F9}" presName="Name9" presStyleLbl="parChTrans1D2" presStyleIdx="1" presStyleCnt="3"/>
      <dgm:spPr/>
    </dgm:pt>
    <dgm:pt modelId="{E7D83938-77DD-42CA-BAE3-5B26E46E595B}" type="pres">
      <dgm:prSet presAssocID="{8BFD2911-1122-4046-A17A-CCB682C186F9}" presName="connTx" presStyleLbl="parChTrans1D2" presStyleIdx="1" presStyleCnt="3"/>
      <dgm:spPr/>
    </dgm:pt>
    <dgm:pt modelId="{C8E7514C-56B8-43BA-BFAD-B00BBCF3C3F2}" type="pres">
      <dgm:prSet presAssocID="{1620796C-BCAD-41A5-AEFA-5180B876ECFF}" presName="node" presStyleLbl="node1" presStyleIdx="1" presStyleCnt="3" custScaleX="129959">
        <dgm:presLayoutVars>
          <dgm:bulletEnabled val="1"/>
        </dgm:presLayoutVars>
      </dgm:prSet>
      <dgm:spPr/>
    </dgm:pt>
    <dgm:pt modelId="{C5CA1A82-3746-4053-8C5D-3508E81C896D}" type="pres">
      <dgm:prSet presAssocID="{EA2AD7BC-EB0F-4007-95F0-7AD5B5F0DB83}" presName="Name9" presStyleLbl="parChTrans1D2" presStyleIdx="2" presStyleCnt="3"/>
      <dgm:spPr/>
    </dgm:pt>
    <dgm:pt modelId="{F8BCF69A-CFD7-4D55-84C3-B56A7E46EC66}" type="pres">
      <dgm:prSet presAssocID="{EA2AD7BC-EB0F-4007-95F0-7AD5B5F0DB83}" presName="connTx" presStyleLbl="parChTrans1D2" presStyleIdx="2" presStyleCnt="3"/>
      <dgm:spPr/>
    </dgm:pt>
    <dgm:pt modelId="{8995C1CA-BFD7-49AB-8A04-088477362D55}" type="pres">
      <dgm:prSet presAssocID="{4F641693-A0D4-4F4D-BAB4-B5247FD90BE8}" presName="node" presStyleLbl="node1" presStyleIdx="2" presStyleCnt="3" custScaleX="124467" custRadScaleRad="104811" custRadScaleInc="-284289">
        <dgm:presLayoutVars>
          <dgm:bulletEnabled val="1"/>
        </dgm:presLayoutVars>
      </dgm:prSet>
      <dgm:spPr/>
    </dgm:pt>
  </dgm:ptLst>
  <dgm:cxnLst>
    <dgm:cxn modelId="{9DC38605-6B19-453D-B90C-F1357AD6B440}" type="presOf" srcId="{D4F57160-E9DE-4D5F-8494-4676D96D52D0}" destId="{23D53F20-C6C2-4B03-AFC7-CE41E67B7054}" srcOrd="0" destOrd="0" presId="urn:microsoft.com/office/officeart/2005/8/layout/radial1"/>
    <dgm:cxn modelId="{C679B30B-DD0F-4800-82BC-5FFE89FA4424}" type="presOf" srcId="{D4F57160-E9DE-4D5F-8494-4676D96D52D0}" destId="{BE6450B0-3A28-4BDF-BBDD-E19227385AA3}" srcOrd="1" destOrd="0" presId="urn:microsoft.com/office/officeart/2005/8/layout/radial1"/>
    <dgm:cxn modelId="{130BF018-D365-47B9-A816-B5683167FB92}" type="presOf" srcId="{8BFD2911-1122-4046-A17A-CCB682C186F9}" destId="{45CE35E5-2589-487F-A98E-21EE758B7042}" srcOrd="0" destOrd="0" presId="urn:microsoft.com/office/officeart/2005/8/layout/radial1"/>
    <dgm:cxn modelId="{9C1AE236-CAF1-4BAB-82BC-3DA4DF35B7DD}" type="presOf" srcId="{8BFD2911-1122-4046-A17A-CCB682C186F9}" destId="{E7D83938-77DD-42CA-BAE3-5B26E46E595B}" srcOrd="1" destOrd="0" presId="urn:microsoft.com/office/officeart/2005/8/layout/radial1"/>
    <dgm:cxn modelId="{EB20FE46-0E4B-4279-B6E1-18EBC65848A1}" type="presOf" srcId="{1620796C-BCAD-41A5-AEFA-5180B876ECFF}" destId="{C8E7514C-56B8-43BA-BFAD-B00BBCF3C3F2}" srcOrd="0" destOrd="0" presId="urn:microsoft.com/office/officeart/2005/8/layout/radial1"/>
    <dgm:cxn modelId="{1CE8F574-5E09-47CE-9303-C600FABD2607}" type="presOf" srcId="{EA2AD7BC-EB0F-4007-95F0-7AD5B5F0DB83}" destId="{C5CA1A82-3746-4053-8C5D-3508E81C896D}" srcOrd="0" destOrd="0" presId="urn:microsoft.com/office/officeart/2005/8/layout/radial1"/>
    <dgm:cxn modelId="{B41C827B-0C53-4572-9F2A-E6BD28F647D1}" srcId="{FA2FB761-C5B9-4D19-82ED-25D4A5D221D3}" destId="{23DD4306-DD9C-49DB-9B82-A3ECA30E622A}" srcOrd="0" destOrd="0" parTransId="{8B37F5E7-4BB1-49E8-BB18-1189FC956423}" sibTransId="{A360BAB3-0987-4F6D-8705-7B64CAE3861F}"/>
    <dgm:cxn modelId="{ABAFF27B-0140-44AE-B856-3FEE232B7B5A}" type="presOf" srcId="{FA2FB761-C5B9-4D19-82ED-25D4A5D221D3}" destId="{4BD9B7D4-6DB2-4BA4-908A-FCB63B76B732}" srcOrd="0" destOrd="0" presId="urn:microsoft.com/office/officeart/2005/8/layout/radial1"/>
    <dgm:cxn modelId="{413B1BA5-726E-4146-9362-1205B761ADF9}" type="presOf" srcId="{2BA57D0E-F3F4-4248-9A83-EE9AACEA2BEB}" destId="{99E743C0-C9A9-412D-89DE-06AF810CEB83}" srcOrd="0" destOrd="0" presId="urn:microsoft.com/office/officeart/2005/8/layout/radial1"/>
    <dgm:cxn modelId="{DCB3B0A9-9D79-42D8-976E-2E0F82CB9A52}" type="presOf" srcId="{4F641693-A0D4-4F4D-BAB4-B5247FD90BE8}" destId="{8995C1CA-BFD7-49AB-8A04-088477362D55}" srcOrd="0" destOrd="0" presId="urn:microsoft.com/office/officeart/2005/8/layout/radial1"/>
    <dgm:cxn modelId="{27C5AFC6-FEFD-4BFE-AF60-FE07D74C4304}" srcId="{23DD4306-DD9C-49DB-9B82-A3ECA30E622A}" destId="{2BA57D0E-F3F4-4248-9A83-EE9AACEA2BEB}" srcOrd="0" destOrd="0" parTransId="{D4F57160-E9DE-4D5F-8494-4676D96D52D0}" sibTransId="{34A14361-23A0-4352-8FAD-931094942E3C}"/>
    <dgm:cxn modelId="{9BB441C7-5833-4536-970C-E158820B4FC0}" type="presOf" srcId="{23DD4306-DD9C-49DB-9B82-A3ECA30E622A}" destId="{645BA816-F4D0-4800-9E7E-E3EE8104D1DD}" srcOrd="0" destOrd="0" presId="urn:microsoft.com/office/officeart/2005/8/layout/radial1"/>
    <dgm:cxn modelId="{BD2CB6C7-9E8D-4C64-B14F-4D593ACC5C94}" srcId="{23DD4306-DD9C-49DB-9B82-A3ECA30E622A}" destId="{1620796C-BCAD-41A5-AEFA-5180B876ECFF}" srcOrd="1" destOrd="0" parTransId="{8BFD2911-1122-4046-A17A-CCB682C186F9}" sibTransId="{FE5CB4E4-565E-45F6-8FD4-4489CD6D8C17}"/>
    <dgm:cxn modelId="{AA6564EE-0F05-4957-A9E8-A0AAF48A1C7D}" type="presOf" srcId="{EA2AD7BC-EB0F-4007-95F0-7AD5B5F0DB83}" destId="{F8BCF69A-CFD7-4D55-84C3-B56A7E46EC66}" srcOrd="1" destOrd="0" presId="urn:microsoft.com/office/officeart/2005/8/layout/radial1"/>
    <dgm:cxn modelId="{7825DFF5-A283-4B9D-9C51-425459276573}" srcId="{23DD4306-DD9C-49DB-9B82-A3ECA30E622A}" destId="{4F641693-A0D4-4F4D-BAB4-B5247FD90BE8}" srcOrd="2" destOrd="0" parTransId="{EA2AD7BC-EB0F-4007-95F0-7AD5B5F0DB83}" sibTransId="{F825BF5E-F44C-4B77-ACC7-A3000F609D47}"/>
    <dgm:cxn modelId="{A693A462-F1E3-45B3-954E-E1EBDE227B3E}" type="presParOf" srcId="{4BD9B7D4-6DB2-4BA4-908A-FCB63B76B732}" destId="{645BA816-F4D0-4800-9E7E-E3EE8104D1DD}" srcOrd="0" destOrd="0" presId="urn:microsoft.com/office/officeart/2005/8/layout/radial1"/>
    <dgm:cxn modelId="{8DEDD95F-8E26-40FF-9302-1E2C926D45E3}" type="presParOf" srcId="{4BD9B7D4-6DB2-4BA4-908A-FCB63B76B732}" destId="{23D53F20-C6C2-4B03-AFC7-CE41E67B7054}" srcOrd="1" destOrd="0" presId="urn:microsoft.com/office/officeart/2005/8/layout/radial1"/>
    <dgm:cxn modelId="{B1B60EF8-8FD6-42F9-A1EA-2C2DFA63EBC9}" type="presParOf" srcId="{23D53F20-C6C2-4B03-AFC7-CE41E67B7054}" destId="{BE6450B0-3A28-4BDF-BBDD-E19227385AA3}" srcOrd="0" destOrd="0" presId="urn:microsoft.com/office/officeart/2005/8/layout/radial1"/>
    <dgm:cxn modelId="{891CCD4E-E747-47CF-8B64-DA8C550E31DB}" type="presParOf" srcId="{4BD9B7D4-6DB2-4BA4-908A-FCB63B76B732}" destId="{99E743C0-C9A9-412D-89DE-06AF810CEB83}" srcOrd="2" destOrd="0" presId="urn:microsoft.com/office/officeart/2005/8/layout/radial1"/>
    <dgm:cxn modelId="{25A7E36E-B8EA-43C3-981C-8B1E5761977C}" type="presParOf" srcId="{4BD9B7D4-6DB2-4BA4-908A-FCB63B76B732}" destId="{45CE35E5-2589-487F-A98E-21EE758B7042}" srcOrd="3" destOrd="0" presId="urn:microsoft.com/office/officeart/2005/8/layout/radial1"/>
    <dgm:cxn modelId="{8DDB12C7-778B-4AB8-AFE5-1A9B7A9CD761}" type="presParOf" srcId="{45CE35E5-2589-487F-A98E-21EE758B7042}" destId="{E7D83938-77DD-42CA-BAE3-5B26E46E595B}" srcOrd="0" destOrd="0" presId="urn:microsoft.com/office/officeart/2005/8/layout/radial1"/>
    <dgm:cxn modelId="{D4A52656-42CD-40CB-BDD3-0E2EEFAA577D}" type="presParOf" srcId="{4BD9B7D4-6DB2-4BA4-908A-FCB63B76B732}" destId="{C8E7514C-56B8-43BA-BFAD-B00BBCF3C3F2}" srcOrd="4" destOrd="0" presId="urn:microsoft.com/office/officeart/2005/8/layout/radial1"/>
    <dgm:cxn modelId="{481AA0EE-63CF-4B79-B29F-4643F267C65B}" type="presParOf" srcId="{4BD9B7D4-6DB2-4BA4-908A-FCB63B76B732}" destId="{C5CA1A82-3746-4053-8C5D-3508E81C896D}" srcOrd="5" destOrd="0" presId="urn:microsoft.com/office/officeart/2005/8/layout/radial1"/>
    <dgm:cxn modelId="{E76D62EE-8F78-4395-B2B8-EEA3C8C2EEAC}" type="presParOf" srcId="{C5CA1A82-3746-4053-8C5D-3508E81C896D}" destId="{F8BCF69A-CFD7-4D55-84C3-B56A7E46EC66}" srcOrd="0" destOrd="0" presId="urn:microsoft.com/office/officeart/2005/8/layout/radial1"/>
    <dgm:cxn modelId="{31074B10-C923-4748-8CB1-D8901B6F00C7}" type="presParOf" srcId="{4BD9B7D4-6DB2-4BA4-908A-FCB63B76B732}" destId="{8995C1CA-BFD7-49AB-8A04-088477362D55}" srcOrd="6"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A2FB761-C5B9-4D19-82ED-25D4A5D221D3}" type="doc">
      <dgm:prSet loTypeId="urn:microsoft.com/office/officeart/2005/8/layout/radial1" loCatId="cycle" qsTypeId="urn:microsoft.com/office/officeart/2005/8/quickstyle/simple1" qsCatId="simple" csTypeId="urn:microsoft.com/office/officeart/2005/8/colors/accent2_2" csCatId="accent2" phldr="1"/>
      <dgm:spPr/>
      <dgm:t>
        <a:bodyPr/>
        <a:lstStyle/>
        <a:p>
          <a:endParaRPr lang="sv-SE"/>
        </a:p>
      </dgm:t>
    </dgm:pt>
    <dgm:pt modelId="{23DD4306-DD9C-49DB-9B82-A3ECA30E622A}">
      <dgm:prSet phldrT="[Text]" custT="1"/>
      <dgm:spPr>
        <a:solidFill>
          <a:schemeClr val="accent2">
            <a:lumMod val="75000"/>
          </a:schemeClr>
        </a:solidFill>
      </dgm:spPr>
      <dgm:t>
        <a:bodyPr/>
        <a:lstStyle/>
        <a:p>
          <a:r>
            <a:rPr lang="sv-SE" sz="1500" dirty="0"/>
            <a:t>Företags-inriktning</a:t>
          </a:r>
        </a:p>
      </dgm:t>
    </dgm:pt>
    <dgm:pt modelId="{8B37F5E7-4BB1-49E8-BB18-1189FC956423}" type="parTrans" cxnId="{B41C827B-0C53-4572-9F2A-E6BD28F647D1}">
      <dgm:prSet/>
      <dgm:spPr/>
      <dgm:t>
        <a:bodyPr/>
        <a:lstStyle/>
        <a:p>
          <a:endParaRPr lang="sv-SE"/>
        </a:p>
      </dgm:t>
    </dgm:pt>
    <dgm:pt modelId="{A360BAB3-0987-4F6D-8705-7B64CAE3861F}" type="sibTrans" cxnId="{B41C827B-0C53-4572-9F2A-E6BD28F647D1}">
      <dgm:prSet/>
      <dgm:spPr/>
      <dgm:t>
        <a:bodyPr/>
        <a:lstStyle/>
        <a:p>
          <a:endParaRPr lang="sv-SE"/>
        </a:p>
      </dgm:t>
    </dgm:pt>
    <dgm:pt modelId="{76228962-6847-492B-9DCE-9AE42D1E941E}">
      <dgm:prSet phldrT="[Text]" custT="1"/>
      <dgm:spPr>
        <a:solidFill>
          <a:schemeClr val="accent2"/>
        </a:solidFill>
      </dgm:spPr>
      <dgm:t>
        <a:bodyPr/>
        <a:lstStyle/>
        <a:p>
          <a:r>
            <a:rPr lang="sv-SE" sz="1500" dirty="0"/>
            <a:t>Livförsäkrings-företag</a:t>
          </a:r>
        </a:p>
      </dgm:t>
    </dgm:pt>
    <dgm:pt modelId="{A1A635CD-3135-4D42-A15A-7FEE5C33E6F6}" type="parTrans" cxnId="{B98308CA-A4BE-44B0-AD10-8A33F411ACF3}">
      <dgm:prSet/>
      <dgm:spPr/>
      <dgm:t>
        <a:bodyPr/>
        <a:lstStyle/>
        <a:p>
          <a:endParaRPr lang="sv-SE"/>
        </a:p>
      </dgm:t>
    </dgm:pt>
    <dgm:pt modelId="{618C7A42-F178-4FB2-8000-81CB5A09DC1C}" type="sibTrans" cxnId="{B98308CA-A4BE-44B0-AD10-8A33F411ACF3}">
      <dgm:prSet/>
      <dgm:spPr/>
      <dgm:t>
        <a:bodyPr/>
        <a:lstStyle/>
        <a:p>
          <a:endParaRPr lang="sv-SE"/>
        </a:p>
      </dgm:t>
    </dgm:pt>
    <dgm:pt modelId="{1620796C-BCAD-41A5-AEFA-5180B876ECFF}">
      <dgm:prSet phldrT="[Text]" custT="1"/>
      <dgm:spPr/>
      <dgm:t>
        <a:bodyPr/>
        <a:lstStyle/>
        <a:p>
          <a:r>
            <a:rPr lang="sv-SE" sz="1500" dirty="0"/>
            <a:t>Åter-försäkrings-bolag</a:t>
          </a:r>
        </a:p>
      </dgm:t>
    </dgm:pt>
    <dgm:pt modelId="{8BFD2911-1122-4046-A17A-CCB682C186F9}" type="parTrans" cxnId="{BD2CB6C7-9E8D-4C64-B14F-4D593ACC5C94}">
      <dgm:prSet/>
      <dgm:spPr/>
      <dgm:t>
        <a:bodyPr/>
        <a:lstStyle/>
        <a:p>
          <a:endParaRPr lang="sv-SE"/>
        </a:p>
      </dgm:t>
    </dgm:pt>
    <dgm:pt modelId="{FE5CB4E4-565E-45F6-8FD4-4489CD6D8C17}" type="sibTrans" cxnId="{BD2CB6C7-9E8D-4C64-B14F-4D593ACC5C94}">
      <dgm:prSet/>
      <dgm:spPr/>
      <dgm:t>
        <a:bodyPr/>
        <a:lstStyle/>
        <a:p>
          <a:endParaRPr lang="sv-SE"/>
        </a:p>
      </dgm:t>
    </dgm:pt>
    <dgm:pt modelId="{798D37C3-D65D-4400-A37A-841F970486D0}">
      <dgm:prSet custT="1"/>
      <dgm:spPr/>
      <dgm:t>
        <a:bodyPr/>
        <a:lstStyle/>
        <a:p>
          <a:r>
            <a:rPr lang="sv-SE" sz="1500" dirty="0"/>
            <a:t>Skade-försäkrings-företag</a:t>
          </a:r>
        </a:p>
      </dgm:t>
    </dgm:pt>
    <dgm:pt modelId="{628E9EC1-851D-4B17-94AF-2C475145DFB4}" type="parTrans" cxnId="{71BFEA6D-A9C2-40B8-9F2A-52F0A1C4CFC9}">
      <dgm:prSet/>
      <dgm:spPr/>
      <dgm:t>
        <a:bodyPr/>
        <a:lstStyle/>
        <a:p>
          <a:endParaRPr lang="sv-SE"/>
        </a:p>
      </dgm:t>
    </dgm:pt>
    <dgm:pt modelId="{B203C671-53EE-4BA2-B090-3A8F3C9155F8}" type="sibTrans" cxnId="{71BFEA6D-A9C2-40B8-9F2A-52F0A1C4CFC9}">
      <dgm:prSet/>
      <dgm:spPr/>
      <dgm:t>
        <a:bodyPr/>
        <a:lstStyle/>
        <a:p>
          <a:endParaRPr lang="sv-SE"/>
        </a:p>
      </dgm:t>
    </dgm:pt>
    <dgm:pt modelId="{4BD9B7D4-6DB2-4BA4-908A-FCB63B76B732}" type="pres">
      <dgm:prSet presAssocID="{FA2FB761-C5B9-4D19-82ED-25D4A5D221D3}" presName="cycle" presStyleCnt="0">
        <dgm:presLayoutVars>
          <dgm:chMax val="1"/>
          <dgm:dir/>
          <dgm:animLvl val="ctr"/>
          <dgm:resizeHandles val="exact"/>
        </dgm:presLayoutVars>
      </dgm:prSet>
      <dgm:spPr/>
    </dgm:pt>
    <dgm:pt modelId="{645BA816-F4D0-4800-9E7E-E3EE8104D1DD}" type="pres">
      <dgm:prSet presAssocID="{23DD4306-DD9C-49DB-9B82-A3ECA30E622A}" presName="centerShape" presStyleLbl="node0" presStyleIdx="0" presStyleCnt="1" custScaleX="140217" custLinFactNeighborX="-17698" custLinFactNeighborY="4935"/>
      <dgm:spPr/>
    </dgm:pt>
    <dgm:pt modelId="{C1983642-907D-432C-B8AD-215292639368}" type="pres">
      <dgm:prSet presAssocID="{A1A635CD-3135-4D42-A15A-7FEE5C33E6F6}" presName="Name9" presStyleLbl="parChTrans1D2" presStyleIdx="0" presStyleCnt="3"/>
      <dgm:spPr/>
    </dgm:pt>
    <dgm:pt modelId="{843ED0E6-FAF6-4A88-BD0E-77D3D000C160}" type="pres">
      <dgm:prSet presAssocID="{A1A635CD-3135-4D42-A15A-7FEE5C33E6F6}" presName="connTx" presStyleLbl="parChTrans1D2" presStyleIdx="0" presStyleCnt="3"/>
      <dgm:spPr/>
    </dgm:pt>
    <dgm:pt modelId="{BB1D9993-961F-4B0E-9A99-876076C0EFAC}" type="pres">
      <dgm:prSet presAssocID="{76228962-6847-492B-9DCE-9AE42D1E941E}" presName="node" presStyleLbl="node1" presStyleIdx="0" presStyleCnt="3" custScaleX="149665" custRadScaleRad="98910" custRadScaleInc="-41797">
        <dgm:presLayoutVars>
          <dgm:bulletEnabled val="1"/>
        </dgm:presLayoutVars>
      </dgm:prSet>
      <dgm:spPr/>
    </dgm:pt>
    <dgm:pt modelId="{45CE35E5-2589-487F-A98E-21EE758B7042}" type="pres">
      <dgm:prSet presAssocID="{8BFD2911-1122-4046-A17A-CCB682C186F9}" presName="Name9" presStyleLbl="parChTrans1D2" presStyleIdx="1" presStyleCnt="3"/>
      <dgm:spPr/>
    </dgm:pt>
    <dgm:pt modelId="{E7D83938-77DD-42CA-BAE3-5B26E46E595B}" type="pres">
      <dgm:prSet presAssocID="{8BFD2911-1122-4046-A17A-CCB682C186F9}" presName="connTx" presStyleLbl="parChTrans1D2" presStyleIdx="1" presStyleCnt="3"/>
      <dgm:spPr/>
    </dgm:pt>
    <dgm:pt modelId="{C8E7514C-56B8-43BA-BFAD-B00BBCF3C3F2}" type="pres">
      <dgm:prSet presAssocID="{1620796C-BCAD-41A5-AEFA-5180B876ECFF}" presName="node" presStyleLbl="node1" presStyleIdx="1" presStyleCnt="3" custScaleX="131167" custRadScaleRad="116648" custRadScaleInc="-20031">
        <dgm:presLayoutVars>
          <dgm:bulletEnabled val="1"/>
        </dgm:presLayoutVars>
      </dgm:prSet>
      <dgm:spPr/>
    </dgm:pt>
    <dgm:pt modelId="{A768084D-3652-470F-9079-B70CEB1A22D9}" type="pres">
      <dgm:prSet presAssocID="{628E9EC1-851D-4B17-94AF-2C475145DFB4}" presName="Name9" presStyleLbl="parChTrans1D2" presStyleIdx="2" presStyleCnt="3"/>
      <dgm:spPr/>
    </dgm:pt>
    <dgm:pt modelId="{F52E48C2-FD2D-43FF-9B78-F2D6D4FB08E2}" type="pres">
      <dgm:prSet presAssocID="{628E9EC1-851D-4B17-94AF-2C475145DFB4}" presName="connTx" presStyleLbl="parChTrans1D2" presStyleIdx="2" presStyleCnt="3"/>
      <dgm:spPr/>
    </dgm:pt>
    <dgm:pt modelId="{D6513A62-D38F-49AF-BB6C-8FA38F7120CA}" type="pres">
      <dgm:prSet presAssocID="{798D37C3-D65D-4400-A37A-841F970486D0}" presName="node" presStyleLbl="node1" presStyleIdx="2" presStyleCnt="3" custScaleX="131526" custRadScaleRad="130744" custRadScaleInc="277915">
        <dgm:presLayoutVars>
          <dgm:bulletEnabled val="1"/>
        </dgm:presLayoutVars>
      </dgm:prSet>
      <dgm:spPr/>
    </dgm:pt>
  </dgm:ptLst>
  <dgm:cxnLst>
    <dgm:cxn modelId="{09CB6503-4E4E-45D2-943B-2942D02C92E9}" type="presOf" srcId="{798D37C3-D65D-4400-A37A-841F970486D0}" destId="{D6513A62-D38F-49AF-BB6C-8FA38F7120CA}" srcOrd="0" destOrd="0" presId="urn:microsoft.com/office/officeart/2005/8/layout/radial1"/>
    <dgm:cxn modelId="{24C37B0D-03FE-4425-9D5F-8A54C185EF77}" type="presOf" srcId="{8BFD2911-1122-4046-A17A-CCB682C186F9}" destId="{E7D83938-77DD-42CA-BAE3-5B26E46E595B}" srcOrd="1" destOrd="0" presId="urn:microsoft.com/office/officeart/2005/8/layout/radial1"/>
    <dgm:cxn modelId="{BF1EE221-04BF-44A6-A687-F559E449DCCB}" type="presOf" srcId="{A1A635CD-3135-4D42-A15A-7FEE5C33E6F6}" destId="{843ED0E6-FAF6-4A88-BD0E-77D3D000C160}" srcOrd="1" destOrd="0" presId="urn:microsoft.com/office/officeart/2005/8/layout/radial1"/>
    <dgm:cxn modelId="{326CA126-9B53-4802-BC49-04D126522F67}" type="presOf" srcId="{628E9EC1-851D-4B17-94AF-2C475145DFB4}" destId="{F52E48C2-FD2D-43FF-9B78-F2D6D4FB08E2}" srcOrd="1" destOrd="0" presId="urn:microsoft.com/office/officeart/2005/8/layout/radial1"/>
    <dgm:cxn modelId="{C1F8812B-1353-4EFB-BB24-D9B6BE4C4843}" type="presOf" srcId="{8BFD2911-1122-4046-A17A-CCB682C186F9}" destId="{45CE35E5-2589-487F-A98E-21EE758B7042}" srcOrd="0" destOrd="0" presId="urn:microsoft.com/office/officeart/2005/8/layout/radial1"/>
    <dgm:cxn modelId="{1041AA6A-0C7F-44B3-9E62-D044EABB03A4}" type="presOf" srcId="{23DD4306-DD9C-49DB-9B82-A3ECA30E622A}" destId="{645BA816-F4D0-4800-9E7E-E3EE8104D1DD}" srcOrd="0" destOrd="0" presId="urn:microsoft.com/office/officeart/2005/8/layout/radial1"/>
    <dgm:cxn modelId="{F60B5A4B-0ED0-4E95-BF53-26A5B4EF09A7}" type="presOf" srcId="{A1A635CD-3135-4D42-A15A-7FEE5C33E6F6}" destId="{C1983642-907D-432C-B8AD-215292639368}" srcOrd="0" destOrd="0" presId="urn:microsoft.com/office/officeart/2005/8/layout/radial1"/>
    <dgm:cxn modelId="{71BFEA6D-A9C2-40B8-9F2A-52F0A1C4CFC9}" srcId="{23DD4306-DD9C-49DB-9B82-A3ECA30E622A}" destId="{798D37C3-D65D-4400-A37A-841F970486D0}" srcOrd="2" destOrd="0" parTransId="{628E9EC1-851D-4B17-94AF-2C475145DFB4}" sibTransId="{B203C671-53EE-4BA2-B090-3A8F3C9155F8}"/>
    <dgm:cxn modelId="{B41C827B-0C53-4572-9F2A-E6BD28F647D1}" srcId="{FA2FB761-C5B9-4D19-82ED-25D4A5D221D3}" destId="{23DD4306-DD9C-49DB-9B82-A3ECA30E622A}" srcOrd="0" destOrd="0" parTransId="{8B37F5E7-4BB1-49E8-BB18-1189FC956423}" sibTransId="{A360BAB3-0987-4F6D-8705-7B64CAE3861F}"/>
    <dgm:cxn modelId="{2F454EC4-CCFE-4EE6-AB10-8FC862D027CF}" type="presOf" srcId="{FA2FB761-C5B9-4D19-82ED-25D4A5D221D3}" destId="{4BD9B7D4-6DB2-4BA4-908A-FCB63B76B732}" srcOrd="0" destOrd="0" presId="urn:microsoft.com/office/officeart/2005/8/layout/radial1"/>
    <dgm:cxn modelId="{BD2CB6C7-9E8D-4C64-B14F-4D593ACC5C94}" srcId="{23DD4306-DD9C-49DB-9B82-A3ECA30E622A}" destId="{1620796C-BCAD-41A5-AEFA-5180B876ECFF}" srcOrd="1" destOrd="0" parTransId="{8BFD2911-1122-4046-A17A-CCB682C186F9}" sibTransId="{FE5CB4E4-565E-45F6-8FD4-4489CD6D8C17}"/>
    <dgm:cxn modelId="{B98308CA-A4BE-44B0-AD10-8A33F411ACF3}" srcId="{23DD4306-DD9C-49DB-9B82-A3ECA30E622A}" destId="{76228962-6847-492B-9DCE-9AE42D1E941E}" srcOrd="0" destOrd="0" parTransId="{A1A635CD-3135-4D42-A15A-7FEE5C33E6F6}" sibTransId="{618C7A42-F178-4FB2-8000-81CB5A09DC1C}"/>
    <dgm:cxn modelId="{BF12C5E5-42C8-4C0F-88D7-0DB47288EBDC}" type="presOf" srcId="{76228962-6847-492B-9DCE-9AE42D1E941E}" destId="{BB1D9993-961F-4B0E-9A99-876076C0EFAC}" srcOrd="0" destOrd="0" presId="urn:microsoft.com/office/officeart/2005/8/layout/radial1"/>
    <dgm:cxn modelId="{7C0FC4F1-DE23-400F-A9B0-5FBA96DAFF0E}" type="presOf" srcId="{1620796C-BCAD-41A5-AEFA-5180B876ECFF}" destId="{C8E7514C-56B8-43BA-BFAD-B00BBCF3C3F2}" srcOrd="0" destOrd="0" presId="urn:microsoft.com/office/officeart/2005/8/layout/radial1"/>
    <dgm:cxn modelId="{5278E4F4-E6E4-4206-B67D-B4D3E08A918B}" type="presOf" srcId="{628E9EC1-851D-4B17-94AF-2C475145DFB4}" destId="{A768084D-3652-470F-9079-B70CEB1A22D9}" srcOrd="0" destOrd="0" presId="urn:microsoft.com/office/officeart/2005/8/layout/radial1"/>
    <dgm:cxn modelId="{B2BF66BE-FECE-454A-861C-E08E5E342D28}" type="presParOf" srcId="{4BD9B7D4-6DB2-4BA4-908A-FCB63B76B732}" destId="{645BA816-F4D0-4800-9E7E-E3EE8104D1DD}" srcOrd="0" destOrd="0" presId="urn:microsoft.com/office/officeart/2005/8/layout/radial1"/>
    <dgm:cxn modelId="{C761FA90-00BD-48E3-BDB6-DB60CA5628E2}" type="presParOf" srcId="{4BD9B7D4-6DB2-4BA4-908A-FCB63B76B732}" destId="{C1983642-907D-432C-B8AD-215292639368}" srcOrd="1" destOrd="0" presId="urn:microsoft.com/office/officeart/2005/8/layout/radial1"/>
    <dgm:cxn modelId="{2EA92184-429E-45D6-9720-D9A1966D61E2}" type="presParOf" srcId="{C1983642-907D-432C-B8AD-215292639368}" destId="{843ED0E6-FAF6-4A88-BD0E-77D3D000C160}" srcOrd="0" destOrd="0" presId="urn:microsoft.com/office/officeart/2005/8/layout/radial1"/>
    <dgm:cxn modelId="{E7807663-5672-48A9-A191-03B2D308107A}" type="presParOf" srcId="{4BD9B7D4-6DB2-4BA4-908A-FCB63B76B732}" destId="{BB1D9993-961F-4B0E-9A99-876076C0EFAC}" srcOrd="2" destOrd="0" presId="urn:microsoft.com/office/officeart/2005/8/layout/radial1"/>
    <dgm:cxn modelId="{A5C33CDB-CC41-4740-9F90-CCAF833E1A7F}" type="presParOf" srcId="{4BD9B7D4-6DB2-4BA4-908A-FCB63B76B732}" destId="{45CE35E5-2589-487F-A98E-21EE758B7042}" srcOrd="3" destOrd="0" presId="urn:microsoft.com/office/officeart/2005/8/layout/radial1"/>
    <dgm:cxn modelId="{84855729-2B50-4F4B-9AA2-0D81323C8F5B}" type="presParOf" srcId="{45CE35E5-2589-487F-A98E-21EE758B7042}" destId="{E7D83938-77DD-42CA-BAE3-5B26E46E595B}" srcOrd="0" destOrd="0" presId="urn:microsoft.com/office/officeart/2005/8/layout/radial1"/>
    <dgm:cxn modelId="{E64A8D84-40E0-40A2-B693-70DB9051CF27}" type="presParOf" srcId="{4BD9B7D4-6DB2-4BA4-908A-FCB63B76B732}" destId="{C8E7514C-56B8-43BA-BFAD-B00BBCF3C3F2}" srcOrd="4" destOrd="0" presId="urn:microsoft.com/office/officeart/2005/8/layout/radial1"/>
    <dgm:cxn modelId="{696BD96A-11D7-4C35-AEAB-21D1845913F7}" type="presParOf" srcId="{4BD9B7D4-6DB2-4BA4-908A-FCB63B76B732}" destId="{A768084D-3652-470F-9079-B70CEB1A22D9}" srcOrd="5" destOrd="0" presId="urn:microsoft.com/office/officeart/2005/8/layout/radial1"/>
    <dgm:cxn modelId="{E5FF76F8-79EE-4B60-BD17-E9E9B9C6EB94}" type="presParOf" srcId="{A768084D-3652-470F-9079-B70CEB1A22D9}" destId="{F52E48C2-FD2D-43FF-9B78-F2D6D4FB08E2}" srcOrd="0" destOrd="0" presId="urn:microsoft.com/office/officeart/2005/8/layout/radial1"/>
    <dgm:cxn modelId="{EA15D8A6-573F-4F5A-B8B8-8DADB1270982}" type="presParOf" srcId="{4BD9B7D4-6DB2-4BA4-908A-FCB63B76B732}" destId="{D6513A62-D38F-49AF-BB6C-8FA38F7120CA}" srcOrd="6"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A2FB761-C5B9-4D19-82ED-25D4A5D221D3}" type="doc">
      <dgm:prSet loTypeId="urn:microsoft.com/office/officeart/2005/8/layout/radial1" loCatId="cycle" qsTypeId="urn:microsoft.com/office/officeart/2005/8/quickstyle/simple1" qsCatId="simple" csTypeId="urn:microsoft.com/office/officeart/2005/8/colors/accent2_2" csCatId="accent2" phldr="1"/>
      <dgm:spPr/>
      <dgm:t>
        <a:bodyPr/>
        <a:lstStyle/>
        <a:p>
          <a:endParaRPr lang="sv-SE"/>
        </a:p>
      </dgm:t>
    </dgm:pt>
    <dgm:pt modelId="{23DD4306-DD9C-49DB-9B82-A3ECA30E622A}">
      <dgm:prSet phldrT="[Text]" custT="1"/>
      <dgm:spPr>
        <a:solidFill>
          <a:schemeClr val="accent2">
            <a:lumMod val="75000"/>
          </a:schemeClr>
        </a:solidFill>
      </dgm:spPr>
      <dgm:t>
        <a:bodyPr/>
        <a:lstStyle/>
        <a:p>
          <a:r>
            <a:rPr lang="sv-SE" sz="1600" dirty="0"/>
            <a:t>Bolagsform</a:t>
          </a:r>
          <a:endParaRPr lang="sv-SE" sz="1200" dirty="0"/>
        </a:p>
      </dgm:t>
    </dgm:pt>
    <dgm:pt modelId="{8B37F5E7-4BB1-49E8-BB18-1189FC956423}" type="parTrans" cxnId="{B41C827B-0C53-4572-9F2A-E6BD28F647D1}">
      <dgm:prSet/>
      <dgm:spPr/>
      <dgm:t>
        <a:bodyPr/>
        <a:lstStyle/>
        <a:p>
          <a:endParaRPr lang="sv-SE"/>
        </a:p>
      </dgm:t>
    </dgm:pt>
    <dgm:pt modelId="{A360BAB3-0987-4F6D-8705-7B64CAE3861F}" type="sibTrans" cxnId="{B41C827B-0C53-4572-9F2A-E6BD28F647D1}">
      <dgm:prSet/>
      <dgm:spPr/>
      <dgm:t>
        <a:bodyPr/>
        <a:lstStyle/>
        <a:p>
          <a:endParaRPr lang="sv-SE"/>
        </a:p>
      </dgm:t>
    </dgm:pt>
    <dgm:pt modelId="{76228962-6847-492B-9DCE-9AE42D1E941E}">
      <dgm:prSet phldrT="[Text]" custT="1"/>
      <dgm:spPr>
        <a:solidFill>
          <a:schemeClr val="accent2"/>
        </a:solidFill>
      </dgm:spPr>
      <dgm:t>
        <a:bodyPr/>
        <a:lstStyle/>
        <a:p>
          <a:r>
            <a:rPr lang="sv-SE" altLang="sv-SE" sz="1400" dirty="0">
              <a:latin typeface="+mn-lt"/>
            </a:rPr>
            <a:t>Försäkrings-aktiebolag</a:t>
          </a:r>
          <a:endParaRPr lang="sv-SE" sz="1400" dirty="0"/>
        </a:p>
      </dgm:t>
    </dgm:pt>
    <dgm:pt modelId="{A1A635CD-3135-4D42-A15A-7FEE5C33E6F6}" type="parTrans" cxnId="{B98308CA-A4BE-44B0-AD10-8A33F411ACF3}">
      <dgm:prSet/>
      <dgm:spPr/>
      <dgm:t>
        <a:bodyPr/>
        <a:lstStyle/>
        <a:p>
          <a:endParaRPr lang="sv-SE"/>
        </a:p>
      </dgm:t>
    </dgm:pt>
    <dgm:pt modelId="{618C7A42-F178-4FB2-8000-81CB5A09DC1C}" type="sibTrans" cxnId="{B98308CA-A4BE-44B0-AD10-8A33F411ACF3}">
      <dgm:prSet/>
      <dgm:spPr/>
      <dgm:t>
        <a:bodyPr/>
        <a:lstStyle/>
        <a:p>
          <a:endParaRPr lang="sv-SE"/>
        </a:p>
      </dgm:t>
    </dgm:pt>
    <dgm:pt modelId="{1620796C-BCAD-41A5-AEFA-5180B876ECFF}">
      <dgm:prSet phldrT="[Text]" custT="1"/>
      <dgm:spPr/>
      <dgm:t>
        <a:bodyPr/>
        <a:lstStyle/>
        <a:p>
          <a:r>
            <a:rPr lang="sv-SE" sz="1400" dirty="0"/>
            <a:t>Försäkrings-föreningar</a:t>
          </a:r>
        </a:p>
      </dgm:t>
    </dgm:pt>
    <dgm:pt modelId="{8BFD2911-1122-4046-A17A-CCB682C186F9}" type="parTrans" cxnId="{BD2CB6C7-9E8D-4C64-B14F-4D593ACC5C94}">
      <dgm:prSet/>
      <dgm:spPr/>
      <dgm:t>
        <a:bodyPr/>
        <a:lstStyle/>
        <a:p>
          <a:endParaRPr lang="sv-SE"/>
        </a:p>
      </dgm:t>
    </dgm:pt>
    <dgm:pt modelId="{FE5CB4E4-565E-45F6-8FD4-4489CD6D8C17}" type="sibTrans" cxnId="{BD2CB6C7-9E8D-4C64-B14F-4D593ACC5C94}">
      <dgm:prSet/>
      <dgm:spPr/>
      <dgm:t>
        <a:bodyPr/>
        <a:lstStyle/>
        <a:p>
          <a:endParaRPr lang="sv-SE"/>
        </a:p>
      </dgm:t>
    </dgm:pt>
    <dgm:pt modelId="{798D37C3-D65D-4400-A37A-841F970486D0}">
      <dgm:prSet custT="1"/>
      <dgm:spPr/>
      <dgm:t>
        <a:bodyPr/>
        <a:lstStyle/>
        <a:p>
          <a:r>
            <a:rPr lang="sv-SE" sz="1400" dirty="0"/>
            <a:t>Ömsesidiga försäkrings-bolag</a:t>
          </a:r>
        </a:p>
      </dgm:t>
    </dgm:pt>
    <dgm:pt modelId="{628E9EC1-851D-4B17-94AF-2C475145DFB4}" type="parTrans" cxnId="{71BFEA6D-A9C2-40B8-9F2A-52F0A1C4CFC9}">
      <dgm:prSet/>
      <dgm:spPr/>
      <dgm:t>
        <a:bodyPr/>
        <a:lstStyle/>
        <a:p>
          <a:endParaRPr lang="sv-SE"/>
        </a:p>
      </dgm:t>
    </dgm:pt>
    <dgm:pt modelId="{B203C671-53EE-4BA2-B090-3A8F3C9155F8}" type="sibTrans" cxnId="{71BFEA6D-A9C2-40B8-9F2A-52F0A1C4CFC9}">
      <dgm:prSet/>
      <dgm:spPr/>
      <dgm:t>
        <a:bodyPr/>
        <a:lstStyle/>
        <a:p>
          <a:endParaRPr lang="sv-SE"/>
        </a:p>
      </dgm:t>
    </dgm:pt>
    <dgm:pt modelId="{4BD9B7D4-6DB2-4BA4-908A-FCB63B76B732}" type="pres">
      <dgm:prSet presAssocID="{FA2FB761-C5B9-4D19-82ED-25D4A5D221D3}" presName="cycle" presStyleCnt="0">
        <dgm:presLayoutVars>
          <dgm:chMax val="1"/>
          <dgm:dir/>
          <dgm:animLvl val="ctr"/>
          <dgm:resizeHandles val="exact"/>
        </dgm:presLayoutVars>
      </dgm:prSet>
      <dgm:spPr/>
    </dgm:pt>
    <dgm:pt modelId="{645BA816-F4D0-4800-9E7E-E3EE8104D1DD}" type="pres">
      <dgm:prSet presAssocID="{23DD4306-DD9C-49DB-9B82-A3ECA30E622A}" presName="centerShape" presStyleLbl="node0" presStyleIdx="0" presStyleCnt="1" custScaleX="140217" custLinFactNeighborX="0"/>
      <dgm:spPr/>
    </dgm:pt>
    <dgm:pt modelId="{C1983642-907D-432C-B8AD-215292639368}" type="pres">
      <dgm:prSet presAssocID="{A1A635CD-3135-4D42-A15A-7FEE5C33E6F6}" presName="Name9" presStyleLbl="parChTrans1D2" presStyleIdx="0" presStyleCnt="3"/>
      <dgm:spPr/>
    </dgm:pt>
    <dgm:pt modelId="{843ED0E6-FAF6-4A88-BD0E-77D3D000C160}" type="pres">
      <dgm:prSet presAssocID="{A1A635CD-3135-4D42-A15A-7FEE5C33E6F6}" presName="connTx" presStyleLbl="parChTrans1D2" presStyleIdx="0" presStyleCnt="3"/>
      <dgm:spPr/>
    </dgm:pt>
    <dgm:pt modelId="{BB1D9993-961F-4B0E-9A99-876076C0EFAC}" type="pres">
      <dgm:prSet presAssocID="{76228962-6847-492B-9DCE-9AE42D1E941E}" presName="node" presStyleLbl="node1" presStyleIdx="0" presStyleCnt="3" custScaleX="146301" custRadScaleRad="105113" custRadScaleInc="-30383">
        <dgm:presLayoutVars>
          <dgm:bulletEnabled val="1"/>
        </dgm:presLayoutVars>
      </dgm:prSet>
      <dgm:spPr/>
    </dgm:pt>
    <dgm:pt modelId="{45CE35E5-2589-487F-A98E-21EE758B7042}" type="pres">
      <dgm:prSet presAssocID="{8BFD2911-1122-4046-A17A-CCB682C186F9}" presName="Name9" presStyleLbl="parChTrans1D2" presStyleIdx="1" presStyleCnt="3"/>
      <dgm:spPr/>
    </dgm:pt>
    <dgm:pt modelId="{E7D83938-77DD-42CA-BAE3-5B26E46E595B}" type="pres">
      <dgm:prSet presAssocID="{8BFD2911-1122-4046-A17A-CCB682C186F9}" presName="connTx" presStyleLbl="parChTrans1D2" presStyleIdx="1" presStyleCnt="3"/>
      <dgm:spPr/>
    </dgm:pt>
    <dgm:pt modelId="{C8E7514C-56B8-43BA-BFAD-B00BBCF3C3F2}" type="pres">
      <dgm:prSet presAssocID="{1620796C-BCAD-41A5-AEFA-5180B876ECFF}" presName="node" presStyleLbl="node1" presStyleIdx="1" presStyleCnt="3" custScaleX="129959" custRadScaleRad="120033" custRadScaleInc="-22231">
        <dgm:presLayoutVars>
          <dgm:bulletEnabled val="1"/>
        </dgm:presLayoutVars>
      </dgm:prSet>
      <dgm:spPr/>
    </dgm:pt>
    <dgm:pt modelId="{A768084D-3652-470F-9079-B70CEB1A22D9}" type="pres">
      <dgm:prSet presAssocID="{628E9EC1-851D-4B17-94AF-2C475145DFB4}" presName="Name9" presStyleLbl="parChTrans1D2" presStyleIdx="2" presStyleCnt="3"/>
      <dgm:spPr/>
    </dgm:pt>
    <dgm:pt modelId="{F52E48C2-FD2D-43FF-9B78-F2D6D4FB08E2}" type="pres">
      <dgm:prSet presAssocID="{628E9EC1-851D-4B17-94AF-2C475145DFB4}" presName="connTx" presStyleLbl="parChTrans1D2" presStyleIdx="2" presStyleCnt="3"/>
      <dgm:spPr/>
    </dgm:pt>
    <dgm:pt modelId="{D6513A62-D38F-49AF-BB6C-8FA38F7120CA}" type="pres">
      <dgm:prSet presAssocID="{798D37C3-D65D-4400-A37A-841F970486D0}" presName="node" presStyleLbl="node1" presStyleIdx="2" presStyleCnt="3" custScaleX="131526" custRadScaleRad="136372" custRadScaleInc="295223">
        <dgm:presLayoutVars>
          <dgm:bulletEnabled val="1"/>
        </dgm:presLayoutVars>
      </dgm:prSet>
      <dgm:spPr/>
    </dgm:pt>
  </dgm:ptLst>
  <dgm:cxnLst>
    <dgm:cxn modelId="{1DF4CD23-BFEB-4670-8C48-CA74605945FA}" type="presOf" srcId="{A1A635CD-3135-4D42-A15A-7FEE5C33E6F6}" destId="{843ED0E6-FAF6-4A88-BD0E-77D3D000C160}" srcOrd="1" destOrd="0" presId="urn:microsoft.com/office/officeart/2005/8/layout/radial1"/>
    <dgm:cxn modelId="{10833964-3C06-4693-ABE1-AF779BC26B41}" type="presOf" srcId="{798D37C3-D65D-4400-A37A-841F970486D0}" destId="{D6513A62-D38F-49AF-BB6C-8FA38F7120CA}" srcOrd="0" destOrd="0" presId="urn:microsoft.com/office/officeart/2005/8/layout/radial1"/>
    <dgm:cxn modelId="{71BFEA6D-A9C2-40B8-9F2A-52F0A1C4CFC9}" srcId="{23DD4306-DD9C-49DB-9B82-A3ECA30E622A}" destId="{798D37C3-D65D-4400-A37A-841F970486D0}" srcOrd="2" destOrd="0" parTransId="{628E9EC1-851D-4B17-94AF-2C475145DFB4}" sibTransId="{B203C671-53EE-4BA2-B090-3A8F3C9155F8}"/>
    <dgm:cxn modelId="{B41C827B-0C53-4572-9F2A-E6BD28F647D1}" srcId="{FA2FB761-C5B9-4D19-82ED-25D4A5D221D3}" destId="{23DD4306-DD9C-49DB-9B82-A3ECA30E622A}" srcOrd="0" destOrd="0" parTransId="{8B37F5E7-4BB1-49E8-BB18-1189FC956423}" sibTransId="{A360BAB3-0987-4F6D-8705-7B64CAE3861F}"/>
    <dgm:cxn modelId="{235DB57E-4CCD-4A94-B339-44252C1524E8}" type="presOf" srcId="{8BFD2911-1122-4046-A17A-CCB682C186F9}" destId="{45CE35E5-2589-487F-A98E-21EE758B7042}" srcOrd="0" destOrd="0" presId="urn:microsoft.com/office/officeart/2005/8/layout/radial1"/>
    <dgm:cxn modelId="{149D3A91-5DFD-4F88-96A0-78126C4ADD2B}" type="presOf" srcId="{A1A635CD-3135-4D42-A15A-7FEE5C33E6F6}" destId="{C1983642-907D-432C-B8AD-215292639368}" srcOrd="0" destOrd="0" presId="urn:microsoft.com/office/officeart/2005/8/layout/radial1"/>
    <dgm:cxn modelId="{5AB44193-0255-457D-8CC0-207224C4E489}" type="presOf" srcId="{23DD4306-DD9C-49DB-9B82-A3ECA30E622A}" destId="{645BA816-F4D0-4800-9E7E-E3EE8104D1DD}" srcOrd="0" destOrd="0" presId="urn:microsoft.com/office/officeart/2005/8/layout/radial1"/>
    <dgm:cxn modelId="{2F11D7A2-12C6-4FE6-8EA3-DF3CAFDC1BED}" type="presOf" srcId="{8BFD2911-1122-4046-A17A-CCB682C186F9}" destId="{E7D83938-77DD-42CA-BAE3-5B26E46E595B}" srcOrd="1" destOrd="0" presId="urn:microsoft.com/office/officeart/2005/8/layout/radial1"/>
    <dgm:cxn modelId="{307AC6A5-1AF7-4FF9-9AA1-334C460791B6}" type="presOf" srcId="{628E9EC1-851D-4B17-94AF-2C475145DFB4}" destId="{A768084D-3652-470F-9079-B70CEB1A22D9}" srcOrd="0" destOrd="0" presId="urn:microsoft.com/office/officeart/2005/8/layout/radial1"/>
    <dgm:cxn modelId="{CFFDD0B0-05D2-47DB-AEB5-615EC8AF6927}" type="presOf" srcId="{1620796C-BCAD-41A5-AEFA-5180B876ECFF}" destId="{C8E7514C-56B8-43BA-BFAD-B00BBCF3C3F2}" srcOrd="0" destOrd="0" presId="urn:microsoft.com/office/officeart/2005/8/layout/radial1"/>
    <dgm:cxn modelId="{304769B1-EA7C-4744-853D-F6A76CFAEE9F}" type="presOf" srcId="{FA2FB761-C5B9-4D19-82ED-25D4A5D221D3}" destId="{4BD9B7D4-6DB2-4BA4-908A-FCB63B76B732}" srcOrd="0" destOrd="0" presId="urn:microsoft.com/office/officeart/2005/8/layout/radial1"/>
    <dgm:cxn modelId="{4CB9FFB4-3243-4442-8E13-153AD1462072}" type="presOf" srcId="{76228962-6847-492B-9DCE-9AE42D1E941E}" destId="{BB1D9993-961F-4B0E-9A99-876076C0EFAC}" srcOrd="0" destOrd="0" presId="urn:microsoft.com/office/officeart/2005/8/layout/radial1"/>
    <dgm:cxn modelId="{4B64FBBA-A3B0-41E4-8EFE-193A10664EEC}" type="presOf" srcId="{628E9EC1-851D-4B17-94AF-2C475145DFB4}" destId="{F52E48C2-FD2D-43FF-9B78-F2D6D4FB08E2}" srcOrd="1" destOrd="0" presId="urn:microsoft.com/office/officeart/2005/8/layout/radial1"/>
    <dgm:cxn modelId="{BD2CB6C7-9E8D-4C64-B14F-4D593ACC5C94}" srcId="{23DD4306-DD9C-49DB-9B82-A3ECA30E622A}" destId="{1620796C-BCAD-41A5-AEFA-5180B876ECFF}" srcOrd="1" destOrd="0" parTransId="{8BFD2911-1122-4046-A17A-CCB682C186F9}" sibTransId="{FE5CB4E4-565E-45F6-8FD4-4489CD6D8C17}"/>
    <dgm:cxn modelId="{B98308CA-A4BE-44B0-AD10-8A33F411ACF3}" srcId="{23DD4306-DD9C-49DB-9B82-A3ECA30E622A}" destId="{76228962-6847-492B-9DCE-9AE42D1E941E}" srcOrd="0" destOrd="0" parTransId="{A1A635CD-3135-4D42-A15A-7FEE5C33E6F6}" sibTransId="{618C7A42-F178-4FB2-8000-81CB5A09DC1C}"/>
    <dgm:cxn modelId="{2A5F52EE-2686-452C-A56F-0719762378D7}" type="presParOf" srcId="{4BD9B7D4-6DB2-4BA4-908A-FCB63B76B732}" destId="{645BA816-F4D0-4800-9E7E-E3EE8104D1DD}" srcOrd="0" destOrd="0" presId="urn:microsoft.com/office/officeart/2005/8/layout/radial1"/>
    <dgm:cxn modelId="{6D93FB88-43D1-40E1-9FF3-6F96E7251A94}" type="presParOf" srcId="{4BD9B7D4-6DB2-4BA4-908A-FCB63B76B732}" destId="{C1983642-907D-432C-B8AD-215292639368}" srcOrd="1" destOrd="0" presId="urn:microsoft.com/office/officeart/2005/8/layout/radial1"/>
    <dgm:cxn modelId="{09C63339-8A38-442E-8967-CC0C0C564AF8}" type="presParOf" srcId="{C1983642-907D-432C-B8AD-215292639368}" destId="{843ED0E6-FAF6-4A88-BD0E-77D3D000C160}" srcOrd="0" destOrd="0" presId="urn:microsoft.com/office/officeart/2005/8/layout/radial1"/>
    <dgm:cxn modelId="{D614A613-3A92-4FF7-B536-E1510B033D6B}" type="presParOf" srcId="{4BD9B7D4-6DB2-4BA4-908A-FCB63B76B732}" destId="{BB1D9993-961F-4B0E-9A99-876076C0EFAC}" srcOrd="2" destOrd="0" presId="urn:microsoft.com/office/officeart/2005/8/layout/radial1"/>
    <dgm:cxn modelId="{F9D3ABFD-F777-47C0-98B3-977CABCE7876}" type="presParOf" srcId="{4BD9B7D4-6DB2-4BA4-908A-FCB63B76B732}" destId="{45CE35E5-2589-487F-A98E-21EE758B7042}" srcOrd="3" destOrd="0" presId="urn:microsoft.com/office/officeart/2005/8/layout/radial1"/>
    <dgm:cxn modelId="{D8C94A7D-A2D6-4BD2-B536-CDEB7515444A}" type="presParOf" srcId="{45CE35E5-2589-487F-A98E-21EE758B7042}" destId="{E7D83938-77DD-42CA-BAE3-5B26E46E595B}" srcOrd="0" destOrd="0" presId="urn:microsoft.com/office/officeart/2005/8/layout/radial1"/>
    <dgm:cxn modelId="{52F0EC46-87DE-4DC8-B04F-780414C39AD0}" type="presParOf" srcId="{4BD9B7D4-6DB2-4BA4-908A-FCB63B76B732}" destId="{C8E7514C-56B8-43BA-BFAD-B00BBCF3C3F2}" srcOrd="4" destOrd="0" presId="urn:microsoft.com/office/officeart/2005/8/layout/radial1"/>
    <dgm:cxn modelId="{F3DC4452-71FA-40E4-9F2A-02AB30F94BAB}" type="presParOf" srcId="{4BD9B7D4-6DB2-4BA4-908A-FCB63B76B732}" destId="{A768084D-3652-470F-9079-B70CEB1A22D9}" srcOrd="5" destOrd="0" presId="urn:microsoft.com/office/officeart/2005/8/layout/radial1"/>
    <dgm:cxn modelId="{55374AFD-9864-4262-8814-7DF0969D8ECE}" type="presParOf" srcId="{A768084D-3652-470F-9079-B70CEB1A22D9}" destId="{F52E48C2-FD2D-43FF-9B78-F2D6D4FB08E2}" srcOrd="0" destOrd="0" presId="urn:microsoft.com/office/officeart/2005/8/layout/radial1"/>
    <dgm:cxn modelId="{E346BF71-2E69-4378-B636-DF368401121E}" type="presParOf" srcId="{4BD9B7D4-6DB2-4BA4-908A-FCB63B76B732}" destId="{D6513A62-D38F-49AF-BB6C-8FA38F7120CA}" srcOrd="6"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77B04B-FB8D-4C63-BBDF-0145B813615F}">
      <dsp:nvSpPr>
        <dsp:cNvPr id="0" name=""/>
        <dsp:cNvSpPr/>
      </dsp:nvSpPr>
      <dsp:spPr>
        <a:xfrm>
          <a:off x="3436390" y="0"/>
          <a:ext cx="2023568" cy="1178360"/>
        </a:xfrm>
        <a:prstGeom prst="trapezoid">
          <a:avLst>
            <a:gd name="adj" fmla="val 85864"/>
          </a:avLst>
        </a:prstGeom>
        <a:solidFill>
          <a:schemeClr val="accent2"/>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2550" tIns="82550" rIns="82550" bIns="82550" numCol="1" spcCol="1270" anchor="ctr" anchorCtr="0">
          <a:noAutofit/>
        </a:bodyPr>
        <a:lstStyle/>
        <a:p>
          <a:pPr marL="0" lvl="0" indent="0" algn="ctr" defTabSz="2889250">
            <a:lnSpc>
              <a:spcPct val="90000"/>
            </a:lnSpc>
            <a:spcBef>
              <a:spcPct val="0"/>
            </a:spcBef>
            <a:spcAft>
              <a:spcPct val="35000"/>
            </a:spcAft>
            <a:buNone/>
          </a:pPr>
          <a:endParaRPr lang="en-GB" sz="6500" kern="1200" dirty="0"/>
        </a:p>
      </dsp:txBody>
      <dsp:txXfrm>
        <a:off x="3436390" y="0"/>
        <a:ext cx="2023568" cy="1178360"/>
      </dsp:txXfrm>
    </dsp:sp>
    <dsp:sp modelId="{AACC6572-882F-48D8-AEF0-64566923F1E4}">
      <dsp:nvSpPr>
        <dsp:cNvPr id="0" name=""/>
        <dsp:cNvSpPr/>
      </dsp:nvSpPr>
      <dsp:spPr>
        <a:xfrm>
          <a:off x="3027030" y="1178360"/>
          <a:ext cx="2842289" cy="476755"/>
        </a:xfrm>
        <a:prstGeom prst="trapezoid">
          <a:avLst>
            <a:gd name="adj" fmla="val 85864"/>
          </a:avLst>
        </a:prstGeom>
        <a:solidFill>
          <a:schemeClr val="accent2"/>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6830" tIns="36830" rIns="36830" bIns="36830" numCol="1" spcCol="1270" anchor="ctr" anchorCtr="0">
          <a:noAutofit/>
        </a:bodyPr>
        <a:lstStyle/>
        <a:p>
          <a:pPr marL="0" lvl="0" indent="0" algn="ctr" defTabSz="1289050">
            <a:lnSpc>
              <a:spcPct val="90000"/>
            </a:lnSpc>
            <a:spcBef>
              <a:spcPct val="0"/>
            </a:spcBef>
            <a:spcAft>
              <a:spcPct val="35000"/>
            </a:spcAft>
            <a:buNone/>
          </a:pPr>
          <a:endParaRPr lang="en-GB" sz="2900" kern="1200" dirty="0"/>
        </a:p>
      </dsp:txBody>
      <dsp:txXfrm>
        <a:off x="3524430" y="1178360"/>
        <a:ext cx="1847488" cy="476755"/>
      </dsp:txXfrm>
    </dsp:sp>
    <dsp:sp modelId="{D8339AE7-5DE2-4F04-BB12-40439866EAFE}">
      <dsp:nvSpPr>
        <dsp:cNvPr id="0" name=""/>
        <dsp:cNvSpPr/>
      </dsp:nvSpPr>
      <dsp:spPr>
        <a:xfrm>
          <a:off x="2586825" y="1655115"/>
          <a:ext cx="3722698" cy="512677"/>
        </a:xfrm>
        <a:prstGeom prst="trapezoid">
          <a:avLst>
            <a:gd name="adj" fmla="val 85864"/>
          </a:avLst>
        </a:prstGeom>
        <a:solidFill>
          <a:schemeClr val="accent2"/>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9370" tIns="39370" rIns="39370" bIns="39370" numCol="1" spcCol="1270" anchor="ctr" anchorCtr="0">
          <a:noAutofit/>
        </a:bodyPr>
        <a:lstStyle/>
        <a:p>
          <a:pPr marL="0" lvl="0" indent="0" algn="ctr" defTabSz="1377950">
            <a:lnSpc>
              <a:spcPct val="90000"/>
            </a:lnSpc>
            <a:spcBef>
              <a:spcPct val="0"/>
            </a:spcBef>
            <a:spcAft>
              <a:spcPct val="35000"/>
            </a:spcAft>
            <a:buNone/>
          </a:pPr>
          <a:endParaRPr lang="en-US" altLang="sv-SE" sz="3100" kern="1200" dirty="0"/>
        </a:p>
      </dsp:txBody>
      <dsp:txXfrm>
        <a:off x="3238298" y="1655115"/>
        <a:ext cx="2419753" cy="512677"/>
      </dsp:txXfrm>
    </dsp:sp>
    <dsp:sp modelId="{6F26C441-CF01-4940-B8D2-0EF72655758B}">
      <dsp:nvSpPr>
        <dsp:cNvPr id="0" name=""/>
        <dsp:cNvSpPr/>
      </dsp:nvSpPr>
      <dsp:spPr>
        <a:xfrm>
          <a:off x="2199146" y="2167793"/>
          <a:ext cx="4498056" cy="451504"/>
        </a:xfrm>
        <a:prstGeom prst="trapezoid">
          <a:avLst>
            <a:gd name="adj" fmla="val 85864"/>
          </a:avLst>
        </a:prstGeom>
        <a:solidFill>
          <a:schemeClr val="accent2"/>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endParaRPr lang="en-GB" sz="2700" kern="1200" dirty="0"/>
        </a:p>
      </dsp:txBody>
      <dsp:txXfrm>
        <a:off x="2986306" y="2167793"/>
        <a:ext cx="2923736" cy="451504"/>
      </dsp:txXfrm>
    </dsp:sp>
    <dsp:sp modelId="{879FAFB5-DDD3-407B-8A75-DA2A2FF4E5D1}">
      <dsp:nvSpPr>
        <dsp:cNvPr id="0" name=""/>
        <dsp:cNvSpPr/>
      </dsp:nvSpPr>
      <dsp:spPr>
        <a:xfrm>
          <a:off x="1709508" y="2619298"/>
          <a:ext cx="5477332" cy="570249"/>
        </a:xfrm>
        <a:prstGeom prst="trapezoid">
          <a:avLst>
            <a:gd name="adj" fmla="val 85864"/>
          </a:avLst>
        </a:prstGeom>
        <a:solidFill>
          <a:schemeClr val="accent2"/>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endParaRPr lang="en-GB" sz="1200" b="1" kern="1200" dirty="0">
            <a:solidFill>
              <a:schemeClr val="bg1"/>
            </a:solidFill>
          </a:endParaRPr>
        </a:p>
      </dsp:txBody>
      <dsp:txXfrm>
        <a:off x="2668041" y="2619298"/>
        <a:ext cx="3560266" cy="570249"/>
      </dsp:txXfrm>
    </dsp:sp>
    <dsp:sp modelId="{72A7AE73-B490-4B48-B5B5-29900B2D0362}">
      <dsp:nvSpPr>
        <dsp:cNvPr id="0" name=""/>
        <dsp:cNvSpPr/>
      </dsp:nvSpPr>
      <dsp:spPr>
        <a:xfrm>
          <a:off x="1189069" y="3189548"/>
          <a:ext cx="6518211" cy="606122"/>
        </a:xfrm>
        <a:prstGeom prst="trapezoid">
          <a:avLst>
            <a:gd name="adj" fmla="val 85864"/>
          </a:avLst>
        </a:prstGeom>
        <a:solidFill>
          <a:schemeClr val="accent2"/>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100000"/>
            </a:lnSpc>
            <a:spcBef>
              <a:spcPct val="0"/>
            </a:spcBef>
            <a:spcAft>
              <a:spcPct val="35000"/>
            </a:spcAft>
            <a:buNone/>
          </a:pPr>
          <a:r>
            <a:rPr lang="en-US" altLang="sv-SE" sz="1200" b="1" kern="1200" dirty="0" err="1">
              <a:solidFill>
                <a:schemeClr val="bg1"/>
              </a:solidFill>
            </a:rPr>
            <a:t>Regeringens</a:t>
          </a:r>
          <a:r>
            <a:rPr lang="en-US" altLang="sv-SE" sz="1200" b="1" kern="1200" dirty="0">
              <a:solidFill>
                <a:schemeClr val="bg1"/>
              </a:solidFill>
            </a:rPr>
            <a:t> </a:t>
          </a:r>
          <a:r>
            <a:rPr lang="en-US" altLang="sv-SE" sz="1200" b="1" kern="1200" dirty="0" err="1">
              <a:solidFill>
                <a:schemeClr val="bg1"/>
              </a:solidFill>
            </a:rPr>
            <a:t>förordningar</a:t>
          </a:r>
          <a:r>
            <a:rPr lang="en-US" altLang="sv-SE" sz="1200" b="1" kern="1200" dirty="0">
              <a:solidFill>
                <a:schemeClr val="bg1"/>
              </a:solidFill>
            </a:rPr>
            <a:t>, </a:t>
          </a:r>
          <a:r>
            <a:rPr lang="en-US" altLang="sv-SE" sz="1200" b="1" kern="1200" dirty="0" err="1">
              <a:solidFill>
                <a:schemeClr val="bg1"/>
              </a:solidFill>
            </a:rPr>
            <a:t>t.ex</a:t>
          </a:r>
          <a:r>
            <a:rPr lang="en-US" altLang="sv-SE" sz="1200" b="1" kern="1200" dirty="0">
              <a:solidFill>
                <a:schemeClr val="bg1"/>
              </a:solidFill>
            </a:rPr>
            <a:t>. </a:t>
          </a:r>
          <a:r>
            <a:rPr lang="en-US" altLang="sv-SE" sz="1200" b="1" kern="1200" dirty="0" err="1">
              <a:solidFill>
                <a:schemeClr val="bg1"/>
              </a:solidFill>
            </a:rPr>
            <a:t>försäkringsrörelseförordningen</a:t>
          </a:r>
          <a:endParaRPr lang="en-GB" sz="1200" b="1" kern="1200" dirty="0">
            <a:solidFill>
              <a:schemeClr val="bg1"/>
            </a:solidFill>
          </a:endParaRPr>
        </a:p>
      </dsp:txBody>
      <dsp:txXfrm>
        <a:off x="2329756" y="3189548"/>
        <a:ext cx="4236837" cy="606122"/>
      </dsp:txXfrm>
    </dsp:sp>
    <dsp:sp modelId="{F6E705D4-D22E-472E-A0BD-6F59E550C590}">
      <dsp:nvSpPr>
        <dsp:cNvPr id="0" name=""/>
        <dsp:cNvSpPr/>
      </dsp:nvSpPr>
      <dsp:spPr>
        <a:xfrm>
          <a:off x="585036" y="3795670"/>
          <a:ext cx="7726276" cy="703477"/>
        </a:xfrm>
        <a:prstGeom prst="trapezoid">
          <a:avLst>
            <a:gd name="adj" fmla="val 85864"/>
          </a:avLst>
        </a:prstGeom>
        <a:solidFill>
          <a:schemeClr val="accent2"/>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100000"/>
            </a:lnSpc>
            <a:spcBef>
              <a:spcPct val="0"/>
            </a:spcBef>
            <a:spcAft>
              <a:spcPct val="35000"/>
            </a:spcAft>
            <a:buNone/>
          </a:pPr>
          <a:r>
            <a:rPr lang="en-GB" sz="1200" b="1" kern="1200" dirty="0" err="1">
              <a:solidFill>
                <a:schemeClr val="bg1"/>
              </a:solidFill>
            </a:rPr>
            <a:t>Lagstiftning</a:t>
          </a:r>
          <a:r>
            <a:rPr lang="en-GB" sz="1200" b="1" kern="1200" dirty="0">
              <a:solidFill>
                <a:schemeClr val="bg1"/>
              </a:solidFill>
            </a:rPr>
            <a:t>, </a:t>
          </a:r>
          <a:r>
            <a:rPr lang="en-GB" sz="1200" b="1" kern="1200" dirty="0" err="1">
              <a:solidFill>
                <a:schemeClr val="bg1"/>
              </a:solidFill>
            </a:rPr>
            <a:t>t.ex</a:t>
          </a:r>
          <a:r>
            <a:rPr lang="en-GB" sz="1200" b="1" kern="1200" dirty="0">
              <a:solidFill>
                <a:schemeClr val="bg1"/>
              </a:solidFill>
            </a:rPr>
            <a:t> ABL, LEF, FRL, LFD </a:t>
          </a:r>
          <a:r>
            <a:rPr lang="en-GB" sz="1200" b="1" kern="1200" dirty="0" err="1">
              <a:solidFill>
                <a:schemeClr val="bg1"/>
              </a:solidFill>
            </a:rPr>
            <a:t>och</a:t>
          </a:r>
          <a:r>
            <a:rPr lang="en-GB" sz="1200" b="1" kern="1200" dirty="0">
              <a:solidFill>
                <a:schemeClr val="bg1"/>
              </a:solidFill>
            </a:rPr>
            <a:t> FAL</a:t>
          </a:r>
        </a:p>
      </dsp:txBody>
      <dsp:txXfrm>
        <a:off x="1937135" y="3795670"/>
        <a:ext cx="5022079" cy="703477"/>
      </dsp:txXfrm>
    </dsp:sp>
    <dsp:sp modelId="{951EA79E-3A31-44E3-AAA1-65A7A551335B}">
      <dsp:nvSpPr>
        <dsp:cNvPr id="0" name=""/>
        <dsp:cNvSpPr/>
      </dsp:nvSpPr>
      <dsp:spPr>
        <a:xfrm>
          <a:off x="0" y="4499148"/>
          <a:ext cx="8896349" cy="681354"/>
        </a:xfrm>
        <a:prstGeom prst="trapezoid">
          <a:avLst>
            <a:gd name="adj" fmla="val 85864"/>
          </a:avLst>
        </a:prstGeom>
        <a:solidFill>
          <a:schemeClr val="accent2"/>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GB" sz="1200" b="1" kern="1200" dirty="0">
              <a:solidFill>
                <a:schemeClr val="bg1"/>
              </a:solidFill>
            </a:rPr>
            <a:t>EU:s </a:t>
          </a:r>
          <a:r>
            <a:rPr lang="en-GB" sz="1200" b="1" kern="1200" dirty="0" err="1">
              <a:solidFill>
                <a:schemeClr val="bg1"/>
              </a:solidFill>
            </a:rPr>
            <a:t>förordningar</a:t>
          </a:r>
          <a:r>
            <a:rPr lang="en-GB" sz="1200" b="1" kern="1200" dirty="0">
              <a:solidFill>
                <a:schemeClr val="bg1"/>
              </a:solidFill>
            </a:rPr>
            <a:t>, t ex </a:t>
          </a:r>
          <a:r>
            <a:rPr lang="en-GB" sz="1200" b="1" kern="1200" dirty="0" err="1">
              <a:solidFill>
                <a:schemeClr val="bg1"/>
              </a:solidFill>
            </a:rPr>
            <a:t>Solvens</a:t>
          </a:r>
          <a:r>
            <a:rPr lang="en-GB" sz="1200" b="1" kern="1200" dirty="0">
              <a:solidFill>
                <a:schemeClr val="bg1"/>
              </a:solidFill>
            </a:rPr>
            <a:t> 2-förordningen, Rom 1-förordningen </a:t>
          </a:r>
          <a:r>
            <a:rPr lang="en-GB" sz="1200" b="1" kern="1200" dirty="0" err="1">
              <a:solidFill>
                <a:schemeClr val="bg1"/>
              </a:solidFill>
            </a:rPr>
            <a:t>och</a:t>
          </a:r>
          <a:r>
            <a:rPr lang="en-GB" sz="1200" b="1" kern="1200" dirty="0">
              <a:solidFill>
                <a:schemeClr val="bg1"/>
              </a:solidFill>
            </a:rPr>
            <a:t> </a:t>
          </a:r>
          <a:r>
            <a:rPr lang="en-GB" sz="1200" b="1" kern="1200" dirty="0" err="1">
              <a:solidFill>
                <a:schemeClr val="bg1"/>
              </a:solidFill>
            </a:rPr>
            <a:t>MifiR</a:t>
          </a:r>
          <a:endParaRPr lang="en-GB" sz="1200" b="1" kern="1200" dirty="0">
            <a:solidFill>
              <a:schemeClr val="bg1"/>
            </a:solidFill>
          </a:endParaRPr>
        </a:p>
      </dsp:txBody>
      <dsp:txXfrm>
        <a:off x="1556861" y="4499148"/>
        <a:ext cx="5782627" cy="68135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5BA816-F4D0-4800-9E7E-E3EE8104D1DD}">
      <dsp:nvSpPr>
        <dsp:cNvPr id="0" name=""/>
        <dsp:cNvSpPr/>
      </dsp:nvSpPr>
      <dsp:spPr>
        <a:xfrm>
          <a:off x="1301468" y="2295671"/>
          <a:ext cx="2158000" cy="1419802"/>
        </a:xfrm>
        <a:prstGeom prst="ellipse">
          <a:avLst/>
        </a:prstGeom>
        <a:solidFill>
          <a:schemeClr val="accent2">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sv-SE" sz="1500" kern="1200" dirty="0"/>
            <a:t>Verksamhet</a:t>
          </a:r>
        </a:p>
      </dsp:txBody>
      <dsp:txXfrm>
        <a:off x="1617500" y="2503596"/>
        <a:ext cx="1525936" cy="1003952"/>
      </dsp:txXfrm>
    </dsp:sp>
    <dsp:sp modelId="{23D53F20-C6C2-4B03-AFC7-CE41E67B7054}">
      <dsp:nvSpPr>
        <dsp:cNvPr id="0" name=""/>
        <dsp:cNvSpPr/>
      </dsp:nvSpPr>
      <dsp:spPr>
        <a:xfrm rot="17769143">
          <a:off x="2521313" y="2004566"/>
          <a:ext cx="682558" cy="38282"/>
        </a:xfrm>
        <a:custGeom>
          <a:avLst/>
          <a:gdLst/>
          <a:ahLst/>
          <a:cxnLst/>
          <a:rect l="0" t="0" r="0" b="0"/>
          <a:pathLst>
            <a:path>
              <a:moveTo>
                <a:pt x="0" y="19141"/>
              </a:moveTo>
              <a:lnTo>
                <a:pt x="682558" y="19141"/>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sv-SE" sz="500" kern="1200"/>
        </a:p>
      </dsp:txBody>
      <dsp:txXfrm>
        <a:off x="2845528" y="2006643"/>
        <a:ext cx="34127" cy="34127"/>
      </dsp:txXfrm>
    </dsp:sp>
    <dsp:sp modelId="{99E743C0-C9A9-412D-89DE-06AF810CEB83}">
      <dsp:nvSpPr>
        <dsp:cNvPr id="0" name=""/>
        <dsp:cNvSpPr/>
      </dsp:nvSpPr>
      <dsp:spPr>
        <a:xfrm>
          <a:off x="2475877" y="349533"/>
          <a:ext cx="1720402" cy="1419802"/>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sv-SE" sz="1500" kern="1200" dirty="0"/>
            <a:t>Liv-försäkring</a:t>
          </a:r>
        </a:p>
      </dsp:txBody>
      <dsp:txXfrm>
        <a:off x="2727824" y="557458"/>
        <a:ext cx="1216508" cy="1003952"/>
      </dsp:txXfrm>
    </dsp:sp>
    <dsp:sp modelId="{45CE35E5-2589-487F-A98E-21EE758B7042}">
      <dsp:nvSpPr>
        <dsp:cNvPr id="0" name=""/>
        <dsp:cNvSpPr/>
      </dsp:nvSpPr>
      <dsp:spPr>
        <a:xfrm rot="661005">
          <a:off x="3409395" y="3247244"/>
          <a:ext cx="621502" cy="38282"/>
        </a:xfrm>
        <a:custGeom>
          <a:avLst/>
          <a:gdLst/>
          <a:ahLst/>
          <a:cxnLst/>
          <a:rect l="0" t="0" r="0" b="0"/>
          <a:pathLst>
            <a:path>
              <a:moveTo>
                <a:pt x="0" y="19141"/>
              </a:moveTo>
              <a:lnTo>
                <a:pt x="621502" y="19141"/>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sv-SE" sz="500" kern="1200"/>
        </a:p>
      </dsp:txBody>
      <dsp:txXfrm>
        <a:off x="3704609" y="3250848"/>
        <a:ext cx="31075" cy="31075"/>
      </dsp:txXfrm>
    </dsp:sp>
    <dsp:sp modelId="{C8E7514C-56B8-43BA-BFAD-B00BBCF3C3F2}">
      <dsp:nvSpPr>
        <dsp:cNvPr id="0" name=""/>
        <dsp:cNvSpPr/>
      </dsp:nvSpPr>
      <dsp:spPr>
        <a:xfrm>
          <a:off x="3996988" y="2789992"/>
          <a:ext cx="1845160" cy="1419802"/>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sv-SE" sz="1500" kern="1200" dirty="0"/>
            <a:t>Åter-försäkring</a:t>
          </a:r>
        </a:p>
      </dsp:txBody>
      <dsp:txXfrm>
        <a:off x="4267205" y="2997917"/>
        <a:ext cx="1304726" cy="1003952"/>
      </dsp:txXfrm>
    </dsp:sp>
    <dsp:sp modelId="{C5CA1A82-3746-4053-8C5D-3508E81C896D}">
      <dsp:nvSpPr>
        <dsp:cNvPr id="0" name=""/>
        <dsp:cNvSpPr/>
      </dsp:nvSpPr>
      <dsp:spPr>
        <a:xfrm rot="20280909">
          <a:off x="3259234" y="2404610"/>
          <a:ext cx="1124775" cy="38282"/>
        </a:xfrm>
        <a:custGeom>
          <a:avLst/>
          <a:gdLst/>
          <a:ahLst/>
          <a:cxnLst/>
          <a:rect l="0" t="0" r="0" b="0"/>
          <a:pathLst>
            <a:path>
              <a:moveTo>
                <a:pt x="0" y="19141"/>
              </a:moveTo>
              <a:lnTo>
                <a:pt x="1124775" y="19141"/>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sv-SE" sz="500" kern="1200"/>
        </a:p>
      </dsp:txBody>
      <dsp:txXfrm>
        <a:off x="3793502" y="2395632"/>
        <a:ext cx="56238" cy="56238"/>
      </dsp:txXfrm>
    </dsp:sp>
    <dsp:sp modelId="{8995C1CA-BFD7-49AB-8A04-088477362D55}">
      <dsp:nvSpPr>
        <dsp:cNvPr id="0" name=""/>
        <dsp:cNvSpPr/>
      </dsp:nvSpPr>
      <dsp:spPr>
        <a:xfrm>
          <a:off x="4249041" y="1184570"/>
          <a:ext cx="1767185" cy="1419802"/>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sv-SE" sz="1500" b="0" kern="1200" dirty="0"/>
            <a:t>Skade-försäkring</a:t>
          </a:r>
        </a:p>
      </dsp:txBody>
      <dsp:txXfrm>
        <a:off x="4507839" y="1392495"/>
        <a:ext cx="1249589" cy="100395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5BA816-F4D0-4800-9E7E-E3EE8104D1DD}">
      <dsp:nvSpPr>
        <dsp:cNvPr id="0" name=""/>
        <dsp:cNvSpPr/>
      </dsp:nvSpPr>
      <dsp:spPr>
        <a:xfrm>
          <a:off x="1689307" y="2048030"/>
          <a:ext cx="1990804" cy="1419802"/>
        </a:xfrm>
        <a:prstGeom prst="ellipse">
          <a:avLst/>
        </a:prstGeom>
        <a:solidFill>
          <a:schemeClr val="accent2">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sv-SE" sz="1500" kern="1200" dirty="0"/>
            <a:t>Företags-inriktning</a:t>
          </a:r>
        </a:p>
      </dsp:txBody>
      <dsp:txXfrm>
        <a:off x="1980853" y="2255955"/>
        <a:ext cx="1407712" cy="1003952"/>
      </dsp:txXfrm>
    </dsp:sp>
    <dsp:sp modelId="{C1983642-907D-432C-B8AD-215292639368}">
      <dsp:nvSpPr>
        <dsp:cNvPr id="0" name=""/>
        <dsp:cNvSpPr/>
      </dsp:nvSpPr>
      <dsp:spPr>
        <a:xfrm rot="15974697">
          <a:off x="2413671" y="1819420"/>
          <a:ext cx="421395" cy="38282"/>
        </a:xfrm>
        <a:custGeom>
          <a:avLst/>
          <a:gdLst/>
          <a:ahLst/>
          <a:cxnLst/>
          <a:rect l="0" t="0" r="0" b="0"/>
          <a:pathLst>
            <a:path>
              <a:moveTo>
                <a:pt x="0" y="19141"/>
              </a:moveTo>
              <a:lnTo>
                <a:pt x="421395" y="19141"/>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sv-SE" sz="500" kern="1200"/>
        </a:p>
      </dsp:txBody>
      <dsp:txXfrm rot="10800000">
        <a:off x="2613834" y="1828026"/>
        <a:ext cx="21069" cy="21069"/>
      </dsp:txXfrm>
    </dsp:sp>
    <dsp:sp modelId="{BB1D9993-961F-4B0E-9A99-876076C0EFAC}">
      <dsp:nvSpPr>
        <dsp:cNvPr id="0" name=""/>
        <dsp:cNvSpPr/>
      </dsp:nvSpPr>
      <dsp:spPr>
        <a:xfrm>
          <a:off x="1501549" y="209195"/>
          <a:ext cx="2124947" cy="1419802"/>
        </a:xfrm>
        <a:prstGeom prst="ellipse">
          <a:avLst/>
        </a:prstGeom>
        <a:solidFill>
          <a:schemeClr val="accent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sv-SE" sz="1500" kern="1200" dirty="0"/>
            <a:t>Livförsäkrings-företag</a:t>
          </a:r>
        </a:p>
      </dsp:txBody>
      <dsp:txXfrm>
        <a:off x="1812740" y="417120"/>
        <a:ext cx="1502565" cy="1003952"/>
      </dsp:txXfrm>
    </dsp:sp>
    <dsp:sp modelId="{45CE35E5-2589-487F-A98E-21EE758B7042}">
      <dsp:nvSpPr>
        <dsp:cNvPr id="0" name=""/>
        <dsp:cNvSpPr/>
      </dsp:nvSpPr>
      <dsp:spPr>
        <a:xfrm rot="607637">
          <a:off x="3643691" y="2985709"/>
          <a:ext cx="846805" cy="38282"/>
        </a:xfrm>
        <a:custGeom>
          <a:avLst/>
          <a:gdLst/>
          <a:ahLst/>
          <a:cxnLst/>
          <a:rect l="0" t="0" r="0" b="0"/>
          <a:pathLst>
            <a:path>
              <a:moveTo>
                <a:pt x="0" y="19141"/>
              </a:moveTo>
              <a:lnTo>
                <a:pt x="846805" y="19141"/>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sv-SE" sz="500" kern="1200"/>
        </a:p>
      </dsp:txBody>
      <dsp:txXfrm>
        <a:off x="4045924" y="2983680"/>
        <a:ext cx="42340" cy="42340"/>
      </dsp:txXfrm>
    </dsp:sp>
    <dsp:sp modelId="{C8E7514C-56B8-43BA-BFAD-B00BBCF3C3F2}">
      <dsp:nvSpPr>
        <dsp:cNvPr id="0" name=""/>
        <dsp:cNvSpPr/>
      </dsp:nvSpPr>
      <dsp:spPr>
        <a:xfrm>
          <a:off x="4459350" y="2531335"/>
          <a:ext cx="1862312" cy="1419802"/>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sv-SE" sz="1500" kern="1200" dirty="0"/>
            <a:t>Åter-försäkrings-bolag</a:t>
          </a:r>
        </a:p>
      </dsp:txBody>
      <dsp:txXfrm>
        <a:off x="4732079" y="2739260"/>
        <a:ext cx="1316854" cy="1003952"/>
      </dsp:txXfrm>
    </dsp:sp>
    <dsp:sp modelId="{A768084D-3652-470F-9079-B70CEB1A22D9}">
      <dsp:nvSpPr>
        <dsp:cNvPr id="0" name=""/>
        <dsp:cNvSpPr/>
      </dsp:nvSpPr>
      <dsp:spPr>
        <a:xfrm rot="19362900">
          <a:off x="3227146" y="1811489"/>
          <a:ext cx="1350961" cy="38282"/>
        </a:xfrm>
        <a:custGeom>
          <a:avLst/>
          <a:gdLst/>
          <a:ahLst/>
          <a:cxnLst/>
          <a:rect l="0" t="0" r="0" b="0"/>
          <a:pathLst>
            <a:path>
              <a:moveTo>
                <a:pt x="0" y="19141"/>
              </a:moveTo>
              <a:lnTo>
                <a:pt x="1350961" y="19141"/>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sv-SE" sz="500" kern="1200"/>
        </a:p>
      </dsp:txBody>
      <dsp:txXfrm>
        <a:off x="3868853" y="1796856"/>
        <a:ext cx="67548" cy="67548"/>
      </dsp:txXfrm>
    </dsp:sp>
    <dsp:sp modelId="{D6513A62-D38F-49AF-BB6C-8FA38F7120CA}">
      <dsp:nvSpPr>
        <dsp:cNvPr id="0" name=""/>
        <dsp:cNvSpPr/>
      </dsp:nvSpPr>
      <dsp:spPr>
        <a:xfrm>
          <a:off x="4166118" y="209205"/>
          <a:ext cx="1867409" cy="1419802"/>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sv-SE" sz="1500" kern="1200" dirty="0"/>
            <a:t>Skade-försäkrings-företag</a:t>
          </a:r>
        </a:p>
      </dsp:txBody>
      <dsp:txXfrm>
        <a:off x="4439594" y="417130"/>
        <a:ext cx="1320457" cy="100395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5BA816-F4D0-4800-9E7E-E3EE8104D1DD}">
      <dsp:nvSpPr>
        <dsp:cNvPr id="0" name=""/>
        <dsp:cNvSpPr/>
      </dsp:nvSpPr>
      <dsp:spPr>
        <a:xfrm>
          <a:off x="2348031" y="1865544"/>
          <a:ext cx="1990804" cy="1419802"/>
        </a:xfrm>
        <a:prstGeom prst="ellipse">
          <a:avLst/>
        </a:prstGeom>
        <a:solidFill>
          <a:schemeClr val="accent2">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sv-SE" sz="1600" kern="1200" dirty="0"/>
            <a:t>Bolagsform</a:t>
          </a:r>
          <a:endParaRPr lang="sv-SE" sz="1200" kern="1200" dirty="0"/>
        </a:p>
      </dsp:txBody>
      <dsp:txXfrm>
        <a:off x="2639577" y="2073469"/>
        <a:ext cx="1407712" cy="1003952"/>
      </dsp:txXfrm>
    </dsp:sp>
    <dsp:sp modelId="{C1983642-907D-432C-B8AD-215292639368}">
      <dsp:nvSpPr>
        <dsp:cNvPr id="0" name=""/>
        <dsp:cNvSpPr/>
      </dsp:nvSpPr>
      <dsp:spPr>
        <a:xfrm rot="15106212">
          <a:off x="2796367" y="1634097"/>
          <a:ext cx="486655" cy="38282"/>
        </a:xfrm>
        <a:custGeom>
          <a:avLst/>
          <a:gdLst/>
          <a:ahLst/>
          <a:cxnLst/>
          <a:rect l="0" t="0" r="0" b="0"/>
          <a:pathLst>
            <a:path>
              <a:moveTo>
                <a:pt x="0" y="19141"/>
              </a:moveTo>
              <a:lnTo>
                <a:pt x="486655" y="19141"/>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sv-SE" sz="500" kern="1200"/>
        </a:p>
      </dsp:txBody>
      <dsp:txXfrm rot="10800000">
        <a:off x="3027529" y="1641072"/>
        <a:ext cx="24332" cy="24332"/>
      </dsp:txXfrm>
    </dsp:sp>
    <dsp:sp modelId="{BB1D9993-961F-4B0E-9A99-876076C0EFAC}">
      <dsp:nvSpPr>
        <dsp:cNvPr id="0" name=""/>
        <dsp:cNvSpPr/>
      </dsp:nvSpPr>
      <dsp:spPr>
        <a:xfrm>
          <a:off x="1696879" y="19654"/>
          <a:ext cx="2077184" cy="1419802"/>
        </a:xfrm>
        <a:prstGeom prst="ellipse">
          <a:avLst/>
        </a:prstGeom>
        <a:solidFill>
          <a:schemeClr val="accent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sv-SE" altLang="sv-SE" sz="1400" kern="1200" dirty="0">
              <a:latin typeface="+mn-lt"/>
            </a:rPr>
            <a:t>Försäkrings-aktiebolag</a:t>
          </a:r>
          <a:endParaRPr lang="sv-SE" sz="1400" kern="1200" dirty="0"/>
        </a:p>
      </dsp:txBody>
      <dsp:txXfrm>
        <a:off x="2001076" y="227579"/>
        <a:ext cx="1468790" cy="1003952"/>
      </dsp:txXfrm>
    </dsp:sp>
    <dsp:sp modelId="{45CE35E5-2589-487F-A98E-21EE758B7042}">
      <dsp:nvSpPr>
        <dsp:cNvPr id="0" name=""/>
        <dsp:cNvSpPr/>
      </dsp:nvSpPr>
      <dsp:spPr>
        <a:xfrm rot="999684">
          <a:off x="4253658" y="2883138"/>
          <a:ext cx="363686" cy="38282"/>
        </a:xfrm>
        <a:custGeom>
          <a:avLst/>
          <a:gdLst/>
          <a:ahLst/>
          <a:cxnLst/>
          <a:rect l="0" t="0" r="0" b="0"/>
          <a:pathLst>
            <a:path>
              <a:moveTo>
                <a:pt x="0" y="19141"/>
              </a:moveTo>
              <a:lnTo>
                <a:pt x="363686" y="19141"/>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sv-SE" sz="500" kern="1200"/>
        </a:p>
      </dsp:txBody>
      <dsp:txXfrm>
        <a:off x="4426409" y="2893187"/>
        <a:ext cx="18184" cy="18184"/>
      </dsp:txXfrm>
    </dsp:sp>
    <dsp:sp modelId="{C8E7514C-56B8-43BA-BFAD-B00BBCF3C3F2}">
      <dsp:nvSpPr>
        <dsp:cNvPr id="0" name=""/>
        <dsp:cNvSpPr/>
      </dsp:nvSpPr>
      <dsp:spPr>
        <a:xfrm>
          <a:off x="4546964" y="2501847"/>
          <a:ext cx="1845160" cy="1419802"/>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sv-SE" sz="1400" kern="1200" dirty="0"/>
            <a:t>Försäkrings-föreningar</a:t>
          </a:r>
        </a:p>
      </dsp:txBody>
      <dsp:txXfrm>
        <a:off x="4817181" y="2709772"/>
        <a:ext cx="1304726" cy="1003952"/>
      </dsp:txXfrm>
    </dsp:sp>
    <dsp:sp modelId="{A768084D-3652-470F-9079-B70CEB1A22D9}">
      <dsp:nvSpPr>
        <dsp:cNvPr id="0" name=""/>
        <dsp:cNvSpPr/>
      </dsp:nvSpPr>
      <dsp:spPr>
        <a:xfrm rot="19628028">
          <a:off x="4017424" y="1863692"/>
          <a:ext cx="796016" cy="38282"/>
        </a:xfrm>
        <a:custGeom>
          <a:avLst/>
          <a:gdLst/>
          <a:ahLst/>
          <a:cxnLst/>
          <a:rect l="0" t="0" r="0" b="0"/>
          <a:pathLst>
            <a:path>
              <a:moveTo>
                <a:pt x="0" y="19141"/>
              </a:moveTo>
              <a:lnTo>
                <a:pt x="796016" y="19141"/>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sv-SE" sz="500" kern="1200"/>
        </a:p>
      </dsp:txBody>
      <dsp:txXfrm>
        <a:off x="4395532" y="1862933"/>
        <a:ext cx="39800" cy="39800"/>
      </dsp:txXfrm>
    </dsp:sp>
    <dsp:sp modelId="{D6513A62-D38F-49AF-BB6C-8FA38F7120CA}">
      <dsp:nvSpPr>
        <dsp:cNvPr id="0" name=""/>
        <dsp:cNvSpPr/>
      </dsp:nvSpPr>
      <dsp:spPr>
        <a:xfrm>
          <a:off x="4527535" y="497245"/>
          <a:ext cx="1867409" cy="1419802"/>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sv-SE" sz="1400" kern="1200" dirty="0"/>
            <a:t>Ömsesidiga försäkrings-bolag</a:t>
          </a:r>
        </a:p>
      </dsp:txBody>
      <dsp:txXfrm>
        <a:off x="4801011" y="705170"/>
        <a:ext cx="1320457" cy="1003952"/>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1"/>
            <a:ext cx="2945659"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sv-SE"/>
          </a:p>
        </p:txBody>
      </p:sp>
      <p:sp>
        <p:nvSpPr>
          <p:cNvPr id="11267" name="Rectangle 3"/>
          <p:cNvSpPr>
            <a:spLocks noGrp="1" noChangeArrowheads="1"/>
          </p:cNvSpPr>
          <p:nvPr>
            <p:ph type="dt" sz="quarter" idx="1"/>
          </p:nvPr>
        </p:nvSpPr>
        <p:spPr bwMode="auto">
          <a:xfrm>
            <a:off x="3850443" y="1"/>
            <a:ext cx="2945659"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sv-SE"/>
          </a:p>
        </p:txBody>
      </p:sp>
      <p:sp>
        <p:nvSpPr>
          <p:cNvPr id="11268" name="Rectangle 4"/>
          <p:cNvSpPr>
            <a:spLocks noGrp="1" noChangeArrowheads="1"/>
          </p:cNvSpPr>
          <p:nvPr>
            <p:ph type="ftr" sz="quarter" idx="2"/>
          </p:nvPr>
        </p:nvSpPr>
        <p:spPr bwMode="auto">
          <a:xfrm>
            <a:off x="0" y="9428584"/>
            <a:ext cx="2945659"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sv-SE"/>
          </a:p>
        </p:txBody>
      </p:sp>
      <p:sp>
        <p:nvSpPr>
          <p:cNvPr id="11269" name="Rectangle 5"/>
          <p:cNvSpPr>
            <a:spLocks noGrp="1" noChangeArrowheads="1"/>
          </p:cNvSpPr>
          <p:nvPr>
            <p:ph type="sldNum" sz="quarter" idx="3"/>
          </p:nvPr>
        </p:nvSpPr>
        <p:spPr bwMode="auto">
          <a:xfrm>
            <a:off x="3850443" y="9428584"/>
            <a:ext cx="2945659"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7D82ADE-D127-4731-88BE-9E242ACD5EBC}" type="slidenum">
              <a:rPr lang="sv-SE"/>
              <a:pPr>
                <a:defRPr/>
              </a:pPr>
              <a:t>‹#›</a:t>
            </a:fld>
            <a:endParaRPr lang="sv-SE"/>
          </a:p>
        </p:txBody>
      </p:sp>
      <p:sp>
        <p:nvSpPr>
          <p:cNvPr id="2" name="DokRef"/>
          <p:cNvSpPr txBox="1"/>
          <p:nvPr/>
        </p:nvSpPr>
        <p:spPr>
          <a:xfrm>
            <a:off x="0" y="8747741"/>
            <a:ext cx="169277" cy="861498"/>
          </a:xfrm>
          <a:prstGeom prst="rect">
            <a:avLst/>
          </a:prstGeom>
          <a:noFill/>
        </p:spPr>
        <p:txBody>
          <a:bodyPr vert="vert270" lIns="0" bIns="190500" rtlCol="0">
            <a:spAutoFit/>
          </a:bodyPr>
          <a:lstStyle/>
          <a:p>
            <a:endParaRPr lang="sv-SE" sz="500">
              <a:solidFill>
                <a:srgbClr val="898989"/>
              </a:solidFill>
            </a:endParaRPr>
          </a:p>
        </p:txBody>
      </p:sp>
    </p:spTree>
    <p:extLst>
      <p:ext uri="{BB962C8B-B14F-4D97-AF65-F5344CB8AC3E}">
        <p14:creationId xmlns:p14="http://schemas.microsoft.com/office/powerpoint/2010/main" val="32777805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1"/>
            <a:ext cx="2945659"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0243" name="Rectangle 3"/>
          <p:cNvSpPr>
            <a:spLocks noGrp="1" noChangeArrowheads="1"/>
          </p:cNvSpPr>
          <p:nvPr>
            <p:ph type="dt" idx="1"/>
          </p:nvPr>
        </p:nvSpPr>
        <p:spPr bwMode="auto">
          <a:xfrm>
            <a:off x="3850443" y="1"/>
            <a:ext cx="2945659"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1268"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5" name="Rectangle 5"/>
          <p:cNvSpPr>
            <a:spLocks noGrp="1" noChangeArrowheads="1"/>
          </p:cNvSpPr>
          <p:nvPr>
            <p:ph type="body" sz="quarter" idx="3"/>
          </p:nvPr>
        </p:nvSpPr>
        <p:spPr bwMode="auto">
          <a:xfrm>
            <a:off x="679768" y="4715153"/>
            <a:ext cx="5438140" cy="44669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Klicka här för att ändra format på bakgrundstexten</a:t>
            </a:r>
          </a:p>
          <a:p>
            <a:pPr lvl="1"/>
            <a:r>
              <a:rPr lang="en-US" noProof="0"/>
              <a:t>Nivå två</a:t>
            </a:r>
          </a:p>
          <a:p>
            <a:pPr lvl="2"/>
            <a:r>
              <a:rPr lang="en-US" noProof="0"/>
              <a:t>Nivå tre</a:t>
            </a:r>
          </a:p>
          <a:p>
            <a:pPr lvl="3"/>
            <a:r>
              <a:rPr lang="en-US" noProof="0"/>
              <a:t>Nivå fyra</a:t>
            </a:r>
          </a:p>
          <a:p>
            <a:pPr lvl="4"/>
            <a:r>
              <a:rPr lang="en-US" noProof="0"/>
              <a:t>Nivå fem</a:t>
            </a:r>
          </a:p>
        </p:txBody>
      </p:sp>
      <p:sp>
        <p:nvSpPr>
          <p:cNvPr id="10246" name="Rectangle 6"/>
          <p:cNvSpPr>
            <a:spLocks noGrp="1" noChangeArrowheads="1"/>
          </p:cNvSpPr>
          <p:nvPr>
            <p:ph type="ftr" sz="quarter" idx="4"/>
          </p:nvPr>
        </p:nvSpPr>
        <p:spPr bwMode="auto">
          <a:xfrm>
            <a:off x="0" y="9428584"/>
            <a:ext cx="2945659"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0247" name="Rectangle 7"/>
          <p:cNvSpPr>
            <a:spLocks noGrp="1" noChangeArrowheads="1"/>
          </p:cNvSpPr>
          <p:nvPr>
            <p:ph type="sldNum" sz="quarter" idx="5"/>
          </p:nvPr>
        </p:nvSpPr>
        <p:spPr bwMode="auto">
          <a:xfrm>
            <a:off x="3850443" y="9428584"/>
            <a:ext cx="2945659"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73D3021B-B631-48DA-B1A3-AD3A1049F53B}" type="slidenum">
              <a:rPr lang="en-US"/>
              <a:pPr>
                <a:defRPr/>
              </a:pPr>
              <a:t>‹#›</a:t>
            </a:fld>
            <a:endParaRPr lang="en-US"/>
          </a:p>
        </p:txBody>
      </p:sp>
      <p:sp>
        <p:nvSpPr>
          <p:cNvPr id="2" name="DokRef"/>
          <p:cNvSpPr txBox="1"/>
          <p:nvPr/>
        </p:nvSpPr>
        <p:spPr>
          <a:xfrm>
            <a:off x="0" y="8747741"/>
            <a:ext cx="169277" cy="861498"/>
          </a:xfrm>
          <a:prstGeom prst="rect">
            <a:avLst/>
          </a:prstGeom>
          <a:noFill/>
        </p:spPr>
        <p:txBody>
          <a:bodyPr vert="vert270" lIns="0" bIns="190500" rtlCol="0">
            <a:spAutoFit/>
          </a:bodyPr>
          <a:lstStyle/>
          <a:p>
            <a:endParaRPr lang="sv-SE" sz="500">
              <a:solidFill>
                <a:srgbClr val="898989"/>
              </a:solidFill>
            </a:endParaRPr>
          </a:p>
        </p:txBody>
      </p:sp>
    </p:spTree>
    <p:extLst>
      <p:ext uri="{BB962C8B-B14F-4D97-AF65-F5344CB8AC3E}">
        <p14:creationId xmlns:p14="http://schemas.microsoft.com/office/powerpoint/2010/main" val="309023525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F0EA49B-5B30-47C9-A843-EACB6B12CCE8}" type="slidenum">
              <a:rPr lang="en-US" altLang="sv-SE" smtClean="0"/>
              <a:pPr eaLnBrk="1" hangingPunct="1"/>
              <a:t>1</a:t>
            </a:fld>
            <a:endParaRPr lang="en-US" altLang="sv-SE"/>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v-SE" altLang="sv-S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A5C7AD1-FFCE-44D4-A6D3-1B7657EF8CB8}" type="slidenum">
              <a:rPr lang="en-US" altLang="sv-SE" smtClean="0"/>
              <a:pPr eaLnBrk="1" hangingPunct="1"/>
              <a:t>13</a:t>
            </a:fld>
            <a:endParaRPr lang="en-US" altLang="sv-SE"/>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v-SE" altLang="sv-SE"/>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A5C7AD1-FFCE-44D4-A6D3-1B7657EF8CB8}" type="slidenum">
              <a:rPr lang="en-US" altLang="sv-SE" smtClean="0"/>
              <a:pPr eaLnBrk="1" hangingPunct="1"/>
              <a:t>15</a:t>
            </a:fld>
            <a:endParaRPr lang="en-US" altLang="sv-SE"/>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v-SE" altLang="sv-SE"/>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A5C7AD1-FFCE-44D4-A6D3-1B7657EF8CB8}" type="slidenum">
              <a:rPr lang="en-US" altLang="sv-SE" smtClean="0"/>
              <a:pPr eaLnBrk="1" hangingPunct="1"/>
              <a:t>16</a:t>
            </a:fld>
            <a:endParaRPr lang="en-US" altLang="sv-SE"/>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v-SE" altLang="sv-SE"/>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A5C7AD1-FFCE-44D4-A6D3-1B7657EF8CB8}" type="slidenum">
              <a:rPr lang="en-US" altLang="sv-SE" smtClean="0"/>
              <a:pPr eaLnBrk="1" hangingPunct="1"/>
              <a:t>17</a:t>
            </a:fld>
            <a:endParaRPr lang="en-US" altLang="sv-SE"/>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v-SE" altLang="sv-SE"/>
          </a:p>
        </p:txBody>
      </p:sp>
    </p:spTree>
    <p:extLst>
      <p:ext uri="{BB962C8B-B14F-4D97-AF65-F5344CB8AC3E}">
        <p14:creationId xmlns:p14="http://schemas.microsoft.com/office/powerpoint/2010/main" val="12532058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A5C7AD1-FFCE-44D4-A6D3-1B7657EF8CB8}" type="slidenum">
              <a:rPr lang="en-US" altLang="sv-SE" smtClean="0"/>
              <a:pPr eaLnBrk="1" hangingPunct="1"/>
              <a:t>18</a:t>
            </a:fld>
            <a:endParaRPr lang="en-US" altLang="sv-SE"/>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v-SE" altLang="sv-SE"/>
          </a:p>
        </p:txBody>
      </p:sp>
    </p:spTree>
    <p:extLst>
      <p:ext uri="{BB962C8B-B14F-4D97-AF65-F5344CB8AC3E}">
        <p14:creationId xmlns:p14="http://schemas.microsoft.com/office/powerpoint/2010/main" val="13180018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A5C7AD1-FFCE-44D4-A6D3-1B7657EF8CB8}" type="slidenum">
              <a:rPr lang="en-US" altLang="sv-SE" smtClean="0"/>
              <a:pPr eaLnBrk="1" hangingPunct="1"/>
              <a:t>19</a:t>
            </a:fld>
            <a:endParaRPr lang="en-US" altLang="sv-SE"/>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v-SE" altLang="sv-SE"/>
          </a:p>
        </p:txBody>
      </p:sp>
    </p:spTree>
    <p:extLst>
      <p:ext uri="{BB962C8B-B14F-4D97-AF65-F5344CB8AC3E}">
        <p14:creationId xmlns:p14="http://schemas.microsoft.com/office/powerpoint/2010/main" val="16002387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A5C7AD1-FFCE-44D4-A6D3-1B7657EF8CB8}" type="slidenum">
              <a:rPr lang="en-US" altLang="sv-SE" smtClean="0"/>
              <a:pPr eaLnBrk="1" hangingPunct="1"/>
              <a:t>20</a:t>
            </a:fld>
            <a:endParaRPr lang="en-US" altLang="sv-SE"/>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v-SE" altLang="sv-SE"/>
          </a:p>
        </p:txBody>
      </p:sp>
    </p:spTree>
    <p:extLst>
      <p:ext uri="{BB962C8B-B14F-4D97-AF65-F5344CB8AC3E}">
        <p14:creationId xmlns:p14="http://schemas.microsoft.com/office/powerpoint/2010/main" val="258551325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A5C7AD1-FFCE-44D4-A6D3-1B7657EF8CB8}" type="slidenum">
              <a:rPr lang="en-US" altLang="sv-SE" smtClean="0"/>
              <a:pPr eaLnBrk="1" hangingPunct="1"/>
              <a:t>21</a:t>
            </a:fld>
            <a:endParaRPr lang="en-US" altLang="sv-SE"/>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v-SE" altLang="sv-SE"/>
          </a:p>
        </p:txBody>
      </p:sp>
    </p:spTree>
    <p:extLst>
      <p:ext uri="{BB962C8B-B14F-4D97-AF65-F5344CB8AC3E}">
        <p14:creationId xmlns:p14="http://schemas.microsoft.com/office/powerpoint/2010/main" val="38039595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A5C7AD1-FFCE-44D4-A6D3-1B7657EF8CB8}" type="slidenum">
              <a:rPr lang="en-US" altLang="sv-SE" smtClean="0"/>
              <a:pPr eaLnBrk="1" hangingPunct="1"/>
              <a:t>23</a:t>
            </a:fld>
            <a:endParaRPr lang="en-US" altLang="sv-SE"/>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v-SE" altLang="sv-SE"/>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A5C7AD1-FFCE-44D4-A6D3-1B7657EF8CB8}" type="slidenum">
              <a:rPr lang="en-US" altLang="sv-SE" smtClean="0"/>
              <a:pPr eaLnBrk="1" hangingPunct="1"/>
              <a:t>24</a:t>
            </a:fld>
            <a:endParaRPr lang="en-US" altLang="sv-SE"/>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v-SE" altLang="sv-S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A5C7AD1-FFCE-44D4-A6D3-1B7657EF8CB8}" type="slidenum">
              <a:rPr lang="en-US" altLang="sv-SE" smtClean="0"/>
              <a:pPr eaLnBrk="1" hangingPunct="1"/>
              <a:t>2</a:t>
            </a:fld>
            <a:endParaRPr lang="en-US" altLang="sv-SE"/>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v-SE" altLang="sv-SE"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A5C7AD1-FFCE-44D4-A6D3-1B7657EF8CB8}" type="slidenum">
              <a:rPr lang="en-US" altLang="sv-SE" smtClean="0"/>
              <a:pPr eaLnBrk="1" hangingPunct="1"/>
              <a:t>25</a:t>
            </a:fld>
            <a:endParaRPr lang="en-US" altLang="sv-SE"/>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v-SE" altLang="sv-SE"/>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A5C7AD1-FFCE-44D4-A6D3-1B7657EF8CB8}" type="slidenum">
              <a:rPr lang="en-US" altLang="sv-SE" smtClean="0"/>
              <a:pPr eaLnBrk="1" hangingPunct="1"/>
              <a:t>26</a:t>
            </a:fld>
            <a:endParaRPr lang="en-US" altLang="sv-SE"/>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v-SE" altLang="sv-SE"/>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A5C7AD1-FFCE-44D4-A6D3-1B7657EF8CB8}" type="slidenum">
              <a:rPr lang="en-US" altLang="sv-SE" smtClean="0"/>
              <a:pPr eaLnBrk="1" hangingPunct="1"/>
              <a:t>27</a:t>
            </a:fld>
            <a:endParaRPr lang="en-US" altLang="sv-SE"/>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v-SE" altLang="sv-SE"/>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A5C7AD1-FFCE-44D4-A6D3-1B7657EF8CB8}" type="slidenum">
              <a:rPr lang="en-US" altLang="sv-SE" smtClean="0"/>
              <a:pPr eaLnBrk="1" hangingPunct="1"/>
              <a:t>28</a:t>
            </a:fld>
            <a:endParaRPr lang="en-US" altLang="sv-SE"/>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v-SE" altLang="sv-SE"/>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A5C7AD1-FFCE-44D4-A6D3-1B7657EF8CB8}" type="slidenum">
              <a:rPr lang="en-US" altLang="sv-SE" smtClean="0"/>
              <a:pPr eaLnBrk="1" hangingPunct="1"/>
              <a:t>29</a:t>
            </a:fld>
            <a:endParaRPr lang="en-US" altLang="sv-SE"/>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v-SE" altLang="sv-SE"/>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A5C7AD1-FFCE-44D4-A6D3-1B7657EF8CB8}" type="slidenum">
              <a:rPr lang="en-US" altLang="sv-SE" smtClean="0"/>
              <a:pPr eaLnBrk="1" hangingPunct="1"/>
              <a:t>31</a:t>
            </a:fld>
            <a:endParaRPr lang="en-US" altLang="sv-SE"/>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v-SE" altLang="sv-SE"/>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A5C7AD1-FFCE-44D4-A6D3-1B7657EF8CB8}" type="slidenum">
              <a:rPr lang="en-US" altLang="sv-SE" smtClean="0"/>
              <a:pPr eaLnBrk="1" hangingPunct="1"/>
              <a:t>32</a:t>
            </a:fld>
            <a:endParaRPr lang="en-US" altLang="sv-SE"/>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v-SE" altLang="sv-SE"/>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a:p>
        </p:txBody>
      </p:sp>
      <p:sp>
        <p:nvSpPr>
          <p:cNvPr id="4" name="Slide Number Placeholder 3"/>
          <p:cNvSpPr>
            <a:spLocks noGrp="1"/>
          </p:cNvSpPr>
          <p:nvPr>
            <p:ph type="sldNum" sz="quarter" idx="10"/>
          </p:nvPr>
        </p:nvSpPr>
        <p:spPr/>
        <p:txBody>
          <a:bodyPr/>
          <a:lstStyle/>
          <a:p>
            <a:pPr>
              <a:defRPr/>
            </a:pPr>
            <a:fld id="{73D3021B-B631-48DA-B1A3-AD3A1049F53B}" type="slidenum">
              <a:rPr lang="en-US" smtClean="0"/>
              <a:pPr>
                <a:defRPr/>
              </a:pPr>
              <a:t>35</a:t>
            </a:fld>
            <a:endParaRPr lang="en-US"/>
          </a:p>
        </p:txBody>
      </p:sp>
    </p:spTree>
    <p:extLst>
      <p:ext uri="{BB962C8B-B14F-4D97-AF65-F5344CB8AC3E}">
        <p14:creationId xmlns:p14="http://schemas.microsoft.com/office/powerpoint/2010/main" val="424059602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a:p>
        </p:txBody>
      </p:sp>
      <p:sp>
        <p:nvSpPr>
          <p:cNvPr id="4" name="Slide Number Placeholder 3"/>
          <p:cNvSpPr>
            <a:spLocks noGrp="1"/>
          </p:cNvSpPr>
          <p:nvPr>
            <p:ph type="sldNum" sz="quarter" idx="10"/>
          </p:nvPr>
        </p:nvSpPr>
        <p:spPr/>
        <p:txBody>
          <a:bodyPr/>
          <a:lstStyle/>
          <a:p>
            <a:pPr>
              <a:defRPr/>
            </a:pPr>
            <a:fld id="{73D3021B-B631-48DA-B1A3-AD3A1049F53B}" type="slidenum">
              <a:rPr lang="en-US" smtClean="0"/>
              <a:pPr>
                <a:defRPr/>
              </a:pPr>
              <a:t>36</a:t>
            </a:fld>
            <a:endParaRPr lang="en-US"/>
          </a:p>
        </p:txBody>
      </p:sp>
    </p:spTree>
    <p:extLst>
      <p:ext uri="{BB962C8B-B14F-4D97-AF65-F5344CB8AC3E}">
        <p14:creationId xmlns:p14="http://schemas.microsoft.com/office/powerpoint/2010/main" val="424059602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A5C7AD1-FFCE-44D4-A6D3-1B7657EF8CB8}" type="slidenum">
              <a:rPr lang="en-US" altLang="sv-SE" smtClean="0"/>
              <a:pPr eaLnBrk="1" hangingPunct="1"/>
              <a:t>40</a:t>
            </a:fld>
            <a:endParaRPr lang="en-US" altLang="sv-SE"/>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v-SE" altLang="sv-S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A5C7AD1-FFCE-44D4-A6D3-1B7657EF8CB8}" type="slidenum">
              <a:rPr lang="en-US" altLang="sv-SE" smtClean="0"/>
              <a:pPr eaLnBrk="1" hangingPunct="1"/>
              <a:t>3</a:t>
            </a:fld>
            <a:endParaRPr lang="en-US" altLang="sv-SE"/>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v-SE" altLang="sv-SE"/>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A5C7AD1-FFCE-44D4-A6D3-1B7657EF8CB8}" type="slidenum">
              <a:rPr lang="en-US" altLang="sv-SE" smtClean="0"/>
              <a:pPr eaLnBrk="1" hangingPunct="1"/>
              <a:t>41</a:t>
            </a:fld>
            <a:endParaRPr lang="en-US" altLang="sv-SE"/>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v-SE" altLang="sv-SE"/>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A5C7AD1-FFCE-44D4-A6D3-1B7657EF8CB8}" type="slidenum">
              <a:rPr lang="en-US" altLang="sv-SE" smtClean="0"/>
              <a:pPr eaLnBrk="1" hangingPunct="1"/>
              <a:t>42</a:t>
            </a:fld>
            <a:endParaRPr lang="en-US" altLang="sv-SE"/>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v-SE" altLang="sv-SE"/>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A5C7AD1-FFCE-44D4-A6D3-1B7657EF8CB8}" type="slidenum">
              <a:rPr lang="en-US" altLang="sv-SE" smtClean="0"/>
              <a:pPr eaLnBrk="1" hangingPunct="1"/>
              <a:t>43</a:t>
            </a:fld>
            <a:endParaRPr lang="en-US" altLang="sv-SE"/>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v-SE" altLang="sv-SE"/>
          </a:p>
        </p:txBody>
      </p:sp>
    </p:spTree>
    <p:extLst>
      <p:ext uri="{BB962C8B-B14F-4D97-AF65-F5344CB8AC3E}">
        <p14:creationId xmlns:p14="http://schemas.microsoft.com/office/powerpoint/2010/main" val="259888590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A5C7AD1-FFCE-44D4-A6D3-1B7657EF8CB8}" type="slidenum">
              <a:rPr lang="en-US" altLang="sv-SE" smtClean="0"/>
              <a:pPr eaLnBrk="1" hangingPunct="1"/>
              <a:t>44</a:t>
            </a:fld>
            <a:endParaRPr lang="en-US" altLang="sv-SE"/>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v-SE" altLang="sv-SE"/>
          </a:p>
        </p:txBody>
      </p:sp>
    </p:spTree>
    <p:extLst>
      <p:ext uri="{BB962C8B-B14F-4D97-AF65-F5344CB8AC3E}">
        <p14:creationId xmlns:p14="http://schemas.microsoft.com/office/powerpoint/2010/main" val="276418635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A013B572-F092-4E25-B21F-B37AD03DCD49}" type="slidenum">
              <a:rPr lang="en-US" altLang="sv-SE" smtClean="0"/>
              <a:pPr eaLnBrk="1" hangingPunct="1">
                <a:spcBef>
                  <a:spcPct val="0"/>
                </a:spcBef>
              </a:pPr>
              <a:t>45</a:t>
            </a:fld>
            <a:endParaRPr lang="en-US" altLang="sv-SE"/>
          </a:p>
        </p:txBody>
      </p:sp>
      <p:sp>
        <p:nvSpPr>
          <p:cNvPr id="119811" name="Rectangle 2"/>
          <p:cNvSpPr>
            <a:spLocks noGrp="1" noRot="1" noChangeAspect="1" noChangeArrowheads="1" noTextEdit="1"/>
          </p:cNvSpPr>
          <p:nvPr>
            <p:ph type="sldImg"/>
          </p:nvPr>
        </p:nvSpPr>
        <p:spPr>
          <a:ln/>
        </p:spPr>
      </p:sp>
      <p:sp>
        <p:nvSpPr>
          <p:cNvPr id="1198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v-SE" altLang="sv-SE"/>
          </a:p>
        </p:txBody>
      </p:sp>
    </p:spTree>
    <p:extLst>
      <p:ext uri="{BB962C8B-B14F-4D97-AF65-F5344CB8AC3E}">
        <p14:creationId xmlns:p14="http://schemas.microsoft.com/office/powerpoint/2010/main" val="209110992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A5C7AD1-FFCE-44D4-A6D3-1B7657EF8CB8}" type="slidenum">
              <a:rPr lang="en-US" altLang="sv-SE" smtClean="0"/>
              <a:pPr eaLnBrk="1" hangingPunct="1"/>
              <a:t>48</a:t>
            </a:fld>
            <a:endParaRPr lang="en-US" altLang="sv-SE"/>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v-SE" altLang="sv-SE"/>
          </a:p>
        </p:txBody>
      </p:sp>
    </p:spTree>
    <p:extLst>
      <p:ext uri="{BB962C8B-B14F-4D97-AF65-F5344CB8AC3E}">
        <p14:creationId xmlns:p14="http://schemas.microsoft.com/office/powerpoint/2010/main" val="190172949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EE9528C1-83F3-4BB9-8C7C-75A982E25FE1}" type="slidenum">
              <a:rPr lang="en-US" altLang="sv-SE" smtClean="0"/>
              <a:pPr eaLnBrk="1" hangingPunct="1">
                <a:spcBef>
                  <a:spcPct val="0"/>
                </a:spcBef>
              </a:pPr>
              <a:t>49</a:t>
            </a:fld>
            <a:endParaRPr lang="en-US" altLang="sv-SE"/>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v-SE" altLang="sv-SE"/>
          </a:p>
        </p:txBody>
      </p:sp>
    </p:spTree>
    <p:extLst>
      <p:ext uri="{BB962C8B-B14F-4D97-AF65-F5344CB8AC3E}">
        <p14:creationId xmlns:p14="http://schemas.microsoft.com/office/powerpoint/2010/main" val="75977324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A5C7AD1-FFCE-44D4-A6D3-1B7657EF8CB8}" type="slidenum">
              <a:rPr lang="en-US" altLang="sv-SE" smtClean="0"/>
              <a:pPr eaLnBrk="1" hangingPunct="1"/>
              <a:t>52</a:t>
            </a:fld>
            <a:endParaRPr lang="en-US" altLang="sv-SE"/>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v-SE" altLang="sv-SE"/>
          </a:p>
        </p:txBody>
      </p:sp>
    </p:spTree>
    <p:extLst>
      <p:ext uri="{BB962C8B-B14F-4D97-AF65-F5344CB8AC3E}">
        <p14:creationId xmlns:p14="http://schemas.microsoft.com/office/powerpoint/2010/main" val="344489917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A5C7AD1-FFCE-44D4-A6D3-1B7657EF8CB8}" type="slidenum">
              <a:rPr lang="en-US" altLang="sv-SE" smtClean="0"/>
              <a:pPr eaLnBrk="1" hangingPunct="1"/>
              <a:t>53</a:t>
            </a:fld>
            <a:endParaRPr lang="en-US" altLang="sv-SE"/>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v-SE" altLang="sv-SE"/>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A5C7AD1-FFCE-44D4-A6D3-1B7657EF8CB8}" type="slidenum">
              <a:rPr lang="en-US" altLang="sv-SE" smtClean="0"/>
              <a:pPr eaLnBrk="1" hangingPunct="1"/>
              <a:t>54</a:t>
            </a:fld>
            <a:endParaRPr lang="en-US" altLang="sv-SE"/>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v-SE" altLang="sv-S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A5C7AD1-FFCE-44D4-A6D3-1B7657EF8CB8}" type="slidenum">
              <a:rPr lang="en-US" altLang="sv-SE" smtClean="0"/>
              <a:pPr eaLnBrk="1" hangingPunct="1"/>
              <a:t>5</a:t>
            </a:fld>
            <a:endParaRPr lang="en-US" altLang="sv-SE"/>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v-SE" altLang="sv-SE"/>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A5C7AD1-FFCE-44D4-A6D3-1B7657EF8CB8}" type="slidenum">
              <a:rPr lang="en-US" altLang="sv-SE" smtClean="0"/>
              <a:pPr eaLnBrk="1" hangingPunct="1"/>
              <a:t>55</a:t>
            </a:fld>
            <a:endParaRPr lang="en-US" altLang="sv-SE"/>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v-SE" altLang="sv-SE"/>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A5C7AD1-FFCE-44D4-A6D3-1B7657EF8CB8}" type="slidenum">
              <a:rPr lang="en-US" altLang="sv-SE" smtClean="0"/>
              <a:pPr eaLnBrk="1" hangingPunct="1"/>
              <a:t>56</a:t>
            </a:fld>
            <a:endParaRPr lang="en-US" altLang="sv-SE"/>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v-SE" altLang="sv-SE"/>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v-SE" dirty="0"/>
          </a:p>
        </p:txBody>
      </p:sp>
      <p:sp>
        <p:nvSpPr>
          <p:cNvPr id="4" name="Slide Number Placeholder 3"/>
          <p:cNvSpPr>
            <a:spLocks noGrp="1"/>
          </p:cNvSpPr>
          <p:nvPr>
            <p:ph type="sldNum" sz="quarter" idx="10"/>
          </p:nvPr>
        </p:nvSpPr>
        <p:spPr/>
        <p:txBody>
          <a:bodyPr/>
          <a:lstStyle/>
          <a:p>
            <a:pPr>
              <a:defRPr/>
            </a:pPr>
            <a:fld id="{73D3021B-B631-48DA-B1A3-AD3A1049F53B}" type="slidenum">
              <a:rPr lang="en-US" smtClean="0"/>
              <a:pPr>
                <a:defRPr/>
              </a:pPr>
              <a:t>57</a:t>
            </a:fld>
            <a:endParaRPr lang="en-US"/>
          </a:p>
        </p:txBody>
      </p:sp>
    </p:spTree>
    <p:extLst>
      <p:ext uri="{BB962C8B-B14F-4D97-AF65-F5344CB8AC3E}">
        <p14:creationId xmlns:p14="http://schemas.microsoft.com/office/powerpoint/2010/main" val="40380902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A5C7AD1-FFCE-44D4-A6D3-1B7657EF8CB8}" type="slidenum">
              <a:rPr lang="en-US" altLang="sv-SE" smtClean="0"/>
              <a:pPr eaLnBrk="1" hangingPunct="1"/>
              <a:t>8</a:t>
            </a:fld>
            <a:endParaRPr lang="en-US" altLang="sv-SE"/>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v-SE" altLang="sv-S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A5C7AD1-FFCE-44D4-A6D3-1B7657EF8CB8}" type="slidenum">
              <a:rPr lang="en-US" altLang="sv-SE" smtClean="0"/>
              <a:pPr eaLnBrk="1" hangingPunct="1"/>
              <a:t>9</a:t>
            </a:fld>
            <a:endParaRPr lang="en-US" altLang="sv-SE"/>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v-SE" altLang="sv-S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A5C7AD1-FFCE-44D4-A6D3-1B7657EF8CB8}" type="slidenum">
              <a:rPr lang="en-US" altLang="sv-SE" smtClean="0"/>
              <a:pPr eaLnBrk="1" hangingPunct="1"/>
              <a:t>10</a:t>
            </a:fld>
            <a:endParaRPr lang="en-US" altLang="sv-SE"/>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v-SE" altLang="sv-S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A5C7AD1-FFCE-44D4-A6D3-1B7657EF8CB8}" type="slidenum">
              <a:rPr lang="en-US" altLang="sv-SE" smtClean="0"/>
              <a:pPr eaLnBrk="1" hangingPunct="1"/>
              <a:t>11</a:t>
            </a:fld>
            <a:endParaRPr lang="en-US" altLang="sv-SE"/>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v-SE" altLang="sv-S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A5C7AD1-FFCE-44D4-A6D3-1B7657EF8CB8}" type="slidenum">
              <a:rPr lang="en-US" altLang="sv-SE" smtClean="0"/>
              <a:pPr eaLnBrk="1" hangingPunct="1"/>
              <a:t>12</a:t>
            </a:fld>
            <a:endParaRPr lang="en-US" altLang="sv-SE"/>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v-SE" altLang="sv-SE"/>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pic>
        <p:nvPicPr>
          <p:cNvPr id="4" name="Picture 10" descr="Logga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6763" y="769938"/>
            <a:ext cx="4038600" cy="1165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4" name="Rectangle 2"/>
          <p:cNvSpPr>
            <a:spLocks noGrp="1" noChangeArrowheads="1"/>
          </p:cNvSpPr>
          <p:nvPr>
            <p:ph type="ctrTitle"/>
          </p:nvPr>
        </p:nvSpPr>
        <p:spPr>
          <a:xfrm>
            <a:off x="3386138" y="1946275"/>
            <a:ext cx="4579937" cy="1470025"/>
          </a:xfrm>
        </p:spPr>
        <p:txBody>
          <a:bodyPr anchor="b"/>
          <a:lstStyle>
            <a:lvl1pPr>
              <a:defRPr sz="3700"/>
            </a:lvl1pPr>
          </a:lstStyle>
          <a:p>
            <a:r>
              <a:rPr lang="sv-SE" dirty="0"/>
              <a:t>Klicka här för</a:t>
            </a:r>
          </a:p>
        </p:txBody>
      </p:sp>
      <p:sp>
        <p:nvSpPr>
          <p:cNvPr id="3075" name="Rectangle 3"/>
          <p:cNvSpPr>
            <a:spLocks noGrp="1" noChangeArrowheads="1"/>
          </p:cNvSpPr>
          <p:nvPr>
            <p:ph type="subTitle" idx="1"/>
          </p:nvPr>
        </p:nvSpPr>
        <p:spPr>
          <a:xfrm>
            <a:off x="3417888" y="3365500"/>
            <a:ext cx="4545012" cy="1752600"/>
          </a:xfrm>
          <a:ln algn="ctr"/>
        </p:spPr>
        <p:txBody>
          <a:bodyPr lIns="0" tIns="0" rIns="0" bIns="0"/>
          <a:lstStyle>
            <a:lvl1pPr marL="0" indent="0">
              <a:buFontTx/>
              <a:buNone/>
              <a:defRPr/>
            </a:lvl1pPr>
          </a:lstStyle>
          <a:p>
            <a:r>
              <a:rPr lang="sv-SE" dirty="0"/>
              <a:t>Klicka här för att ändra format på underrubrik i bakgrunden</a:t>
            </a:r>
          </a:p>
        </p:txBody>
      </p:sp>
    </p:spTree>
    <p:extLst>
      <p:ext uri="{BB962C8B-B14F-4D97-AF65-F5344CB8AC3E}">
        <p14:creationId xmlns:p14="http://schemas.microsoft.com/office/powerpoint/2010/main" val="1688922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dirty="0"/>
              <a:t>Klicka här för att ändra format</a:t>
            </a:r>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dirty="0"/>
              <a:t>Klicka här för att ändra format på bakgrundstexten</a:t>
            </a:r>
          </a:p>
        </p:txBody>
      </p:sp>
      <p:sp>
        <p:nvSpPr>
          <p:cNvPr id="5" name="Rectangle 4"/>
          <p:cNvSpPr>
            <a:spLocks noGrp="1" noChangeArrowheads="1"/>
          </p:cNvSpPr>
          <p:nvPr>
            <p:ph type="dt" sz="half" idx="10"/>
          </p:nvPr>
        </p:nvSpPr>
        <p:spPr>
          <a:ln/>
        </p:spPr>
        <p:txBody>
          <a:bodyPr/>
          <a:lstStyle>
            <a:lvl1pPr>
              <a:defRPr/>
            </a:lvl1pPr>
          </a:lstStyle>
          <a:p>
            <a:pPr>
              <a:defRPr/>
            </a:pPr>
            <a:fld id="{BEAAD7E7-4054-4A39-BAE7-1DE286513E5C}" type="datetime1">
              <a:rPr lang="sv-SE" smtClean="0"/>
              <a:t>2025-07-29</a:t>
            </a:fld>
            <a:endParaRPr lang="sv-SE" dirty="0"/>
          </a:p>
        </p:txBody>
      </p:sp>
      <p:sp>
        <p:nvSpPr>
          <p:cNvPr id="6" name="Rectangle 5"/>
          <p:cNvSpPr>
            <a:spLocks noGrp="1" noChangeArrowheads="1"/>
          </p:cNvSpPr>
          <p:nvPr>
            <p:ph type="ftr" sz="quarter" idx="11"/>
          </p:nvPr>
        </p:nvSpPr>
        <p:spPr>
          <a:ln/>
        </p:spPr>
        <p:txBody>
          <a:bodyPr/>
          <a:lstStyle>
            <a:lvl1pPr>
              <a:defRPr/>
            </a:lvl1pPr>
          </a:lstStyle>
          <a:p>
            <a:pPr>
              <a:defRPr/>
            </a:pPr>
            <a:r>
              <a:rPr lang="sv-SE" dirty="0"/>
              <a:t>Huvudrubrik</a:t>
            </a:r>
          </a:p>
        </p:txBody>
      </p:sp>
      <p:sp>
        <p:nvSpPr>
          <p:cNvPr id="7" name="Rectangle 6"/>
          <p:cNvSpPr>
            <a:spLocks noGrp="1" noChangeArrowheads="1"/>
          </p:cNvSpPr>
          <p:nvPr>
            <p:ph type="sldNum" sz="quarter" idx="12"/>
          </p:nvPr>
        </p:nvSpPr>
        <p:spPr>
          <a:ln/>
        </p:spPr>
        <p:txBody>
          <a:bodyPr/>
          <a:lstStyle>
            <a:lvl1pPr>
              <a:defRPr/>
            </a:lvl1pPr>
          </a:lstStyle>
          <a:p>
            <a:pPr>
              <a:defRPr/>
            </a:pPr>
            <a:fld id="{5AD4521E-4C5F-4F5A-801D-E922DC9FD188}" type="slidenum">
              <a:rPr lang="sv-SE" smtClean="0"/>
              <a:pPr>
                <a:defRPr/>
              </a:pPr>
              <a:t>‹#›</a:t>
            </a:fld>
            <a:endParaRPr lang="sv-SE" dirty="0"/>
          </a:p>
        </p:txBody>
      </p:sp>
    </p:spTree>
    <p:extLst>
      <p:ext uri="{BB962C8B-B14F-4D97-AF65-F5344CB8AC3E}">
        <p14:creationId xmlns:p14="http://schemas.microsoft.com/office/powerpoint/2010/main" val="1424959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dirty="0"/>
              <a:t>Klicka här för att ändra format</a:t>
            </a:r>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v-SE" noProof="0"/>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dirty="0"/>
              <a:t>Klicka här för att ändra format på bakgrundstexten</a:t>
            </a:r>
          </a:p>
        </p:txBody>
      </p:sp>
      <p:sp>
        <p:nvSpPr>
          <p:cNvPr id="5" name="Rectangle 4"/>
          <p:cNvSpPr>
            <a:spLocks noGrp="1" noChangeArrowheads="1"/>
          </p:cNvSpPr>
          <p:nvPr>
            <p:ph type="dt" sz="half" idx="10"/>
          </p:nvPr>
        </p:nvSpPr>
        <p:spPr>
          <a:ln/>
        </p:spPr>
        <p:txBody>
          <a:bodyPr/>
          <a:lstStyle>
            <a:lvl1pPr>
              <a:defRPr/>
            </a:lvl1pPr>
          </a:lstStyle>
          <a:p>
            <a:pPr>
              <a:defRPr/>
            </a:pPr>
            <a:fld id="{721D44D8-3CA6-4F80-9CF9-555BB41937A4}" type="datetime1">
              <a:rPr lang="sv-SE" smtClean="0"/>
              <a:t>2025-07-29</a:t>
            </a:fld>
            <a:endParaRPr lang="sv-SE" dirty="0"/>
          </a:p>
        </p:txBody>
      </p:sp>
      <p:sp>
        <p:nvSpPr>
          <p:cNvPr id="6" name="Rectangle 5"/>
          <p:cNvSpPr>
            <a:spLocks noGrp="1" noChangeArrowheads="1"/>
          </p:cNvSpPr>
          <p:nvPr>
            <p:ph type="ftr" sz="quarter" idx="11"/>
          </p:nvPr>
        </p:nvSpPr>
        <p:spPr>
          <a:ln/>
        </p:spPr>
        <p:txBody>
          <a:bodyPr/>
          <a:lstStyle>
            <a:lvl1pPr>
              <a:defRPr/>
            </a:lvl1pPr>
          </a:lstStyle>
          <a:p>
            <a:pPr>
              <a:defRPr/>
            </a:pPr>
            <a:r>
              <a:rPr lang="sv-SE" dirty="0"/>
              <a:t>Huvudrubrik</a:t>
            </a:r>
          </a:p>
        </p:txBody>
      </p:sp>
      <p:sp>
        <p:nvSpPr>
          <p:cNvPr id="7" name="Rectangle 6"/>
          <p:cNvSpPr>
            <a:spLocks noGrp="1" noChangeArrowheads="1"/>
          </p:cNvSpPr>
          <p:nvPr>
            <p:ph type="sldNum" sz="quarter" idx="12"/>
          </p:nvPr>
        </p:nvSpPr>
        <p:spPr>
          <a:ln/>
        </p:spPr>
        <p:txBody>
          <a:bodyPr/>
          <a:lstStyle>
            <a:lvl1pPr>
              <a:defRPr/>
            </a:lvl1pPr>
          </a:lstStyle>
          <a:p>
            <a:pPr>
              <a:defRPr/>
            </a:pPr>
            <a:fld id="{D2A8AAB3-72DD-47FA-9B2F-FD908008A804}" type="slidenum">
              <a:rPr lang="sv-SE" smtClean="0"/>
              <a:pPr>
                <a:defRPr/>
              </a:pPr>
              <a:t>‹#›</a:t>
            </a:fld>
            <a:endParaRPr lang="sv-SE" dirty="0"/>
          </a:p>
        </p:txBody>
      </p:sp>
    </p:spTree>
    <p:extLst>
      <p:ext uri="{BB962C8B-B14F-4D97-AF65-F5344CB8AC3E}">
        <p14:creationId xmlns:p14="http://schemas.microsoft.com/office/powerpoint/2010/main" val="18303819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Klicka här för att ändra format</a:t>
            </a:r>
          </a:p>
        </p:txBody>
      </p:sp>
      <p:sp>
        <p:nvSpPr>
          <p:cNvPr id="3" name="Platshållare för lodrät text 2"/>
          <p:cNvSpPr>
            <a:spLocks noGrp="1"/>
          </p:cNvSpPr>
          <p:nvPr>
            <p:ph type="body" orient="vert" idx="1"/>
          </p:nvPr>
        </p:nvSpPr>
        <p:spPr/>
        <p:txBody>
          <a:bodyPr vert="eaVert"/>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Rectangle 4"/>
          <p:cNvSpPr>
            <a:spLocks noGrp="1" noChangeArrowheads="1"/>
          </p:cNvSpPr>
          <p:nvPr>
            <p:ph type="dt" sz="half" idx="10"/>
          </p:nvPr>
        </p:nvSpPr>
        <p:spPr>
          <a:ln/>
        </p:spPr>
        <p:txBody>
          <a:bodyPr/>
          <a:lstStyle>
            <a:lvl1pPr>
              <a:defRPr/>
            </a:lvl1pPr>
          </a:lstStyle>
          <a:p>
            <a:pPr>
              <a:defRPr/>
            </a:pPr>
            <a:fld id="{A50D3F49-E701-418E-8EF2-00530A186A70}" type="datetime1">
              <a:rPr lang="sv-SE" smtClean="0"/>
              <a:t>2025-07-29</a:t>
            </a:fld>
            <a:endParaRPr lang="sv-SE" dirty="0"/>
          </a:p>
        </p:txBody>
      </p:sp>
      <p:sp>
        <p:nvSpPr>
          <p:cNvPr id="5" name="Rectangle 5"/>
          <p:cNvSpPr>
            <a:spLocks noGrp="1" noChangeArrowheads="1"/>
          </p:cNvSpPr>
          <p:nvPr>
            <p:ph type="ftr" sz="quarter" idx="11"/>
          </p:nvPr>
        </p:nvSpPr>
        <p:spPr>
          <a:ln/>
        </p:spPr>
        <p:txBody>
          <a:bodyPr/>
          <a:lstStyle>
            <a:lvl1pPr>
              <a:defRPr/>
            </a:lvl1pPr>
          </a:lstStyle>
          <a:p>
            <a:pPr>
              <a:defRPr/>
            </a:pPr>
            <a:r>
              <a:rPr lang="sv-SE" dirty="0"/>
              <a:t>Huvudrubrik</a:t>
            </a:r>
          </a:p>
        </p:txBody>
      </p:sp>
      <p:sp>
        <p:nvSpPr>
          <p:cNvPr id="6" name="Rectangle 6"/>
          <p:cNvSpPr>
            <a:spLocks noGrp="1" noChangeArrowheads="1"/>
          </p:cNvSpPr>
          <p:nvPr>
            <p:ph type="sldNum" sz="quarter" idx="12"/>
          </p:nvPr>
        </p:nvSpPr>
        <p:spPr>
          <a:ln/>
        </p:spPr>
        <p:txBody>
          <a:bodyPr/>
          <a:lstStyle>
            <a:lvl1pPr>
              <a:defRPr/>
            </a:lvl1pPr>
          </a:lstStyle>
          <a:p>
            <a:pPr>
              <a:defRPr/>
            </a:pPr>
            <a:fld id="{9BF8CA12-DD18-4180-A260-1646040C5C53}" type="slidenum">
              <a:rPr lang="sv-SE" smtClean="0"/>
              <a:pPr>
                <a:defRPr/>
              </a:pPr>
              <a:t>‹#›</a:t>
            </a:fld>
            <a:endParaRPr lang="sv-SE" dirty="0"/>
          </a:p>
        </p:txBody>
      </p:sp>
    </p:spTree>
    <p:extLst>
      <p:ext uri="{BB962C8B-B14F-4D97-AF65-F5344CB8AC3E}">
        <p14:creationId xmlns:p14="http://schemas.microsoft.com/office/powerpoint/2010/main" val="25168695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19875" y="369888"/>
            <a:ext cx="2057400" cy="5202237"/>
          </a:xfrm>
        </p:spPr>
        <p:txBody>
          <a:bodyPr vert="eaVert"/>
          <a:lstStyle/>
          <a:p>
            <a:r>
              <a:rPr lang="sv-SE" dirty="0"/>
              <a:t>Klicka här för att ändra format</a:t>
            </a:r>
          </a:p>
        </p:txBody>
      </p:sp>
      <p:sp>
        <p:nvSpPr>
          <p:cNvPr id="3" name="Platshållare för lodrät text 2"/>
          <p:cNvSpPr>
            <a:spLocks noGrp="1"/>
          </p:cNvSpPr>
          <p:nvPr>
            <p:ph type="body" orient="vert" idx="1"/>
          </p:nvPr>
        </p:nvSpPr>
        <p:spPr>
          <a:xfrm>
            <a:off x="447675" y="369888"/>
            <a:ext cx="6019800" cy="5202237"/>
          </a:xfrm>
        </p:spPr>
        <p:txBody>
          <a:bodyPr vert="eaVert"/>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Rectangle 4"/>
          <p:cNvSpPr>
            <a:spLocks noGrp="1" noChangeArrowheads="1"/>
          </p:cNvSpPr>
          <p:nvPr>
            <p:ph type="dt" sz="half" idx="10"/>
          </p:nvPr>
        </p:nvSpPr>
        <p:spPr>
          <a:ln/>
        </p:spPr>
        <p:txBody>
          <a:bodyPr/>
          <a:lstStyle>
            <a:lvl1pPr>
              <a:defRPr/>
            </a:lvl1pPr>
          </a:lstStyle>
          <a:p>
            <a:pPr>
              <a:defRPr/>
            </a:pPr>
            <a:fld id="{69C4BBDB-810E-48F6-9118-CA8A253953DF}" type="datetime1">
              <a:rPr lang="sv-SE" smtClean="0"/>
              <a:t>2025-07-29</a:t>
            </a:fld>
            <a:endParaRPr lang="sv-SE" dirty="0"/>
          </a:p>
        </p:txBody>
      </p:sp>
      <p:sp>
        <p:nvSpPr>
          <p:cNvPr id="5" name="Rectangle 5"/>
          <p:cNvSpPr>
            <a:spLocks noGrp="1" noChangeArrowheads="1"/>
          </p:cNvSpPr>
          <p:nvPr>
            <p:ph type="ftr" sz="quarter" idx="11"/>
          </p:nvPr>
        </p:nvSpPr>
        <p:spPr>
          <a:ln/>
        </p:spPr>
        <p:txBody>
          <a:bodyPr/>
          <a:lstStyle>
            <a:lvl1pPr>
              <a:defRPr/>
            </a:lvl1pPr>
          </a:lstStyle>
          <a:p>
            <a:pPr>
              <a:defRPr/>
            </a:pPr>
            <a:r>
              <a:rPr lang="sv-SE" dirty="0"/>
              <a:t>Huvudrubrik</a:t>
            </a:r>
          </a:p>
        </p:txBody>
      </p:sp>
      <p:sp>
        <p:nvSpPr>
          <p:cNvPr id="6" name="Rectangle 6"/>
          <p:cNvSpPr>
            <a:spLocks noGrp="1" noChangeArrowheads="1"/>
          </p:cNvSpPr>
          <p:nvPr>
            <p:ph type="sldNum" sz="quarter" idx="12"/>
          </p:nvPr>
        </p:nvSpPr>
        <p:spPr>
          <a:ln/>
        </p:spPr>
        <p:txBody>
          <a:bodyPr/>
          <a:lstStyle>
            <a:lvl1pPr>
              <a:defRPr/>
            </a:lvl1pPr>
          </a:lstStyle>
          <a:p>
            <a:pPr>
              <a:defRPr/>
            </a:pPr>
            <a:fld id="{76739E27-FD41-49DF-B42F-2F41DF899BD3}" type="slidenum">
              <a:rPr lang="sv-SE" smtClean="0"/>
              <a:pPr>
                <a:defRPr/>
              </a:pPr>
              <a:t>‹#›</a:t>
            </a:fld>
            <a:endParaRPr lang="sv-SE" dirty="0"/>
          </a:p>
        </p:txBody>
      </p:sp>
    </p:spTree>
    <p:extLst>
      <p:ext uri="{BB962C8B-B14F-4D97-AF65-F5344CB8AC3E}">
        <p14:creationId xmlns:p14="http://schemas.microsoft.com/office/powerpoint/2010/main" val="26712237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General with picture right">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Click to edit Master title style</a:t>
            </a:r>
            <a:endParaRPr lang="en-GB"/>
          </a:p>
        </p:txBody>
      </p:sp>
      <p:sp>
        <p:nvSpPr>
          <p:cNvPr id="11" name="Text Placeholder 4"/>
          <p:cNvSpPr>
            <a:spLocks noGrp="1"/>
          </p:cNvSpPr>
          <p:nvPr>
            <p:ph type="body" sz="quarter" idx="18" hasCustomPrompt="1"/>
          </p:nvPr>
        </p:nvSpPr>
        <p:spPr>
          <a:xfrm>
            <a:off x="464400" y="991560"/>
            <a:ext cx="8207375" cy="277200"/>
          </a:xfrm>
        </p:spPr>
        <p:txBody>
          <a:bodyPr rIns="90000"/>
          <a:lstStyle>
            <a:lvl1pPr marL="0" indent="0">
              <a:buFontTx/>
              <a:buNone/>
              <a:defRPr sz="1200" b="1">
                <a:latin typeface="+mj-lt"/>
              </a:defRPr>
            </a:lvl1pPr>
          </a:lstStyle>
          <a:p>
            <a:pPr lvl="0"/>
            <a:r>
              <a:rPr lang="en-GB"/>
              <a:t>Subtitle</a:t>
            </a:r>
            <a:endParaRPr lang="en-GB" dirty="0"/>
          </a:p>
        </p:txBody>
      </p:sp>
      <p:sp>
        <p:nvSpPr>
          <p:cNvPr id="6" name="Text Placeholder 5"/>
          <p:cNvSpPr>
            <a:spLocks noGrp="1"/>
          </p:cNvSpPr>
          <p:nvPr>
            <p:ph type="body" sz="quarter" idx="17"/>
          </p:nvPr>
        </p:nvSpPr>
        <p:spPr>
          <a:xfrm>
            <a:off x="464400" y="1484784"/>
            <a:ext cx="6119813" cy="4680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Picture Placeholder 7"/>
          <p:cNvSpPr>
            <a:spLocks noGrp="1"/>
          </p:cNvSpPr>
          <p:nvPr>
            <p:ph type="pic" sz="quarter" idx="13"/>
          </p:nvPr>
        </p:nvSpPr>
        <p:spPr>
          <a:xfrm>
            <a:off x="6871775" y="1484784"/>
            <a:ext cx="1800000" cy="4680000"/>
          </a:xfrm>
          <a:ln w="12700">
            <a:noFill/>
          </a:ln>
          <a:effectLst>
            <a:outerShdw blurRad="50800" dist="38100" dir="8100000" algn="tr" rotWithShape="0">
              <a:prstClr val="black">
                <a:alpha val="40000"/>
              </a:prstClr>
            </a:outerShdw>
          </a:effectLst>
        </p:spPr>
        <p:txBody>
          <a:bodyPr>
            <a:noAutofit/>
          </a:bodyPr>
          <a:lstStyle>
            <a:lvl1pPr marL="0" indent="0">
              <a:buFontTx/>
              <a:buNone/>
              <a:defRPr sz="1200"/>
            </a:lvl1pPr>
          </a:lstStyle>
          <a:p>
            <a:r>
              <a:rPr lang="en-US" noProof="0"/>
              <a:t>Click icon to add picture</a:t>
            </a:r>
            <a:endParaRPr lang="en-GB" noProof="0" dirty="0"/>
          </a:p>
        </p:txBody>
      </p:sp>
      <p:sp>
        <p:nvSpPr>
          <p:cNvPr id="4" name="Date Placeholder 3"/>
          <p:cNvSpPr>
            <a:spLocks noGrp="1"/>
          </p:cNvSpPr>
          <p:nvPr>
            <p:ph type="dt" sz="half" idx="14"/>
          </p:nvPr>
        </p:nvSpPr>
        <p:spPr/>
        <p:txBody>
          <a:bodyPr/>
          <a:lstStyle/>
          <a:p>
            <a:fld id="{8329F8B0-A74B-4FF4-A5B8-E7C79C0795E6}" type="datetime1">
              <a:rPr lang="sv-SE" noProof="0" smtClean="0"/>
              <a:t>2025-07-29</a:t>
            </a:fld>
            <a:endParaRPr lang="en-GB" noProof="0"/>
          </a:p>
        </p:txBody>
      </p:sp>
      <p:sp>
        <p:nvSpPr>
          <p:cNvPr id="9" name="Footer Placeholder 8"/>
          <p:cNvSpPr>
            <a:spLocks noGrp="1"/>
          </p:cNvSpPr>
          <p:nvPr>
            <p:ph type="ftr" sz="quarter" idx="15"/>
          </p:nvPr>
        </p:nvSpPr>
        <p:spPr/>
        <p:txBody>
          <a:bodyPr/>
          <a:lstStyle/>
          <a:p>
            <a:r>
              <a:rPr lang="en-GB" noProof="0"/>
              <a:t>Huvudrubrik</a:t>
            </a:r>
          </a:p>
        </p:txBody>
      </p:sp>
      <p:sp>
        <p:nvSpPr>
          <p:cNvPr id="10" name="Slide Number Placeholder 9"/>
          <p:cNvSpPr>
            <a:spLocks noGrp="1"/>
          </p:cNvSpPr>
          <p:nvPr>
            <p:ph type="sldNum" sz="quarter" idx="16"/>
          </p:nvPr>
        </p:nvSpPr>
        <p:spPr/>
        <p:txBody>
          <a:bodyPr/>
          <a:lstStyle/>
          <a:p>
            <a:fld id="{68468C2E-472A-43C3-926E-5A5CF00B7762}" type="slidenum">
              <a:rPr lang="en-GB" noProof="0" smtClean="0"/>
              <a:pPr/>
              <a:t>‹#›</a:t>
            </a:fld>
            <a:endParaRPr lang="en-GB" noProof="0"/>
          </a:p>
        </p:txBody>
      </p:sp>
    </p:spTree>
    <p:extLst>
      <p:ext uri="{BB962C8B-B14F-4D97-AF65-F5344CB8AC3E}">
        <p14:creationId xmlns:p14="http://schemas.microsoft.com/office/powerpoint/2010/main" val="29768384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Click to edit Master title style</a:t>
            </a:r>
            <a:endParaRPr lang="en-GB"/>
          </a:p>
        </p:txBody>
      </p:sp>
      <p:sp>
        <p:nvSpPr>
          <p:cNvPr id="9" name="Text Placeholder 4"/>
          <p:cNvSpPr>
            <a:spLocks noGrp="1"/>
          </p:cNvSpPr>
          <p:nvPr>
            <p:ph type="body" sz="quarter" idx="13" hasCustomPrompt="1"/>
          </p:nvPr>
        </p:nvSpPr>
        <p:spPr>
          <a:xfrm>
            <a:off x="464400" y="991560"/>
            <a:ext cx="8207375" cy="277200"/>
          </a:xfrm>
        </p:spPr>
        <p:txBody>
          <a:bodyPr rIns="90000"/>
          <a:lstStyle>
            <a:lvl1pPr marL="0" indent="0">
              <a:buFontTx/>
              <a:buNone/>
              <a:defRPr sz="1200" b="1">
                <a:latin typeface="+mj-lt"/>
              </a:defRPr>
            </a:lvl1pPr>
          </a:lstStyle>
          <a:p>
            <a:pPr lvl="0"/>
            <a:r>
              <a:rPr lang="en-GB"/>
              <a:t>Subtitle</a:t>
            </a:r>
            <a:endParaRPr lang="en-GB" dirty="0"/>
          </a:p>
        </p:txBody>
      </p:sp>
      <p:sp>
        <p:nvSpPr>
          <p:cNvPr id="6" name="Date Placeholder 5"/>
          <p:cNvSpPr>
            <a:spLocks noGrp="1"/>
          </p:cNvSpPr>
          <p:nvPr>
            <p:ph type="dt" sz="half" idx="10"/>
          </p:nvPr>
        </p:nvSpPr>
        <p:spPr/>
        <p:txBody>
          <a:bodyPr/>
          <a:lstStyle/>
          <a:p>
            <a:fld id="{67083CF0-5A06-4727-BA25-91D9AA7EBA95}" type="datetime1">
              <a:rPr lang="sv-SE" noProof="0" smtClean="0"/>
              <a:t>2025-07-29</a:t>
            </a:fld>
            <a:endParaRPr lang="en-GB" noProof="0"/>
          </a:p>
        </p:txBody>
      </p:sp>
      <p:sp>
        <p:nvSpPr>
          <p:cNvPr id="7" name="Footer Placeholder 6"/>
          <p:cNvSpPr>
            <a:spLocks noGrp="1"/>
          </p:cNvSpPr>
          <p:nvPr>
            <p:ph type="ftr" sz="quarter" idx="11"/>
          </p:nvPr>
        </p:nvSpPr>
        <p:spPr/>
        <p:txBody>
          <a:bodyPr/>
          <a:lstStyle/>
          <a:p>
            <a:r>
              <a:rPr lang="en-GB" noProof="0"/>
              <a:t>Huvudrubrik</a:t>
            </a:r>
          </a:p>
        </p:txBody>
      </p:sp>
      <p:sp>
        <p:nvSpPr>
          <p:cNvPr id="8" name="Slide Number Placeholder 7"/>
          <p:cNvSpPr>
            <a:spLocks noGrp="1"/>
          </p:cNvSpPr>
          <p:nvPr>
            <p:ph type="sldNum" sz="quarter" idx="12"/>
          </p:nvPr>
        </p:nvSpPr>
        <p:spPr/>
        <p:txBody>
          <a:bodyPr/>
          <a:lstStyle/>
          <a:p>
            <a:fld id="{68468C2E-472A-43C3-926E-5A5CF00B7762}" type="slidenum">
              <a:rPr lang="en-GB" noProof="0" smtClean="0"/>
              <a:pPr/>
              <a:t>‹#›</a:t>
            </a:fld>
            <a:endParaRPr lang="en-GB" noProof="0"/>
          </a:p>
        </p:txBody>
      </p:sp>
    </p:spTree>
    <p:extLst>
      <p:ext uri="{BB962C8B-B14F-4D97-AF65-F5344CB8AC3E}">
        <p14:creationId xmlns:p14="http://schemas.microsoft.com/office/powerpoint/2010/main" val="928868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General slide">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Click to edit Master title style</a:t>
            </a:r>
            <a:endParaRPr lang="en-GB"/>
          </a:p>
        </p:txBody>
      </p:sp>
      <p:sp>
        <p:nvSpPr>
          <p:cNvPr id="10" name="Text Placeholder 4"/>
          <p:cNvSpPr>
            <a:spLocks noGrp="1"/>
          </p:cNvSpPr>
          <p:nvPr>
            <p:ph type="body" sz="quarter" idx="14" hasCustomPrompt="1"/>
          </p:nvPr>
        </p:nvSpPr>
        <p:spPr>
          <a:xfrm>
            <a:off x="464400" y="991560"/>
            <a:ext cx="8207375" cy="277200"/>
          </a:xfrm>
        </p:spPr>
        <p:txBody>
          <a:bodyPr rIns="90000"/>
          <a:lstStyle>
            <a:lvl1pPr marL="0" indent="0">
              <a:buFontTx/>
              <a:buNone/>
              <a:defRPr sz="1200" b="1">
                <a:latin typeface="+mj-lt"/>
              </a:defRPr>
            </a:lvl1pPr>
          </a:lstStyle>
          <a:p>
            <a:pPr lvl="0"/>
            <a:r>
              <a:rPr lang="en-GB"/>
              <a:t>Subtitle</a:t>
            </a:r>
            <a:endParaRPr lang="en-GB" dirty="0"/>
          </a:p>
        </p:txBody>
      </p:sp>
      <p:sp>
        <p:nvSpPr>
          <p:cNvPr id="5" name="Content Placeholder 4"/>
          <p:cNvSpPr>
            <a:spLocks noGrp="1"/>
          </p:cNvSpPr>
          <p:nvPr>
            <p:ph sz="quarter" idx="13"/>
          </p:nvPr>
        </p:nvSpPr>
        <p:spPr>
          <a:xfrm>
            <a:off x="468312" y="1484312"/>
            <a:ext cx="8207375" cy="4680000"/>
          </a:xfrm>
        </p:spPr>
        <p:txBody>
          <a:bodyPr/>
          <a:lstStyle>
            <a:lvl5pPr>
              <a:defRPr/>
            </a:lvl5pPr>
            <a:lvl6pPr>
              <a:defRPr baseline="0"/>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Slide Number Placeholder 8"/>
          <p:cNvSpPr>
            <a:spLocks noGrp="1"/>
          </p:cNvSpPr>
          <p:nvPr>
            <p:ph type="sldNum" sz="quarter" idx="12"/>
          </p:nvPr>
        </p:nvSpPr>
        <p:spPr/>
        <p:txBody>
          <a:bodyPr/>
          <a:lstStyle/>
          <a:p>
            <a:fld id="{68468C2E-472A-43C3-926E-5A5CF00B7762}" type="slidenum">
              <a:rPr lang="en-GB" noProof="0" smtClean="0"/>
              <a:pPr/>
              <a:t>‹#›</a:t>
            </a:fld>
            <a:endParaRPr lang="en-GB" noProof="0"/>
          </a:p>
        </p:txBody>
      </p:sp>
      <p:sp>
        <p:nvSpPr>
          <p:cNvPr id="8" name="Footer Placeholder 7"/>
          <p:cNvSpPr>
            <a:spLocks noGrp="1"/>
          </p:cNvSpPr>
          <p:nvPr>
            <p:ph type="ftr" sz="quarter" idx="11"/>
          </p:nvPr>
        </p:nvSpPr>
        <p:spPr/>
        <p:txBody>
          <a:bodyPr/>
          <a:lstStyle/>
          <a:p>
            <a:r>
              <a:rPr lang="en-GB" noProof="0"/>
              <a:t>Huvudrubrik</a:t>
            </a:r>
          </a:p>
        </p:txBody>
      </p:sp>
      <p:sp>
        <p:nvSpPr>
          <p:cNvPr id="7" name="Date Placeholder 6"/>
          <p:cNvSpPr>
            <a:spLocks noGrp="1"/>
          </p:cNvSpPr>
          <p:nvPr>
            <p:ph type="dt" sz="half" idx="10"/>
          </p:nvPr>
        </p:nvSpPr>
        <p:spPr/>
        <p:txBody>
          <a:bodyPr/>
          <a:lstStyle/>
          <a:p>
            <a:fld id="{FACBCCE6-70B4-42CD-A55B-143892F912BB}" type="datetime1">
              <a:rPr lang="sv-SE" noProof="0" smtClean="0"/>
              <a:t>2025-07-29</a:t>
            </a:fld>
            <a:endParaRPr lang="en-GB" noProof="0"/>
          </a:p>
        </p:txBody>
      </p:sp>
    </p:spTree>
    <p:extLst>
      <p:ext uri="{BB962C8B-B14F-4D97-AF65-F5344CB8AC3E}">
        <p14:creationId xmlns:p14="http://schemas.microsoft.com/office/powerpoint/2010/main" val="13926175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General slide without subtitle">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Click to edit Master title style</a:t>
            </a:r>
            <a:endParaRPr lang="en-GB"/>
          </a:p>
        </p:txBody>
      </p:sp>
      <p:sp>
        <p:nvSpPr>
          <p:cNvPr id="5" name="Content Placeholder 4"/>
          <p:cNvSpPr>
            <a:spLocks noGrp="1"/>
          </p:cNvSpPr>
          <p:nvPr>
            <p:ph sz="quarter" idx="13"/>
          </p:nvPr>
        </p:nvSpPr>
        <p:spPr>
          <a:xfrm>
            <a:off x="468312" y="1484312"/>
            <a:ext cx="8207375" cy="4680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Slide Number Placeholder 8"/>
          <p:cNvSpPr>
            <a:spLocks noGrp="1"/>
          </p:cNvSpPr>
          <p:nvPr>
            <p:ph type="sldNum" sz="quarter" idx="12"/>
          </p:nvPr>
        </p:nvSpPr>
        <p:spPr/>
        <p:txBody>
          <a:bodyPr/>
          <a:lstStyle/>
          <a:p>
            <a:fld id="{68468C2E-472A-43C3-926E-5A5CF00B7762}" type="slidenum">
              <a:rPr lang="en-GB" noProof="0" smtClean="0"/>
              <a:pPr/>
              <a:t>‹#›</a:t>
            </a:fld>
            <a:endParaRPr lang="en-GB" noProof="0"/>
          </a:p>
        </p:txBody>
      </p:sp>
      <p:sp>
        <p:nvSpPr>
          <p:cNvPr id="8" name="Footer Placeholder 7"/>
          <p:cNvSpPr>
            <a:spLocks noGrp="1"/>
          </p:cNvSpPr>
          <p:nvPr>
            <p:ph type="ftr" sz="quarter" idx="11"/>
          </p:nvPr>
        </p:nvSpPr>
        <p:spPr/>
        <p:txBody>
          <a:bodyPr/>
          <a:lstStyle/>
          <a:p>
            <a:r>
              <a:rPr lang="en-GB" noProof="0"/>
              <a:t>Huvudrubrik</a:t>
            </a:r>
          </a:p>
        </p:txBody>
      </p:sp>
      <p:sp>
        <p:nvSpPr>
          <p:cNvPr id="7" name="Date Placeholder 6"/>
          <p:cNvSpPr>
            <a:spLocks noGrp="1"/>
          </p:cNvSpPr>
          <p:nvPr>
            <p:ph type="dt" sz="half" idx="10"/>
          </p:nvPr>
        </p:nvSpPr>
        <p:spPr/>
        <p:txBody>
          <a:bodyPr/>
          <a:lstStyle/>
          <a:p>
            <a:fld id="{8A0E2FFF-A049-49B5-BDE4-F1D4F094305E}" type="datetime1">
              <a:rPr lang="sv-SE" noProof="0" smtClean="0"/>
              <a:t>2025-07-29</a:t>
            </a:fld>
            <a:endParaRPr lang="en-GB" noProof="0"/>
          </a:p>
        </p:txBody>
      </p:sp>
    </p:spTree>
    <p:extLst>
      <p:ext uri="{BB962C8B-B14F-4D97-AF65-F5344CB8AC3E}">
        <p14:creationId xmlns:p14="http://schemas.microsoft.com/office/powerpoint/2010/main" val="56259947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General with picture left">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Click to edit Master title style</a:t>
            </a:r>
            <a:endParaRPr lang="en-GB"/>
          </a:p>
        </p:txBody>
      </p:sp>
      <p:sp>
        <p:nvSpPr>
          <p:cNvPr id="11" name="Text Placeholder 4"/>
          <p:cNvSpPr>
            <a:spLocks noGrp="1"/>
          </p:cNvSpPr>
          <p:nvPr>
            <p:ph type="body" sz="quarter" idx="18" hasCustomPrompt="1"/>
          </p:nvPr>
        </p:nvSpPr>
        <p:spPr>
          <a:xfrm>
            <a:off x="464400" y="991560"/>
            <a:ext cx="8207375" cy="277200"/>
          </a:xfrm>
        </p:spPr>
        <p:txBody>
          <a:bodyPr rIns="90000"/>
          <a:lstStyle>
            <a:lvl1pPr marL="0" indent="0">
              <a:buFontTx/>
              <a:buNone/>
              <a:defRPr sz="1200" b="1">
                <a:latin typeface="+mj-lt"/>
              </a:defRPr>
            </a:lvl1pPr>
          </a:lstStyle>
          <a:p>
            <a:pPr lvl="0"/>
            <a:r>
              <a:rPr lang="en-GB"/>
              <a:t>Subtitle</a:t>
            </a:r>
            <a:endParaRPr lang="en-GB" dirty="0"/>
          </a:p>
        </p:txBody>
      </p:sp>
      <p:sp>
        <p:nvSpPr>
          <p:cNvPr id="6" name="Text Placeholder 5"/>
          <p:cNvSpPr>
            <a:spLocks noGrp="1"/>
          </p:cNvSpPr>
          <p:nvPr>
            <p:ph type="body" sz="quarter" idx="17"/>
          </p:nvPr>
        </p:nvSpPr>
        <p:spPr>
          <a:xfrm>
            <a:off x="2555875" y="1484784"/>
            <a:ext cx="6119813" cy="4680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Picture Placeholder 7"/>
          <p:cNvSpPr>
            <a:spLocks noGrp="1"/>
          </p:cNvSpPr>
          <p:nvPr>
            <p:ph type="pic" sz="quarter" idx="13"/>
          </p:nvPr>
        </p:nvSpPr>
        <p:spPr>
          <a:xfrm>
            <a:off x="467744" y="1484783"/>
            <a:ext cx="1800000" cy="4680000"/>
          </a:xfrm>
          <a:ln>
            <a:noFill/>
          </a:ln>
          <a:effectLst>
            <a:outerShdw blurRad="50800" dist="38100" dir="2700000" algn="tl" rotWithShape="0">
              <a:prstClr val="black">
                <a:alpha val="40000"/>
              </a:prstClr>
            </a:outerShdw>
          </a:effectLst>
        </p:spPr>
        <p:txBody>
          <a:bodyPr>
            <a:noAutofit/>
          </a:bodyPr>
          <a:lstStyle>
            <a:lvl1pPr marL="0" indent="0">
              <a:buFontTx/>
              <a:buNone/>
              <a:defRPr sz="1200"/>
            </a:lvl1pPr>
          </a:lstStyle>
          <a:p>
            <a:r>
              <a:rPr lang="en-US" noProof="0"/>
              <a:t>Click icon to add picture</a:t>
            </a:r>
            <a:endParaRPr lang="en-GB" noProof="0" dirty="0"/>
          </a:p>
        </p:txBody>
      </p:sp>
      <p:sp>
        <p:nvSpPr>
          <p:cNvPr id="4" name="Date Placeholder 3"/>
          <p:cNvSpPr>
            <a:spLocks noGrp="1"/>
          </p:cNvSpPr>
          <p:nvPr>
            <p:ph type="dt" sz="half" idx="14"/>
          </p:nvPr>
        </p:nvSpPr>
        <p:spPr/>
        <p:txBody>
          <a:bodyPr/>
          <a:lstStyle/>
          <a:p>
            <a:fld id="{B54C44FF-B84E-46B4-A92D-25C75BFDFFBB}" type="datetime1">
              <a:rPr lang="sv-SE" noProof="0" smtClean="0"/>
              <a:t>2025-07-29</a:t>
            </a:fld>
            <a:endParaRPr lang="en-GB" noProof="0"/>
          </a:p>
        </p:txBody>
      </p:sp>
      <p:sp>
        <p:nvSpPr>
          <p:cNvPr id="9" name="Footer Placeholder 8"/>
          <p:cNvSpPr>
            <a:spLocks noGrp="1"/>
          </p:cNvSpPr>
          <p:nvPr>
            <p:ph type="ftr" sz="quarter" idx="15"/>
          </p:nvPr>
        </p:nvSpPr>
        <p:spPr/>
        <p:txBody>
          <a:bodyPr/>
          <a:lstStyle/>
          <a:p>
            <a:r>
              <a:rPr lang="en-GB" noProof="0"/>
              <a:t>Huvudrubrik</a:t>
            </a:r>
          </a:p>
        </p:txBody>
      </p:sp>
      <p:sp>
        <p:nvSpPr>
          <p:cNvPr id="10" name="Slide Number Placeholder 9"/>
          <p:cNvSpPr>
            <a:spLocks noGrp="1"/>
          </p:cNvSpPr>
          <p:nvPr>
            <p:ph type="sldNum" sz="quarter" idx="16"/>
          </p:nvPr>
        </p:nvSpPr>
        <p:spPr/>
        <p:txBody>
          <a:bodyPr/>
          <a:lstStyle/>
          <a:p>
            <a:fld id="{68468C2E-472A-43C3-926E-5A5CF00B7762}" type="slidenum">
              <a:rPr lang="en-GB" noProof="0" smtClean="0"/>
              <a:pPr/>
              <a:t>‹#›</a:t>
            </a:fld>
            <a:endParaRPr lang="en-GB" noProof="0"/>
          </a:p>
        </p:txBody>
      </p:sp>
    </p:spTree>
    <p:extLst>
      <p:ext uri="{BB962C8B-B14F-4D97-AF65-F5344CB8AC3E}">
        <p14:creationId xmlns:p14="http://schemas.microsoft.com/office/powerpoint/2010/main" val="427825507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sv-SE" dirty="0" err="1"/>
              <a:t>Click</a:t>
            </a:r>
            <a:r>
              <a:rPr lang="sv-SE" dirty="0"/>
              <a:t> </a:t>
            </a:r>
            <a:r>
              <a:rPr lang="sv-SE" dirty="0" err="1"/>
              <a:t>to</a:t>
            </a:r>
            <a:r>
              <a:rPr lang="sv-SE" dirty="0"/>
              <a:t> </a:t>
            </a:r>
            <a:r>
              <a:rPr lang="sv-SE" dirty="0" err="1"/>
              <a:t>edit</a:t>
            </a:r>
            <a:r>
              <a:rPr lang="sv-SE" dirty="0"/>
              <a:t> Master </a:t>
            </a:r>
            <a:r>
              <a:rPr lang="sv-SE" dirty="0" err="1"/>
              <a:t>title</a:t>
            </a:r>
            <a:r>
              <a:rPr lang="sv-SE" dirty="0"/>
              <a:t>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dirty="0" err="1"/>
              <a:t>Click</a:t>
            </a:r>
            <a:r>
              <a:rPr lang="sv-SE" dirty="0"/>
              <a:t> </a:t>
            </a:r>
            <a:r>
              <a:rPr lang="sv-SE" dirty="0" err="1"/>
              <a:t>to</a:t>
            </a:r>
            <a:r>
              <a:rPr lang="sv-SE" dirty="0"/>
              <a:t> </a:t>
            </a:r>
            <a:r>
              <a:rPr lang="sv-SE" dirty="0" err="1"/>
              <a:t>edit</a:t>
            </a:r>
            <a:r>
              <a:rPr lang="sv-SE" dirty="0"/>
              <a:t> Master </a:t>
            </a:r>
            <a:r>
              <a:rPr lang="sv-SE" dirty="0" err="1"/>
              <a:t>subtitle</a:t>
            </a:r>
            <a:r>
              <a:rPr lang="sv-SE" dirty="0"/>
              <a:t> style</a:t>
            </a:r>
          </a:p>
        </p:txBody>
      </p:sp>
      <p:sp>
        <p:nvSpPr>
          <p:cNvPr id="4" name="Date Placeholder 3"/>
          <p:cNvSpPr>
            <a:spLocks noGrp="1"/>
          </p:cNvSpPr>
          <p:nvPr>
            <p:ph type="dt" sz="half" idx="10"/>
          </p:nvPr>
        </p:nvSpPr>
        <p:spPr/>
        <p:txBody>
          <a:bodyPr/>
          <a:lstStyle/>
          <a:p>
            <a:fld id="{27612968-8C77-402D-AE22-FC2E1511842B}" type="datetime1">
              <a:rPr lang="sv-SE" smtClean="0"/>
              <a:t>2025-07-29</a:t>
            </a:fld>
            <a:endParaRPr lang="sv-SE" dirty="0"/>
          </a:p>
        </p:txBody>
      </p:sp>
      <p:sp>
        <p:nvSpPr>
          <p:cNvPr id="5" name="Footer Placeholder 4"/>
          <p:cNvSpPr>
            <a:spLocks noGrp="1"/>
          </p:cNvSpPr>
          <p:nvPr>
            <p:ph type="ftr" sz="quarter" idx="11"/>
          </p:nvPr>
        </p:nvSpPr>
        <p:spPr/>
        <p:txBody>
          <a:bodyPr/>
          <a:lstStyle/>
          <a:p>
            <a:r>
              <a:rPr lang="sv-SE"/>
              <a:t>Huvudrubrik</a:t>
            </a:r>
            <a:endParaRPr lang="sv-SE" dirty="0"/>
          </a:p>
        </p:txBody>
      </p:sp>
      <p:sp>
        <p:nvSpPr>
          <p:cNvPr id="6" name="Slide Number Placeholder 5"/>
          <p:cNvSpPr>
            <a:spLocks noGrp="1"/>
          </p:cNvSpPr>
          <p:nvPr>
            <p:ph type="sldNum" sz="quarter" idx="12"/>
          </p:nvPr>
        </p:nvSpPr>
        <p:spPr/>
        <p:txBody>
          <a:bodyPr/>
          <a:lstStyle/>
          <a:p>
            <a:fld id="{62426C94-1441-49CF-96E1-0D79767CD8BC}" type="slidenum">
              <a:rPr lang="sv-SE" smtClean="0"/>
              <a:t>‹#›</a:t>
            </a:fld>
            <a:endParaRPr lang="sv-SE" dirty="0"/>
          </a:p>
        </p:txBody>
      </p:sp>
    </p:spTree>
    <p:extLst>
      <p:ext uri="{BB962C8B-B14F-4D97-AF65-F5344CB8AC3E}">
        <p14:creationId xmlns:p14="http://schemas.microsoft.com/office/powerpoint/2010/main" val="10917867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err="1"/>
              <a:t>Click</a:t>
            </a:r>
            <a:r>
              <a:rPr lang="sv-SE" dirty="0"/>
              <a:t> </a:t>
            </a:r>
            <a:r>
              <a:rPr lang="sv-SE" dirty="0" err="1"/>
              <a:t>to</a:t>
            </a:r>
            <a:r>
              <a:rPr lang="sv-SE" dirty="0"/>
              <a:t> </a:t>
            </a:r>
            <a:r>
              <a:rPr lang="sv-SE" dirty="0" err="1"/>
              <a:t>edit</a:t>
            </a:r>
            <a:r>
              <a:rPr lang="sv-SE" dirty="0"/>
              <a:t> Master </a:t>
            </a:r>
            <a:r>
              <a:rPr lang="sv-SE" dirty="0" err="1"/>
              <a:t>title</a:t>
            </a:r>
            <a:r>
              <a:rPr lang="sv-SE" dirty="0"/>
              <a:t> style</a:t>
            </a:r>
          </a:p>
        </p:txBody>
      </p:sp>
      <p:sp>
        <p:nvSpPr>
          <p:cNvPr id="3" name="Date Placeholder 2"/>
          <p:cNvSpPr>
            <a:spLocks noGrp="1"/>
          </p:cNvSpPr>
          <p:nvPr>
            <p:ph type="dt" sz="half" idx="10"/>
          </p:nvPr>
        </p:nvSpPr>
        <p:spPr/>
        <p:txBody>
          <a:bodyPr/>
          <a:lstStyle/>
          <a:p>
            <a:pPr>
              <a:defRPr/>
            </a:pPr>
            <a:fld id="{F3F1FBD4-E696-4F4F-BC87-0DC7B5E28E8C}" type="datetime1">
              <a:rPr lang="sv-SE" smtClean="0"/>
              <a:t>2025-07-29</a:t>
            </a:fld>
            <a:endParaRPr lang="sv-SE" dirty="0"/>
          </a:p>
        </p:txBody>
      </p:sp>
      <p:sp>
        <p:nvSpPr>
          <p:cNvPr id="4" name="Footer Placeholder 3"/>
          <p:cNvSpPr>
            <a:spLocks noGrp="1"/>
          </p:cNvSpPr>
          <p:nvPr>
            <p:ph type="ftr" sz="quarter" idx="11"/>
          </p:nvPr>
        </p:nvSpPr>
        <p:spPr/>
        <p:txBody>
          <a:bodyPr/>
          <a:lstStyle/>
          <a:p>
            <a:pPr>
              <a:defRPr/>
            </a:pPr>
            <a:r>
              <a:rPr lang="sv-SE" dirty="0"/>
              <a:t>Huvudrubrik</a:t>
            </a:r>
          </a:p>
        </p:txBody>
      </p:sp>
      <p:sp>
        <p:nvSpPr>
          <p:cNvPr id="5" name="Slide Number Placeholder 4"/>
          <p:cNvSpPr>
            <a:spLocks noGrp="1"/>
          </p:cNvSpPr>
          <p:nvPr>
            <p:ph type="sldNum" sz="quarter" idx="12"/>
          </p:nvPr>
        </p:nvSpPr>
        <p:spPr/>
        <p:txBody>
          <a:bodyPr/>
          <a:lstStyle/>
          <a:p>
            <a:pPr>
              <a:defRPr/>
            </a:pPr>
            <a:fld id="{8DDB94FC-8793-47A9-A924-11667D73C2D5}" type="slidenum">
              <a:rPr lang="sv-SE" smtClean="0"/>
              <a:pPr>
                <a:defRPr/>
              </a:pPr>
              <a:t>‹#›</a:t>
            </a:fld>
            <a:endParaRPr lang="sv-SE" dirty="0"/>
          </a:p>
        </p:txBody>
      </p:sp>
    </p:spTree>
    <p:extLst>
      <p:ext uri="{BB962C8B-B14F-4D97-AF65-F5344CB8AC3E}">
        <p14:creationId xmlns:p14="http://schemas.microsoft.com/office/powerpoint/2010/main" val="1091142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err="1"/>
              <a:t>Click</a:t>
            </a:r>
            <a:r>
              <a:rPr lang="sv-SE" dirty="0"/>
              <a:t> </a:t>
            </a:r>
            <a:r>
              <a:rPr lang="sv-SE" dirty="0" err="1"/>
              <a:t>to</a:t>
            </a:r>
            <a:r>
              <a:rPr lang="sv-SE" dirty="0"/>
              <a:t> </a:t>
            </a:r>
            <a:r>
              <a:rPr lang="sv-SE" dirty="0" err="1"/>
              <a:t>edit</a:t>
            </a:r>
            <a:r>
              <a:rPr lang="sv-SE" dirty="0"/>
              <a:t> Master </a:t>
            </a:r>
            <a:r>
              <a:rPr lang="sv-SE" dirty="0" err="1"/>
              <a:t>title</a:t>
            </a:r>
            <a:r>
              <a:rPr lang="sv-SE" dirty="0"/>
              <a:t> style</a:t>
            </a:r>
          </a:p>
        </p:txBody>
      </p:sp>
      <p:sp>
        <p:nvSpPr>
          <p:cNvPr id="3" name="Content Placeholder 2"/>
          <p:cNvSpPr>
            <a:spLocks noGrp="1"/>
          </p:cNvSpPr>
          <p:nvPr>
            <p:ph idx="1"/>
          </p:nvPr>
        </p:nvSpPr>
        <p:spPr/>
        <p:txBody>
          <a:bodyPr/>
          <a:lstStyle/>
          <a:p>
            <a:pPr lvl="0"/>
            <a:r>
              <a:rPr lang="sv-SE" dirty="0" err="1"/>
              <a:t>Click</a:t>
            </a:r>
            <a:r>
              <a:rPr lang="sv-SE" dirty="0"/>
              <a:t> </a:t>
            </a:r>
            <a:r>
              <a:rPr lang="sv-SE" dirty="0" err="1"/>
              <a:t>to</a:t>
            </a:r>
            <a:r>
              <a:rPr lang="sv-SE" dirty="0"/>
              <a:t> </a:t>
            </a:r>
            <a:r>
              <a:rPr lang="sv-SE" dirty="0" err="1"/>
              <a:t>edit</a:t>
            </a:r>
            <a:r>
              <a:rPr lang="sv-SE" dirty="0"/>
              <a:t> Master text </a:t>
            </a:r>
            <a:r>
              <a:rPr lang="sv-SE" dirty="0" err="1"/>
              <a:t>styles</a:t>
            </a:r>
            <a:endParaRPr lang="sv-SE" dirty="0"/>
          </a:p>
          <a:p>
            <a:pPr lvl="1"/>
            <a:r>
              <a:rPr lang="sv-SE" dirty="0"/>
              <a:t>Second </a:t>
            </a:r>
            <a:r>
              <a:rPr lang="sv-SE" dirty="0" err="1"/>
              <a:t>level</a:t>
            </a:r>
            <a:endParaRPr lang="sv-SE" dirty="0"/>
          </a:p>
          <a:p>
            <a:pPr lvl="2"/>
            <a:r>
              <a:rPr lang="sv-SE" dirty="0" err="1"/>
              <a:t>Third</a:t>
            </a:r>
            <a:r>
              <a:rPr lang="sv-SE" dirty="0"/>
              <a:t> </a:t>
            </a:r>
            <a:r>
              <a:rPr lang="sv-SE" dirty="0" err="1"/>
              <a:t>level</a:t>
            </a:r>
            <a:endParaRPr lang="sv-SE" dirty="0"/>
          </a:p>
          <a:p>
            <a:pPr lvl="3"/>
            <a:r>
              <a:rPr lang="sv-SE" dirty="0" err="1"/>
              <a:t>Fourth</a:t>
            </a:r>
            <a:r>
              <a:rPr lang="sv-SE" dirty="0"/>
              <a:t> </a:t>
            </a:r>
            <a:r>
              <a:rPr lang="sv-SE" dirty="0" err="1"/>
              <a:t>level</a:t>
            </a:r>
            <a:endParaRPr lang="sv-SE" dirty="0"/>
          </a:p>
          <a:p>
            <a:pPr lvl="4"/>
            <a:r>
              <a:rPr lang="sv-SE" dirty="0" err="1"/>
              <a:t>Fifth</a:t>
            </a:r>
            <a:r>
              <a:rPr lang="sv-SE" dirty="0"/>
              <a:t> </a:t>
            </a:r>
            <a:r>
              <a:rPr lang="sv-SE" dirty="0" err="1"/>
              <a:t>level</a:t>
            </a:r>
            <a:endParaRPr lang="sv-SE" dirty="0"/>
          </a:p>
        </p:txBody>
      </p:sp>
      <p:sp>
        <p:nvSpPr>
          <p:cNvPr id="4" name="Date Placeholder 3"/>
          <p:cNvSpPr>
            <a:spLocks noGrp="1"/>
          </p:cNvSpPr>
          <p:nvPr>
            <p:ph type="dt" sz="half" idx="10"/>
          </p:nvPr>
        </p:nvSpPr>
        <p:spPr/>
        <p:txBody>
          <a:bodyPr/>
          <a:lstStyle/>
          <a:p>
            <a:fld id="{E13FC344-CD22-45B8-8DDF-EA7C70B5CDE2}" type="datetime1">
              <a:rPr lang="sv-SE" smtClean="0"/>
              <a:t>2025-07-29</a:t>
            </a:fld>
            <a:endParaRPr lang="sv-SE" dirty="0"/>
          </a:p>
        </p:txBody>
      </p:sp>
      <p:sp>
        <p:nvSpPr>
          <p:cNvPr id="5" name="Footer Placeholder 4"/>
          <p:cNvSpPr>
            <a:spLocks noGrp="1"/>
          </p:cNvSpPr>
          <p:nvPr>
            <p:ph type="ftr" sz="quarter" idx="11"/>
          </p:nvPr>
        </p:nvSpPr>
        <p:spPr/>
        <p:txBody>
          <a:bodyPr/>
          <a:lstStyle/>
          <a:p>
            <a:r>
              <a:rPr lang="sv-SE"/>
              <a:t>Huvudrubrik</a:t>
            </a:r>
            <a:endParaRPr lang="sv-SE" dirty="0"/>
          </a:p>
        </p:txBody>
      </p:sp>
      <p:sp>
        <p:nvSpPr>
          <p:cNvPr id="6" name="Slide Number Placeholder 5"/>
          <p:cNvSpPr>
            <a:spLocks noGrp="1"/>
          </p:cNvSpPr>
          <p:nvPr>
            <p:ph type="sldNum" sz="quarter" idx="12"/>
          </p:nvPr>
        </p:nvSpPr>
        <p:spPr/>
        <p:txBody>
          <a:bodyPr/>
          <a:lstStyle/>
          <a:p>
            <a:fld id="{62426C94-1441-49CF-96E1-0D79767CD8BC}" type="slidenum">
              <a:rPr lang="sv-SE" smtClean="0"/>
              <a:t>‹#›</a:t>
            </a:fld>
            <a:endParaRPr lang="sv-SE" dirty="0"/>
          </a:p>
        </p:txBody>
      </p:sp>
    </p:spTree>
    <p:extLst>
      <p:ext uri="{BB962C8B-B14F-4D97-AF65-F5344CB8AC3E}">
        <p14:creationId xmlns:p14="http://schemas.microsoft.com/office/powerpoint/2010/main" val="8470657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sv-SE" dirty="0" err="1"/>
              <a:t>Click</a:t>
            </a:r>
            <a:r>
              <a:rPr lang="sv-SE" dirty="0"/>
              <a:t> </a:t>
            </a:r>
            <a:r>
              <a:rPr lang="sv-SE" dirty="0" err="1"/>
              <a:t>to</a:t>
            </a:r>
            <a:r>
              <a:rPr lang="sv-SE" dirty="0"/>
              <a:t> </a:t>
            </a:r>
            <a:r>
              <a:rPr lang="sv-SE" dirty="0" err="1"/>
              <a:t>edit</a:t>
            </a:r>
            <a:r>
              <a:rPr lang="sv-SE" dirty="0"/>
              <a:t> Master </a:t>
            </a:r>
            <a:r>
              <a:rPr lang="sv-SE" dirty="0" err="1"/>
              <a:t>title</a:t>
            </a:r>
            <a:r>
              <a:rPr lang="sv-SE" dirty="0"/>
              <a:t>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dirty="0" err="1"/>
              <a:t>Click</a:t>
            </a:r>
            <a:r>
              <a:rPr lang="sv-SE" dirty="0"/>
              <a:t> </a:t>
            </a:r>
            <a:r>
              <a:rPr lang="sv-SE" dirty="0" err="1"/>
              <a:t>to</a:t>
            </a:r>
            <a:r>
              <a:rPr lang="sv-SE" dirty="0"/>
              <a:t> </a:t>
            </a:r>
            <a:r>
              <a:rPr lang="sv-SE" dirty="0" err="1"/>
              <a:t>edit</a:t>
            </a:r>
            <a:r>
              <a:rPr lang="sv-SE" dirty="0"/>
              <a:t> Master text </a:t>
            </a:r>
            <a:r>
              <a:rPr lang="sv-SE" dirty="0" err="1"/>
              <a:t>styles</a:t>
            </a:r>
            <a:endParaRPr lang="sv-SE" dirty="0"/>
          </a:p>
        </p:txBody>
      </p:sp>
      <p:sp>
        <p:nvSpPr>
          <p:cNvPr id="4" name="Date Placeholder 3"/>
          <p:cNvSpPr>
            <a:spLocks noGrp="1"/>
          </p:cNvSpPr>
          <p:nvPr>
            <p:ph type="dt" sz="half" idx="10"/>
          </p:nvPr>
        </p:nvSpPr>
        <p:spPr/>
        <p:txBody>
          <a:bodyPr/>
          <a:lstStyle/>
          <a:p>
            <a:fld id="{B195EBB8-010B-4735-ACE9-EF3CF19F6D9E}" type="datetime1">
              <a:rPr lang="sv-SE" smtClean="0"/>
              <a:t>2025-07-29</a:t>
            </a:fld>
            <a:endParaRPr lang="sv-SE" dirty="0"/>
          </a:p>
        </p:txBody>
      </p:sp>
      <p:sp>
        <p:nvSpPr>
          <p:cNvPr id="5" name="Footer Placeholder 4"/>
          <p:cNvSpPr>
            <a:spLocks noGrp="1"/>
          </p:cNvSpPr>
          <p:nvPr>
            <p:ph type="ftr" sz="quarter" idx="11"/>
          </p:nvPr>
        </p:nvSpPr>
        <p:spPr/>
        <p:txBody>
          <a:bodyPr/>
          <a:lstStyle/>
          <a:p>
            <a:r>
              <a:rPr lang="sv-SE"/>
              <a:t>Huvudrubrik</a:t>
            </a:r>
            <a:endParaRPr lang="sv-SE" dirty="0"/>
          </a:p>
        </p:txBody>
      </p:sp>
      <p:sp>
        <p:nvSpPr>
          <p:cNvPr id="6" name="Slide Number Placeholder 5"/>
          <p:cNvSpPr>
            <a:spLocks noGrp="1"/>
          </p:cNvSpPr>
          <p:nvPr>
            <p:ph type="sldNum" sz="quarter" idx="12"/>
          </p:nvPr>
        </p:nvSpPr>
        <p:spPr/>
        <p:txBody>
          <a:bodyPr/>
          <a:lstStyle/>
          <a:p>
            <a:fld id="{62426C94-1441-49CF-96E1-0D79767CD8BC}" type="slidenum">
              <a:rPr lang="sv-SE" smtClean="0"/>
              <a:t>‹#›</a:t>
            </a:fld>
            <a:endParaRPr lang="sv-SE" dirty="0"/>
          </a:p>
        </p:txBody>
      </p:sp>
    </p:spTree>
    <p:extLst>
      <p:ext uri="{BB962C8B-B14F-4D97-AF65-F5344CB8AC3E}">
        <p14:creationId xmlns:p14="http://schemas.microsoft.com/office/powerpoint/2010/main" val="19579999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err="1"/>
              <a:t>Click</a:t>
            </a:r>
            <a:r>
              <a:rPr lang="sv-SE" dirty="0"/>
              <a:t> </a:t>
            </a:r>
            <a:r>
              <a:rPr lang="sv-SE" dirty="0" err="1"/>
              <a:t>to</a:t>
            </a:r>
            <a:r>
              <a:rPr lang="sv-SE" dirty="0"/>
              <a:t> </a:t>
            </a:r>
            <a:r>
              <a:rPr lang="sv-SE" dirty="0" err="1"/>
              <a:t>edit</a:t>
            </a:r>
            <a:r>
              <a:rPr lang="sv-SE" dirty="0"/>
              <a:t> Master </a:t>
            </a:r>
            <a:r>
              <a:rPr lang="sv-SE" dirty="0" err="1"/>
              <a:t>title</a:t>
            </a:r>
            <a:r>
              <a:rPr lang="sv-SE" dirty="0"/>
              <a:t>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dirty="0" err="1"/>
              <a:t>Click</a:t>
            </a:r>
            <a:r>
              <a:rPr lang="sv-SE" dirty="0"/>
              <a:t> </a:t>
            </a:r>
            <a:r>
              <a:rPr lang="sv-SE" dirty="0" err="1"/>
              <a:t>to</a:t>
            </a:r>
            <a:r>
              <a:rPr lang="sv-SE" dirty="0"/>
              <a:t> </a:t>
            </a:r>
            <a:r>
              <a:rPr lang="sv-SE" dirty="0" err="1"/>
              <a:t>edit</a:t>
            </a:r>
            <a:r>
              <a:rPr lang="sv-SE" dirty="0"/>
              <a:t> Master text </a:t>
            </a:r>
            <a:r>
              <a:rPr lang="sv-SE" dirty="0" err="1"/>
              <a:t>styles</a:t>
            </a:r>
            <a:endParaRPr lang="sv-SE" dirty="0"/>
          </a:p>
          <a:p>
            <a:pPr lvl="1"/>
            <a:r>
              <a:rPr lang="sv-SE" dirty="0"/>
              <a:t>Second </a:t>
            </a:r>
            <a:r>
              <a:rPr lang="sv-SE" dirty="0" err="1"/>
              <a:t>level</a:t>
            </a:r>
            <a:endParaRPr lang="sv-SE" dirty="0"/>
          </a:p>
          <a:p>
            <a:pPr lvl="2"/>
            <a:r>
              <a:rPr lang="sv-SE" dirty="0" err="1"/>
              <a:t>Third</a:t>
            </a:r>
            <a:r>
              <a:rPr lang="sv-SE" dirty="0"/>
              <a:t> </a:t>
            </a:r>
            <a:r>
              <a:rPr lang="sv-SE" dirty="0" err="1"/>
              <a:t>level</a:t>
            </a:r>
            <a:endParaRPr lang="sv-SE" dirty="0"/>
          </a:p>
          <a:p>
            <a:pPr lvl="3"/>
            <a:r>
              <a:rPr lang="sv-SE" dirty="0" err="1"/>
              <a:t>Fourth</a:t>
            </a:r>
            <a:r>
              <a:rPr lang="sv-SE" dirty="0"/>
              <a:t> </a:t>
            </a:r>
            <a:r>
              <a:rPr lang="sv-SE" dirty="0" err="1"/>
              <a:t>level</a:t>
            </a:r>
            <a:endParaRPr lang="sv-SE" dirty="0"/>
          </a:p>
          <a:p>
            <a:pPr lvl="4"/>
            <a:r>
              <a:rPr lang="sv-SE" dirty="0" err="1"/>
              <a:t>Fifth</a:t>
            </a:r>
            <a:r>
              <a:rPr lang="sv-SE" dirty="0"/>
              <a:t> </a:t>
            </a:r>
            <a:r>
              <a:rPr lang="sv-SE" dirty="0" err="1"/>
              <a:t>level</a:t>
            </a:r>
            <a:endParaRPr lang="sv-SE"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dirty="0" err="1"/>
              <a:t>Click</a:t>
            </a:r>
            <a:r>
              <a:rPr lang="sv-SE" dirty="0"/>
              <a:t> </a:t>
            </a:r>
            <a:r>
              <a:rPr lang="sv-SE" dirty="0" err="1"/>
              <a:t>to</a:t>
            </a:r>
            <a:r>
              <a:rPr lang="sv-SE" dirty="0"/>
              <a:t> </a:t>
            </a:r>
            <a:r>
              <a:rPr lang="sv-SE" dirty="0" err="1"/>
              <a:t>edit</a:t>
            </a:r>
            <a:r>
              <a:rPr lang="sv-SE" dirty="0"/>
              <a:t> Master text </a:t>
            </a:r>
            <a:r>
              <a:rPr lang="sv-SE" dirty="0" err="1"/>
              <a:t>styles</a:t>
            </a:r>
            <a:endParaRPr lang="sv-SE" dirty="0"/>
          </a:p>
          <a:p>
            <a:pPr lvl="1"/>
            <a:r>
              <a:rPr lang="sv-SE" dirty="0"/>
              <a:t>Second </a:t>
            </a:r>
            <a:r>
              <a:rPr lang="sv-SE" dirty="0" err="1"/>
              <a:t>level</a:t>
            </a:r>
            <a:endParaRPr lang="sv-SE" dirty="0"/>
          </a:p>
          <a:p>
            <a:pPr lvl="2"/>
            <a:r>
              <a:rPr lang="sv-SE" dirty="0" err="1"/>
              <a:t>Third</a:t>
            </a:r>
            <a:r>
              <a:rPr lang="sv-SE" dirty="0"/>
              <a:t> </a:t>
            </a:r>
            <a:r>
              <a:rPr lang="sv-SE" dirty="0" err="1"/>
              <a:t>level</a:t>
            </a:r>
            <a:endParaRPr lang="sv-SE" dirty="0"/>
          </a:p>
          <a:p>
            <a:pPr lvl="3"/>
            <a:r>
              <a:rPr lang="sv-SE" dirty="0" err="1"/>
              <a:t>Fourth</a:t>
            </a:r>
            <a:r>
              <a:rPr lang="sv-SE" dirty="0"/>
              <a:t> </a:t>
            </a:r>
            <a:r>
              <a:rPr lang="sv-SE" dirty="0" err="1"/>
              <a:t>level</a:t>
            </a:r>
            <a:endParaRPr lang="sv-SE" dirty="0"/>
          </a:p>
          <a:p>
            <a:pPr lvl="4"/>
            <a:r>
              <a:rPr lang="sv-SE" dirty="0" err="1"/>
              <a:t>Fifth</a:t>
            </a:r>
            <a:r>
              <a:rPr lang="sv-SE" dirty="0"/>
              <a:t> </a:t>
            </a:r>
            <a:r>
              <a:rPr lang="sv-SE" dirty="0" err="1"/>
              <a:t>level</a:t>
            </a:r>
            <a:endParaRPr lang="sv-SE" dirty="0"/>
          </a:p>
        </p:txBody>
      </p:sp>
      <p:sp>
        <p:nvSpPr>
          <p:cNvPr id="5" name="Date Placeholder 4"/>
          <p:cNvSpPr>
            <a:spLocks noGrp="1"/>
          </p:cNvSpPr>
          <p:nvPr>
            <p:ph type="dt" sz="half" idx="10"/>
          </p:nvPr>
        </p:nvSpPr>
        <p:spPr/>
        <p:txBody>
          <a:bodyPr/>
          <a:lstStyle/>
          <a:p>
            <a:fld id="{A5695E51-EFB3-4B7F-8845-5F107154D81C}" type="datetime1">
              <a:rPr lang="sv-SE" smtClean="0"/>
              <a:t>2025-07-29</a:t>
            </a:fld>
            <a:endParaRPr lang="sv-SE" dirty="0"/>
          </a:p>
        </p:txBody>
      </p:sp>
      <p:sp>
        <p:nvSpPr>
          <p:cNvPr id="6" name="Footer Placeholder 5"/>
          <p:cNvSpPr>
            <a:spLocks noGrp="1"/>
          </p:cNvSpPr>
          <p:nvPr>
            <p:ph type="ftr" sz="quarter" idx="11"/>
          </p:nvPr>
        </p:nvSpPr>
        <p:spPr/>
        <p:txBody>
          <a:bodyPr/>
          <a:lstStyle/>
          <a:p>
            <a:r>
              <a:rPr lang="sv-SE"/>
              <a:t>Huvudrubrik</a:t>
            </a:r>
            <a:endParaRPr lang="sv-SE" dirty="0"/>
          </a:p>
        </p:txBody>
      </p:sp>
      <p:sp>
        <p:nvSpPr>
          <p:cNvPr id="7" name="Slide Number Placeholder 6"/>
          <p:cNvSpPr>
            <a:spLocks noGrp="1"/>
          </p:cNvSpPr>
          <p:nvPr>
            <p:ph type="sldNum" sz="quarter" idx="12"/>
          </p:nvPr>
        </p:nvSpPr>
        <p:spPr/>
        <p:txBody>
          <a:bodyPr/>
          <a:lstStyle/>
          <a:p>
            <a:fld id="{62426C94-1441-49CF-96E1-0D79767CD8BC}" type="slidenum">
              <a:rPr lang="sv-SE" smtClean="0"/>
              <a:t>‹#›</a:t>
            </a:fld>
            <a:endParaRPr lang="sv-SE" dirty="0"/>
          </a:p>
        </p:txBody>
      </p:sp>
    </p:spTree>
    <p:extLst>
      <p:ext uri="{BB962C8B-B14F-4D97-AF65-F5344CB8AC3E}">
        <p14:creationId xmlns:p14="http://schemas.microsoft.com/office/powerpoint/2010/main" val="195234235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v-SE" dirty="0" err="1"/>
              <a:t>Click</a:t>
            </a:r>
            <a:r>
              <a:rPr lang="sv-SE" dirty="0"/>
              <a:t> </a:t>
            </a:r>
            <a:r>
              <a:rPr lang="sv-SE" dirty="0" err="1"/>
              <a:t>to</a:t>
            </a:r>
            <a:r>
              <a:rPr lang="sv-SE" dirty="0"/>
              <a:t> </a:t>
            </a:r>
            <a:r>
              <a:rPr lang="sv-SE" dirty="0" err="1"/>
              <a:t>edit</a:t>
            </a:r>
            <a:r>
              <a:rPr lang="sv-SE" dirty="0"/>
              <a:t> Master </a:t>
            </a:r>
            <a:r>
              <a:rPr lang="sv-SE" dirty="0" err="1"/>
              <a:t>title</a:t>
            </a:r>
            <a:r>
              <a:rPr lang="sv-SE" dirty="0"/>
              <a:t>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err="1"/>
              <a:t>Click</a:t>
            </a:r>
            <a:r>
              <a:rPr lang="sv-SE" dirty="0"/>
              <a:t> </a:t>
            </a:r>
            <a:r>
              <a:rPr lang="sv-SE" dirty="0" err="1"/>
              <a:t>to</a:t>
            </a:r>
            <a:r>
              <a:rPr lang="sv-SE" dirty="0"/>
              <a:t> </a:t>
            </a:r>
            <a:r>
              <a:rPr lang="sv-SE" dirty="0" err="1"/>
              <a:t>edit</a:t>
            </a:r>
            <a:r>
              <a:rPr lang="sv-SE" dirty="0"/>
              <a:t> Master text </a:t>
            </a:r>
            <a:r>
              <a:rPr lang="sv-SE" dirty="0" err="1"/>
              <a:t>styles</a:t>
            </a:r>
            <a:endParaRPr lang="sv-SE" dirty="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dirty="0" err="1"/>
              <a:t>Click</a:t>
            </a:r>
            <a:r>
              <a:rPr lang="sv-SE" dirty="0"/>
              <a:t> </a:t>
            </a:r>
            <a:r>
              <a:rPr lang="sv-SE" dirty="0" err="1"/>
              <a:t>to</a:t>
            </a:r>
            <a:r>
              <a:rPr lang="sv-SE" dirty="0"/>
              <a:t> </a:t>
            </a:r>
            <a:r>
              <a:rPr lang="sv-SE" dirty="0" err="1"/>
              <a:t>edit</a:t>
            </a:r>
            <a:r>
              <a:rPr lang="sv-SE" dirty="0"/>
              <a:t> Master text </a:t>
            </a:r>
            <a:r>
              <a:rPr lang="sv-SE" dirty="0" err="1"/>
              <a:t>styles</a:t>
            </a:r>
            <a:endParaRPr lang="sv-SE" dirty="0"/>
          </a:p>
          <a:p>
            <a:pPr lvl="1"/>
            <a:r>
              <a:rPr lang="sv-SE" dirty="0"/>
              <a:t>Second </a:t>
            </a:r>
            <a:r>
              <a:rPr lang="sv-SE" dirty="0" err="1"/>
              <a:t>level</a:t>
            </a:r>
            <a:endParaRPr lang="sv-SE" dirty="0"/>
          </a:p>
          <a:p>
            <a:pPr lvl="2"/>
            <a:r>
              <a:rPr lang="sv-SE" dirty="0" err="1"/>
              <a:t>Third</a:t>
            </a:r>
            <a:r>
              <a:rPr lang="sv-SE" dirty="0"/>
              <a:t> </a:t>
            </a:r>
            <a:r>
              <a:rPr lang="sv-SE" dirty="0" err="1"/>
              <a:t>level</a:t>
            </a:r>
            <a:endParaRPr lang="sv-SE" dirty="0"/>
          </a:p>
          <a:p>
            <a:pPr lvl="3"/>
            <a:r>
              <a:rPr lang="sv-SE" dirty="0" err="1"/>
              <a:t>Fourth</a:t>
            </a:r>
            <a:r>
              <a:rPr lang="sv-SE" dirty="0"/>
              <a:t> </a:t>
            </a:r>
            <a:r>
              <a:rPr lang="sv-SE" dirty="0" err="1"/>
              <a:t>level</a:t>
            </a:r>
            <a:endParaRPr lang="sv-SE" dirty="0"/>
          </a:p>
          <a:p>
            <a:pPr lvl="4"/>
            <a:r>
              <a:rPr lang="sv-SE" dirty="0" err="1"/>
              <a:t>Fifth</a:t>
            </a:r>
            <a:r>
              <a:rPr lang="sv-SE" dirty="0"/>
              <a:t> </a:t>
            </a:r>
            <a:r>
              <a:rPr lang="sv-SE" dirty="0" err="1"/>
              <a:t>level</a:t>
            </a:r>
            <a:endParaRPr lang="sv-SE"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err="1"/>
              <a:t>Click</a:t>
            </a:r>
            <a:r>
              <a:rPr lang="sv-SE" dirty="0"/>
              <a:t> </a:t>
            </a:r>
            <a:r>
              <a:rPr lang="sv-SE" dirty="0" err="1"/>
              <a:t>to</a:t>
            </a:r>
            <a:r>
              <a:rPr lang="sv-SE" dirty="0"/>
              <a:t> </a:t>
            </a:r>
            <a:r>
              <a:rPr lang="sv-SE" dirty="0" err="1"/>
              <a:t>edit</a:t>
            </a:r>
            <a:r>
              <a:rPr lang="sv-SE" dirty="0"/>
              <a:t> Master text </a:t>
            </a:r>
            <a:r>
              <a:rPr lang="sv-SE" dirty="0" err="1"/>
              <a:t>styles</a:t>
            </a:r>
            <a:endParaRPr lang="sv-SE" dirty="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dirty="0" err="1"/>
              <a:t>Click</a:t>
            </a:r>
            <a:r>
              <a:rPr lang="sv-SE" dirty="0"/>
              <a:t> </a:t>
            </a:r>
            <a:r>
              <a:rPr lang="sv-SE" dirty="0" err="1"/>
              <a:t>to</a:t>
            </a:r>
            <a:r>
              <a:rPr lang="sv-SE" dirty="0"/>
              <a:t> </a:t>
            </a:r>
            <a:r>
              <a:rPr lang="sv-SE" dirty="0" err="1"/>
              <a:t>edit</a:t>
            </a:r>
            <a:r>
              <a:rPr lang="sv-SE" dirty="0"/>
              <a:t> Master text </a:t>
            </a:r>
            <a:r>
              <a:rPr lang="sv-SE" dirty="0" err="1"/>
              <a:t>styles</a:t>
            </a:r>
            <a:endParaRPr lang="sv-SE" dirty="0"/>
          </a:p>
          <a:p>
            <a:pPr lvl="1"/>
            <a:r>
              <a:rPr lang="sv-SE" dirty="0"/>
              <a:t>Second </a:t>
            </a:r>
            <a:r>
              <a:rPr lang="sv-SE" dirty="0" err="1"/>
              <a:t>level</a:t>
            </a:r>
            <a:endParaRPr lang="sv-SE" dirty="0"/>
          </a:p>
          <a:p>
            <a:pPr lvl="2"/>
            <a:r>
              <a:rPr lang="sv-SE" dirty="0" err="1"/>
              <a:t>Third</a:t>
            </a:r>
            <a:r>
              <a:rPr lang="sv-SE" dirty="0"/>
              <a:t> </a:t>
            </a:r>
            <a:r>
              <a:rPr lang="sv-SE" dirty="0" err="1"/>
              <a:t>level</a:t>
            </a:r>
            <a:endParaRPr lang="sv-SE" dirty="0"/>
          </a:p>
          <a:p>
            <a:pPr lvl="3"/>
            <a:r>
              <a:rPr lang="sv-SE" dirty="0" err="1"/>
              <a:t>Fourth</a:t>
            </a:r>
            <a:r>
              <a:rPr lang="sv-SE" dirty="0"/>
              <a:t> </a:t>
            </a:r>
            <a:r>
              <a:rPr lang="sv-SE" dirty="0" err="1"/>
              <a:t>level</a:t>
            </a:r>
            <a:endParaRPr lang="sv-SE" dirty="0"/>
          </a:p>
          <a:p>
            <a:pPr lvl="4"/>
            <a:r>
              <a:rPr lang="sv-SE" dirty="0" err="1"/>
              <a:t>Fifth</a:t>
            </a:r>
            <a:r>
              <a:rPr lang="sv-SE" dirty="0"/>
              <a:t> </a:t>
            </a:r>
            <a:r>
              <a:rPr lang="sv-SE" dirty="0" err="1"/>
              <a:t>level</a:t>
            </a:r>
            <a:endParaRPr lang="sv-SE" dirty="0"/>
          </a:p>
        </p:txBody>
      </p:sp>
      <p:sp>
        <p:nvSpPr>
          <p:cNvPr id="7" name="Date Placeholder 6"/>
          <p:cNvSpPr>
            <a:spLocks noGrp="1"/>
          </p:cNvSpPr>
          <p:nvPr>
            <p:ph type="dt" sz="half" idx="10"/>
          </p:nvPr>
        </p:nvSpPr>
        <p:spPr/>
        <p:txBody>
          <a:bodyPr/>
          <a:lstStyle/>
          <a:p>
            <a:fld id="{9C8F6881-74B8-4C5C-AADF-93FF0ECC1298}" type="datetime1">
              <a:rPr lang="sv-SE" smtClean="0"/>
              <a:t>2025-07-29</a:t>
            </a:fld>
            <a:endParaRPr lang="sv-SE" dirty="0"/>
          </a:p>
        </p:txBody>
      </p:sp>
      <p:sp>
        <p:nvSpPr>
          <p:cNvPr id="8" name="Footer Placeholder 7"/>
          <p:cNvSpPr>
            <a:spLocks noGrp="1"/>
          </p:cNvSpPr>
          <p:nvPr>
            <p:ph type="ftr" sz="quarter" idx="11"/>
          </p:nvPr>
        </p:nvSpPr>
        <p:spPr/>
        <p:txBody>
          <a:bodyPr/>
          <a:lstStyle/>
          <a:p>
            <a:r>
              <a:rPr lang="sv-SE"/>
              <a:t>Huvudrubrik</a:t>
            </a:r>
            <a:endParaRPr lang="sv-SE" dirty="0"/>
          </a:p>
        </p:txBody>
      </p:sp>
      <p:sp>
        <p:nvSpPr>
          <p:cNvPr id="9" name="Slide Number Placeholder 8"/>
          <p:cNvSpPr>
            <a:spLocks noGrp="1"/>
          </p:cNvSpPr>
          <p:nvPr>
            <p:ph type="sldNum" sz="quarter" idx="12"/>
          </p:nvPr>
        </p:nvSpPr>
        <p:spPr/>
        <p:txBody>
          <a:bodyPr/>
          <a:lstStyle/>
          <a:p>
            <a:fld id="{62426C94-1441-49CF-96E1-0D79767CD8BC}" type="slidenum">
              <a:rPr lang="sv-SE" smtClean="0"/>
              <a:t>‹#›</a:t>
            </a:fld>
            <a:endParaRPr lang="sv-SE" dirty="0"/>
          </a:p>
        </p:txBody>
      </p:sp>
    </p:spTree>
    <p:extLst>
      <p:ext uri="{BB962C8B-B14F-4D97-AF65-F5344CB8AC3E}">
        <p14:creationId xmlns:p14="http://schemas.microsoft.com/office/powerpoint/2010/main" val="394418159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err="1"/>
              <a:t>Click</a:t>
            </a:r>
            <a:r>
              <a:rPr lang="sv-SE" dirty="0"/>
              <a:t> </a:t>
            </a:r>
            <a:r>
              <a:rPr lang="sv-SE" dirty="0" err="1"/>
              <a:t>to</a:t>
            </a:r>
            <a:r>
              <a:rPr lang="sv-SE" dirty="0"/>
              <a:t> </a:t>
            </a:r>
            <a:r>
              <a:rPr lang="sv-SE" dirty="0" err="1"/>
              <a:t>edit</a:t>
            </a:r>
            <a:r>
              <a:rPr lang="sv-SE" dirty="0"/>
              <a:t> Master </a:t>
            </a:r>
            <a:r>
              <a:rPr lang="sv-SE" dirty="0" err="1"/>
              <a:t>title</a:t>
            </a:r>
            <a:r>
              <a:rPr lang="sv-SE" dirty="0"/>
              <a:t> style</a:t>
            </a:r>
          </a:p>
        </p:txBody>
      </p:sp>
      <p:sp>
        <p:nvSpPr>
          <p:cNvPr id="3" name="Date Placeholder 2"/>
          <p:cNvSpPr>
            <a:spLocks noGrp="1"/>
          </p:cNvSpPr>
          <p:nvPr>
            <p:ph type="dt" sz="half" idx="10"/>
          </p:nvPr>
        </p:nvSpPr>
        <p:spPr/>
        <p:txBody>
          <a:bodyPr/>
          <a:lstStyle/>
          <a:p>
            <a:fld id="{A2EC3B10-24E5-4E91-AA64-EC9A8965B5CB}" type="datetime1">
              <a:rPr lang="sv-SE" smtClean="0"/>
              <a:t>2025-07-29</a:t>
            </a:fld>
            <a:endParaRPr lang="sv-SE" dirty="0"/>
          </a:p>
        </p:txBody>
      </p:sp>
      <p:sp>
        <p:nvSpPr>
          <p:cNvPr id="4" name="Footer Placeholder 3"/>
          <p:cNvSpPr>
            <a:spLocks noGrp="1"/>
          </p:cNvSpPr>
          <p:nvPr>
            <p:ph type="ftr" sz="quarter" idx="11"/>
          </p:nvPr>
        </p:nvSpPr>
        <p:spPr/>
        <p:txBody>
          <a:bodyPr/>
          <a:lstStyle/>
          <a:p>
            <a:r>
              <a:rPr lang="sv-SE"/>
              <a:t>Huvudrubrik</a:t>
            </a:r>
            <a:endParaRPr lang="sv-SE" dirty="0"/>
          </a:p>
        </p:txBody>
      </p:sp>
      <p:sp>
        <p:nvSpPr>
          <p:cNvPr id="5" name="Slide Number Placeholder 4"/>
          <p:cNvSpPr>
            <a:spLocks noGrp="1"/>
          </p:cNvSpPr>
          <p:nvPr>
            <p:ph type="sldNum" sz="quarter" idx="12"/>
          </p:nvPr>
        </p:nvSpPr>
        <p:spPr/>
        <p:txBody>
          <a:bodyPr/>
          <a:lstStyle/>
          <a:p>
            <a:fld id="{62426C94-1441-49CF-96E1-0D79767CD8BC}" type="slidenum">
              <a:rPr lang="sv-SE" smtClean="0"/>
              <a:t>‹#›</a:t>
            </a:fld>
            <a:endParaRPr lang="sv-SE" dirty="0"/>
          </a:p>
        </p:txBody>
      </p:sp>
    </p:spTree>
    <p:extLst>
      <p:ext uri="{BB962C8B-B14F-4D97-AF65-F5344CB8AC3E}">
        <p14:creationId xmlns:p14="http://schemas.microsoft.com/office/powerpoint/2010/main" val="367554923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96AA93-1422-42C6-8E4F-0CEE628E6261}" type="datetime1">
              <a:rPr lang="sv-SE" smtClean="0"/>
              <a:t>2025-07-29</a:t>
            </a:fld>
            <a:endParaRPr lang="sv-SE" dirty="0"/>
          </a:p>
        </p:txBody>
      </p:sp>
      <p:sp>
        <p:nvSpPr>
          <p:cNvPr id="3" name="Footer Placeholder 2"/>
          <p:cNvSpPr>
            <a:spLocks noGrp="1"/>
          </p:cNvSpPr>
          <p:nvPr>
            <p:ph type="ftr" sz="quarter" idx="11"/>
          </p:nvPr>
        </p:nvSpPr>
        <p:spPr/>
        <p:txBody>
          <a:bodyPr/>
          <a:lstStyle/>
          <a:p>
            <a:r>
              <a:rPr lang="sv-SE"/>
              <a:t>Huvudrubrik</a:t>
            </a:r>
            <a:endParaRPr lang="sv-SE" dirty="0"/>
          </a:p>
        </p:txBody>
      </p:sp>
      <p:sp>
        <p:nvSpPr>
          <p:cNvPr id="4" name="Slide Number Placeholder 3"/>
          <p:cNvSpPr>
            <a:spLocks noGrp="1"/>
          </p:cNvSpPr>
          <p:nvPr>
            <p:ph type="sldNum" sz="quarter" idx="12"/>
          </p:nvPr>
        </p:nvSpPr>
        <p:spPr/>
        <p:txBody>
          <a:bodyPr/>
          <a:lstStyle/>
          <a:p>
            <a:fld id="{62426C94-1441-49CF-96E1-0D79767CD8BC}" type="slidenum">
              <a:rPr lang="sv-SE" smtClean="0"/>
              <a:t>‹#›</a:t>
            </a:fld>
            <a:endParaRPr lang="sv-SE" dirty="0"/>
          </a:p>
        </p:txBody>
      </p:sp>
    </p:spTree>
    <p:extLst>
      <p:ext uri="{BB962C8B-B14F-4D97-AF65-F5344CB8AC3E}">
        <p14:creationId xmlns:p14="http://schemas.microsoft.com/office/powerpoint/2010/main" val="70115158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sv-SE" dirty="0" err="1"/>
              <a:t>Click</a:t>
            </a:r>
            <a:r>
              <a:rPr lang="sv-SE" dirty="0"/>
              <a:t> </a:t>
            </a:r>
            <a:r>
              <a:rPr lang="sv-SE" dirty="0" err="1"/>
              <a:t>to</a:t>
            </a:r>
            <a:r>
              <a:rPr lang="sv-SE" dirty="0"/>
              <a:t> </a:t>
            </a:r>
            <a:r>
              <a:rPr lang="sv-SE" dirty="0" err="1"/>
              <a:t>edit</a:t>
            </a:r>
            <a:r>
              <a:rPr lang="sv-SE" dirty="0"/>
              <a:t> Master </a:t>
            </a:r>
            <a:r>
              <a:rPr lang="sv-SE" dirty="0" err="1"/>
              <a:t>title</a:t>
            </a:r>
            <a:r>
              <a:rPr lang="sv-SE" dirty="0"/>
              <a:t>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dirty="0" err="1"/>
              <a:t>Click</a:t>
            </a:r>
            <a:r>
              <a:rPr lang="sv-SE" dirty="0"/>
              <a:t> </a:t>
            </a:r>
            <a:r>
              <a:rPr lang="sv-SE" dirty="0" err="1"/>
              <a:t>to</a:t>
            </a:r>
            <a:r>
              <a:rPr lang="sv-SE" dirty="0"/>
              <a:t> </a:t>
            </a:r>
            <a:r>
              <a:rPr lang="sv-SE" dirty="0" err="1"/>
              <a:t>edit</a:t>
            </a:r>
            <a:r>
              <a:rPr lang="sv-SE" dirty="0"/>
              <a:t> Master text </a:t>
            </a:r>
            <a:r>
              <a:rPr lang="sv-SE" dirty="0" err="1"/>
              <a:t>styles</a:t>
            </a:r>
            <a:endParaRPr lang="sv-SE" dirty="0"/>
          </a:p>
          <a:p>
            <a:pPr lvl="1"/>
            <a:r>
              <a:rPr lang="sv-SE" dirty="0"/>
              <a:t>Second </a:t>
            </a:r>
            <a:r>
              <a:rPr lang="sv-SE" dirty="0" err="1"/>
              <a:t>level</a:t>
            </a:r>
            <a:endParaRPr lang="sv-SE" dirty="0"/>
          </a:p>
          <a:p>
            <a:pPr lvl="2"/>
            <a:r>
              <a:rPr lang="sv-SE" dirty="0" err="1"/>
              <a:t>Third</a:t>
            </a:r>
            <a:r>
              <a:rPr lang="sv-SE" dirty="0"/>
              <a:t> </a:t>
            </a:r>
            <a:r>
              <a:rPr lang="sv-SE" dirty="0" err="1"/>
              <a:t>level</a:t>
            </a:r>
            <a:endParaRPr lang="sv-SE" dirty="0"/>
          </a:p>
          <a:p>
            <a:pPr lvl="3"/>
            <a:r>
              <a:rPr lang="sv-SE" dirty="0" err="1"/>
              <a:t>Fourth</a:t>
            </a:r>
            <a:r>
              <a:rPr lang="sv-SE" dirty="0"/>
              <a:t> </a:t>
            </a:r>
            <a:r>
              <a:rPr lang="sv-SE" dirty="0" err="1"/>
              <a:t>level</a:t>
            </a:r>
            <a:endParaRPr lang="sv-SE" dirty="0"/>
          </a:p>
          <a:p>
            <a:pPr lvl="4"/>
            <a:r>
              <a:rPr lang="sv-SE" dirty="0" err="1"/>
              <a:t>Fifth</a:t>
            </a:r>
            <a:r>
              <a:rPr lang="sv-SE" dirty="0"/>
              <a:t> </a:t>
            </a:r>
            <a:r>
              <a:rPr lang="sv-SE" dirty="0" err="1"/>
              <a:t>level</a:t>
            </a:r>
            <a:endParaRPr lang="sv-SE"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dirty="0" err="1"/>
              <a:t>Click</a:t>
            </a:r>
            <a:r>
              <a:rPr lang="sv-SE" dirty="0"/>
              <a:t> </a:t>
            </a:r>
            <a:r>
              <a:rPr lang="sv-SE" dirty="0" err="1"/>
              <a:t>to</a:t>
            </a:r>
            <a:r>
              <a:rPr lang="sv-SE" dirty="0"/>
              <a:t> </a:t>
            </a:r>
            <a:r>
              <a:rPr lang="sv-SE" dirty="0" err="1"/>
              <a:t>edit</a:t>
            </a:r>
            <a:r>
              <a:rPr lang="sv-SE" dirty="0"/>
              <a:t> Master text </a:t>
            </a:r>
            <a:r>
              <a:rPr lang="sv-SE" dirty="0" err="1"/>
              <a:t>styles</a:t>
            </a:r>
            <a:endParaRPr lang="sv-SE" dirty="0"/>
          </a:p>
        </p:txBody>
      </p:sp>
      <p:sp>
        <p:nvSpPr>
          <p:cNvPr id="5" name="Date Placeholder 4"/>
          <p:cNvSpPr>
            <a:spLocks noGrp="1"/>
          </p:cNvSpPr>
          <p:nvPr>
            <p:ph type="dt" sz="half" idx="10"/>
          </p:nvPr>
        </p:nvSpPr>
        <p:spPr/>
        <p:txBody>
          <a:bodyPr/>
          <a:lstStyle/>
          <a:p>
            <a:fld id="{251EC17F-836C-47B2-8EAB-6FCA31629E4C}" type="datetime1">
              <a:rPr lang="sv-SE" smtClean="0"/>
              <a:t>2025-07-29</a:t>
            </a:fld>
            <a:endParaRPr lang="sv-SE" dirty="0"/>
          </a:p>
        </p:txBody>
      </p:sp>
      <p:sp>
        <p:nvSpPr>
          <p:cNvPr id="6" name="Footer Placeholder 5"/>
          <p:cNvSpPr>
            <a:spLocks noGrp="1"/>
          </p:cNvSpPr>
          <p:nvPr>
            <p:ph type="ftr" sz="quarter" idx="11"/>
          </p:nvPr>
        </p:nvSpPr>
        <p:spPr/>
        <p:txBody>
          <a:bodyPr/>
          <a:lstStyle/>
          <a:p>
            <a:r>
              <a:rPr lang="sv-SE"/>
              <a:t>Huvudrubrik</a:t>
            </a:r>
            <a:endParaRPr lang="sv-SE" dirty="0"/>
          </a:p>
        </p:txBody>
      </p:sp>
      <p:sp>
        <p:nvSpPr>
          <p:cNvPr id="7" name="Slide Number Placeholder 6"/>
          <p:cNvSpPr>
            <a:spLocks noGrp="1"/>
          </p:cNvSpPr>
          <p:nvPr>
            <p:ph type="sldNum" sz="quarter" idx="12"/>
          </p:nvPr>
        </p:nvSpPr>
        <p:spPr/>
        <p:txBody>
          <a:bodyPr/>
          <a:lstStyle/>
          <a:p>
            <a:fld id="{62426C94-1441-49CF-96E1-0D79767CD8BC}" type="slidenum">
              <a:rPr lang="sv-SE" smtClean="0"/>
              <a:t>‹#›</a:t>
            </a:fld>
            <a:endParaRPr lang="sv-SE" dirty="0"/>
          </a:p>
        </p:txBody>
      </p:sp>
    </p:spTree>
    <p:extLst>
      <p:ext uri="{BB962C8B-B14F-4D97-AF65-F5344CB8AC3E}">
        <p14:creationId xmlns:p14="http://schemas.microsoft.com/office/powerpoint/2010/main" val="234057360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sv-SE" dirty="0" err="1"/>
              <a:t>Click</a:t>
            </a:r>
            <a:r>
              <a:rPr lang="sv-SE" dirty="0"/>
              <a:t> </a:t>
            </a:r>
            <a:r>
              <a:rPr lang="sv-SE" dirty="0" err="1"/>
              <a:t>to</a:t>
            </a:r>
            <a:r>
              <a:rPr lang="sv-SE" dirty="0"/>
              <a:t> </a:t>
            </a:r>
            <a:r>
              <a:rPr lang="sv-SE" dirty="0" err="1"/>
              <a:t>edit</a:t>
            </a:r>
            <a:r>
              <a:rPr lang="sv-SE" dirty="0"/>
              <a:t> Master </a:t>
            </a:r>
            <a:r>
              <a:rPr lang="sv-SE" dirty="0" err="1"/>
              <a:t>title</a:t>
            </a:r>
            <a:r>
              <a:rPr lang="sv-SE" dirty="0"/>
              <a:t>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dirty="0" err="1"/>
              <a:t>Click</a:t>
            </a:r>
            <a:r>
              <a:rPr lang="sv-SE" dirty="0"/>
              <a:t> </a:t>
            </a:r>
            <a:r>
              <a:rPr lang="sv-SE" dirty="0" err="1"/>
              <a:t>to</a:t>
            </a:r>
            <a:r>
              <a:rPr lang="sv-SE" dirty="0"/>
              <a:t> </a:t>
            </a:r>
            <a:r>
              <a:rPr lang="sv-SE" dirty="0" err="1"/>
              <a:t>edit</a:t>
            </a:r>
            <a:r>
              <a:rPr lang="sv-SE" dirty="0"/>
              <a:t> Master text </a:t>
            </a:r>
            <a:r>
              <a:rPr lang="sv-SE" dirty="0" err="1"/>
              <a:t>styles</a:t>
            </a:r>
            <a:endParaRPr lang="sv-SE" dirty="0"/>
          </a:p>
        </p:txBody>
      </p:sp>
      <p:sp>
        <p:nvSpPr>
          <p:cNvPr id="5" name="Date Placeholder 4"/>
          <p:cNvSpPr>
            <a:spLocks noGrp="1"/>
          </p:cNvSpPr>
          <p:nvPr>
            <p:ph type="dt" sz="half" idx="10"/>
          </p:nvPr>
        </p:nvSpPr>
        <p:spPr/>
        <p:txBody>
          <a:bodyPr/>
          <a:lstStyle/>
          <a:p>
            <a:fld id="{F336660A-070D-4CED-935F-C6E1CA730DB1}" type="datetime1">
              <a:rPr lang="sv-SE" smtClean="0"/>
              <a:t>2025-07-29</a:t>
            </a:fld>
            <a:endParaRPr lang="sv-SE" dirty="0"/>
          </a:p>
        </p:txBody>
      </p:sp>
      <p:sp>
        <p:nvSpPr>
          <p:cNvPr id="6" name="Footer Placeholder 5"/>
          <p:cNvSpPr>
            <a:spLocks noGrp="1"/>
          </p:cNvSpPr>
          <p:nvPr>
            <p:ph type="ftr" sz="quarter" idx="11"/>
          </p:nvPr>
        </p:nvSpPr>
        <p:spPr/>
        <p:txBody>
          <a:bodyPr/>
          <a:lstStyle/>
          <a:p>
            <a:r>
              <a:rPr lang="sv-SE"/>
              <a:t>Huvudrubrik</a:t>
            </a:r>
            <a:endParaRPr lang="sv-SE" dirty="0"/>
          </a:p>
        </p:txBody>
      </p:sp>
      <p:sp>
        <p:nvSpPr>
          <p:cNvPr id="7" name="Slide Number Placeholder 6"/>
          <p:cNvSpPr>
            <a:spLocks noGrp="1"/>
          </p:cNvSpPr>
          <p:nvPr>
            <p:ph type="sldNum" sz="quarter" idx="12"/>
          </p:nvPr>
        </p:nvSpPr>
        <p:spPr/>
        <p:txBody>
          <a:bodyPr/>
          <a:lstStyle/>
          <a:p>
            <a:fld id="{62426C94-1441-49CF-96E1-0D79767CD8BC}" type="slidenum">
              <a:rPr lang="sv-SE" smtClean="0"/>
              <a:t>‹#›</a:t>
            </a:fld>
            <a:endParaRPr lang="sv-SE" dirty="0"/>
          </a:p>
        </p:txBody>
      </p:sp>
    </p:spTree>
    <p:extLst>
      <p:ext uri="{BB962C8B-B14F-4D97-AF65-F5344CB8AC3E}">
        <p14:creationId xmlns:p14="http://schemas.microsoft.com/office/powerpoint/2010/main" val="16117424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err="1"/>
              <a:t>Click</a:t>
            </a:r>
            <a:r>
              <a:rPr lang="sv-SE" dirty="0"/>
              <a:t> </a:t>
            </a:r>
            <a:r>
              <a:rPr lang="sv-SE" dirty="0" err="1"/>
              <a:t>to</a:t>
            </a:r>
            <a:r>
              <a:rPr lang="sv-SE" dirty="0"/>
              <a:t> </a:t>
            </a:r>
            <a:r>
              <a:rPr lang="sv-SE" dirty="0" err="1"/>
              <a:t>edit</a:t>
            </a:r>
            <a:r>
              <a:rPr lang="sv-SE" dirty="0"/>
              <a:t> Master </a:t>
            </a:r>
            <a:r>
              <a:rPr lang="sv-SE" dirty="0" err="1"/>
              <a:t>title</a:t>
            </a:r>
            <a:r>
              <a:rPr lang="sv-SE" dirty="0"/>
              <a:t> style</a:t>
            </a:r>
          </a:p>
        </p:txBody>
      </p:sp>
      <p:sp>
        <p:nvSpPr>
          <p:cNvPr id="3" name="Vertical Text Placeholder 2"/>
          <p:cNvSpPr>
            <a:spLocks noGrp="1"/>
          </p:cNvSpPr>
          <p:nvPr>
            <p:ph type="body" orient="vert" idx="1"/>
          </p:nvPr>
        </p:nvSpPr>
        <p:spPr/>
        <p:txBody>
          <a:bodyPr vert="eaVert"/>
          <a:lstStyle/>
          <a:p>
            <a:pPr lvl="0"/>
            <a:r>
              <a:rPr lang="sv-SE" dirty="0" err="1"/>
              <a:t>Click</a:t>
            </a:r>
            <a:r>
              <a:rPr lang="sv-SE" dirty="0"/>
              <a:t> </a:t>
            </a:r>
            <a:r>
              <a:rPr lang="sv-SE" dirty="0" err="1"/>
              <a:t>to</a:t>
            </a:r>
            <a:r>
              <a:rPr lang="sv-SE" dirty="0"/>
              <a:t> </a:t>
            </a:r>
            <a:r>
              <a:rPr lang="sv-SE" dirty="0" err="1"/>
              <a:t>edit</a:t>
            </a:r>
            <a:r>
              <a:rPr lang="sv-SE" dirty="0"/>
              <a:t> Master text </a:t>
            </a:r>
            <a:r>
              <a:rPr lang="sv-SE" dirty="0" err="1"/>
              <a:t>styles</a:t>
            </a:r>
            <a:endParaRPr lang="sv-SE" dirty="0"/>
          </a:p>
          <a:p>
            <a:pPr lvl="1"/>
            <a:r>
              <a:rPr lang="sv-SE" dirty="0"/>
              <a:t>Second </a:t>
            </a:r>
            <a:r>
              <a:rPr lang="sv-SE" dirty="0" err="1"/>
              <a:t>level</a:t>
            </a:r>
            <a:endParaRPr lang="sv-SE" dirty="0"/>
          </a:p>
          <a:p>
            <a:pPr lvl="2"/>
            <a:r>
              <a:rPr lang="sv-SE" dirty="0" err="1"/>
              <a:t>Third</a:t>
            </a:r>
            <a:r>
              <a:rPr lang="sv-SE" dirty="0"/>
              <a:t> </a:t>
            </a:r>
            <a:r>
              <a:rPr lang="sv-SE" dirty="0" err="1"/>
              <a:t>level</a:t>
            </a:r>
            <a:endParaRPr lang="sv-SE" dirty="0"/>
          </a:p>
          <a:p>
            <a:pPr lvl="3"/>
            <a:r>
              <a:rPr lang="sv-SE" dirty="0" err="1"/>
              <a:t>Fourth</a:t>
            </a:r>
            <a:r>
              <a:rPr lang="sv-SE" dirty="0"/>
              <a:t> </a:t>
            </a:r>
            <a:r>
              <a:rPr lang="sv-SE" dirty="0" err="1"/>
              <a:t>level</a:t>
            </a:r>
            <a:endParaRPr lang="sv-SE" dirty="0"/>
          </a:p>
          <a:p>
            <a:pPr lvl="4"/>
            <a:r>
              <a:rPr lang="sv-SE" dirty="0" err="1"/>
              <a:t>Fifth</a:t>
            </a:r>
            <a:r>
              <a:rPr lang="sv-SE" dirty="0"/>
              <a:t> </a:t>
            </a:r>
            <a:r>
              <a:rPr lang="sv-SE" dirty="0" err="1"/>
              <a:t>level</a:t>
            </a:r>
            <a:endParaRPr lang="sv-SE" dirty="0"/>
          </a:p>
        </p:txBody>
      </p:sp>
      <p:sp>
        <p:nvSpPr>
          <p:cNvPr id="4" name="Date Placeholder 3"/>
          <p:cNvSpPr>
            <a:spLocks noGrp="1"/>
          </p:cNvSpPr>
          <p:nvPr>
            <p:ph type="dt" sz="half" idx="10"/>
          </p:nvPr>
        </p:nvSpPr>
        <p:spPr/>
        <p:txBody>
          <a:bodyPr/>
          <a:lstStyle/>
          <a:p>
            <a:fld id="{AEBFF0FB-6DC8-4036-B587-C49999500C9B}" type="datetime1">
              <a:rPr lang="sv-SE" smtClean="0"/>
              <a:t>2025-07-29</a:t>
            </a:fld>
            <a:endParaRPr lang="sv-SE" dirty="0"/>
          </a:p>
        </p:txBody>
      </p:sp>
      <p:sp>
        <p:nvSpPr>
          <p:cNvPr id="5" name="Footer Placeholder 4"/>
          <p:cNvSpPr>
            <a:spLocks noGrp="1"/>
          </p:cNvSpPr>
          <p:nvPr>
            <p:ph type="ftr" sz="quarter" idx="11"/>
          </p:nvPr>
        </p:nvSpPr>
        <p:spPr/>
        <p:txBody>
          <a:bodyPr/>
          <a:lstStyle/>
          <a:p>
            <a:r>
              <a:rPr lang="sv-SE"/>
              <a:t>Huvudrubrik</a:t>
            </a:r>
            <a:endParaRPr lang="sv-SE" dirty="0"/>
          </a:p>
        </p:txBody>
      </p:sp>
      <p:sp>
        <p:nvSpPr>
          <p:cNvPr id="6" name="Slide Number Placeholder 5"/>
          <p:cNvSpPr>
            <a:spLocks noGrp="1"/>
          </p:cNvSpPr>
          <p:nvPr>
            <p:ph type="sldNum" sz="quarter" idx="12"/>
          </p:nvPr>
        </p:nvSpPr>
        <p:spPr/>
        <p:txBody>
          <a:bodyPr/>
          <a:lstStyle/>
          <a:p>
            <a:fld id="{62426C94-1441-49CF-96E1-0D79767CD8BC}" type="slidenum">
              <a:rPr lang="sv-SE" smtClean="0"/>
              <a:t>‹#›</a:t>
            </a:fld>
            <a:endParaRPr lang="sv-SE" dirty="0"/>
          </a:p>
        </p:txBody>
      </p:sp>
    </p:spTree>
    <p:extLst>
      <p:ext uri="{BB962C8B-B14F-4D97-AF65-F5344CB8AC3E}">
        <p14:creationId xmlns:p14="http://schemas.microsoft.com/office/powerpoint/2010/main" val="385941497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sv-SE" dirty="0" err="1"/>
              <a:t>Click</a:t>
            </a:r>
            <a:r>
              <a:rPr lang="sv-SE" dirty="0"/>
              <a:t> </a:t>
            </a:r>
            <a:r>
              <a:rPr lang="sv-SE" dirty="0" err="1"/>
              <a:t>to</a:t>
            </a:r>
            <a:r>
              <a:rPr lang="sv-SE" dirty="0"/>
              <a:t> </a:t>
            </a:r>
            <a:r>
              <a:rPr lang="sv-SE" dirty="0" err="1"/>
              <a:t>edit</a:t>
            </a:r>
            <a:r>
              <a:rPr lang="sv-SE" dirty="0"/>
              <a:t> Master </a:t>
            </a:r>
            <a:r>
              <a:rPr lang="sv-SE" dirty="0" err="1"/>
              <a:t>title</a:t>
            </a:r>
            <a:r>
              <a:rPr lang="sv-SE" dirty="0"/>
              <a:t>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sv-SE" dirty="0" err="1"/>
              <a:t>Click</a:t>
            </a:r>
            <a:r>
              <a:rPr lang="sv-SE" dirty="0"/>
              <a:t> </a:t>
            </a:r>
            <a:r>
              <a:rPr lang="sv-SE" dirty="0" err="1"/>
              <a:t>to</a:t>
            </a:r>
            <a:r>
              <a:rPr lang="sv-SE" dirty="0"/>
              <a:t> </a:t>
            </a:r>
            <a:r>
              <a:rPr lang="sv-SE" dirty="0" err="1"/>
              <a:t>edit</a:t>
            </a:r>
            <a:r>
              <a:rPr lang="sv-SE" dirty="0"/>
              <a:t> Master text </a:t>
            </a:r>
            <a:r>
              <a:rPr lang="sv-SE" dirty="0" err="1"/>
              <a:t>styles</a:t>
            </a:r>
            <a:endParaRPr lang="sv-SE" dirty="0"/>
          </a:p>
          <a:p>
            <a:pPr lvl="1"/>
            <a:r>
              <a:rPr lang="sv-SE" dirty="0"/>
              <a:t>Second </a:t>
            </a:r>
            <a:r>
              <a:rPr lang="sv-SE" dirty="0" err="1"/>
              <a:t>level</a:t>
            </a:r>
            <a:endParaRPr lang="sv-SE" dirty="0"/>
          </a:p>
          <a:p>
            <a:pPr lvl="2"/>
            <a:r>
              <a:rPr lang="sv-SE" dirty="0" err="1"/>
              <a:t>Third</a:t>
            </a:r>
            <a:r>
              <a:rPr lang="sv-SE" dirty="0"/>
              <a:t> </a:t>
            </a:r>
            <a:r>
              <a:rPr lang="sv-SE" dirty="0" err="1"/>
              <a:t>level</a:t>
            </a:r>
            <a:endParaRPr lang="sv-SE" dirty="0"/>
          </a:p>
          <a:p>
            <a:pPr lvl="3"/>
            <a:r>
              <a:rPr lang="sv-SE" dirty="0" err="1"/>
              <a:t>Fourth</a:t>
            </a:r>
            <a:r>
              <a:rPr lang="sv-SE" dirty="0"/>
              <a:t> </a:t>
            </a:r>
            <a:r>
              <a:rPr lang="sv-SE" dirty="0" err="1"/>
              <a:t>level</a:t>
            </a:r>
            <a:endParaRPr lang="sv-SE" dirty="0"/>
          </a:p>
          <a:p>
            <a:pPr lvl="4"/>
            <a:r>
              <a:rPr lang="sv-SE" dirty="0" err="1"/>
              <a:t>Fifth</a:t>
            </a:r>
            <a:r>
              <a:rPr lang="sv-SE" dirty="0"/>
              <a:t> </a:t>
            </a:r>
            <a:r>
              <a:rPr lang="sv-SE" dirty="0" err="1"/>
              <a:t>level</a:t>
            </a:r>
            <a:endParaRPr lang="sv-SE" dirty="0"/>
          </a:p>
        </p:txBody>
      </p:sp>
      <p:sp>
        <p:nvSpPr>
          <p:cNvPr id="4" name="Date Placeholder 3"/>
          <p:cNvSpPr>
            <a:spLocks noGrp="1"/>
          </p:cNvSpPr>
          <p:nvPr>
            <p:ph type="dt" sz="half" idx="10"/>
          </p:nvPr>
        </p:nvSpPr>
        <p:spPr/>
        <p:txBody>
          <a:bodyPr/>
          <a:lstStyle/>
          <a:p>
            <a:fld id="{D59A4B0B-C242-4F7C-8EE5-DC30AC192DEC}" type="datetime1">
              <a:rPr lang="sv-SE" smtClean="0"/>
              <a:t>2025-07-29</a:t>
            </a:fld>
            <a:endParaRPr lang="sv-SE" dirty="0"/>
          </a:p>
        </p:txBody>
      </p:sp>
      <p:sp>
        <p:nvSpPr>
          <p:cNvPr id="5" name="Footer Placeholder 4"/>
          <p:cNvSpPr>
            <a:spLocks noGrp="1"/>
          </p:cNvSpPr>
          <p:nvPr>
            <p:ph type="ftr" sz="quarter" idx="11"/>
          </p:nvPr>
        </p:nvSpPr>
        <p:spPr/>
        <p:txBody>
          <a:bodyPr/>
          <a:lstStyle/>
          <a:p>
            <a:r>
              <a:rPr lang="sv-SE"/>
              <a:t>Huvudrubrik</a:t>
            </a:r>
            <a:endParaRPr lang="sv-SE" dirty="0"/>
          </a:p>
        </p:txBody>
      </p:sp>
      <p:sp>
        <p:nvSpPr>
          <p:cNvPr id="6" name="Slide Number Placeholder 5"/>
          <p:cNvSpPr>
            <a:spLocks noGrp="1"/>
          </p:cNvSpPr>
          <p:nvPr>
            <p:ph type="sldNum" sz="quarter" idx="12"/>
          </p:nvPr>
        </p:nvSpPr>
        <p:spPr/>
        <p:txBody>
          <a:bodyPr/>
          <a:lstStyle/>
          <a:p>
            <a:fld id="{62426C94-1441-49CF-96E1-0D79767CD8BC}" type="slidenum">
              <a:rPr lang="sv-SE" smtClean="0"/>
              <a:t>‹#›</a:t>
            </a:fld>
            <a:endParaRPr lang="sv-SE" dirty="0"/>
          </a:p>
        </p:txBody>
      </p:sp>
    </p:spTree>
    <p:extLst>
      <p:ext uri="{BB962C8B-B14F-4D97-AF65-F5344CB8AC3E}">
        <p14:creationId xmlns:p14="http://schemas.microsoft.com/office/powerpoint/2010/main" val="24406591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err="1"/>
              <a:t>Click</a:t>
            </a:r>
            <a:r>
              <a:rPr lang="sv-SE" dirty="0"/>
              <a:t> </a:t>
            </a:r>
            <a:r>
              <a:rPr lang="sv-SE" dirty="0" err="1"/>
              <a:t>to</a:t>
            </a:r>
            <a:r>
              <a:rPr lang="sv-SE" dirty="0"/>
              <a:t> </a:t>
            </a:r>
            <a:r>
              <a:rPr lang="sv-SE" dirty="0" err="1"/>
              <a:t>edit</a:t>
            </a:r>
            <a:r>
              <a:rPr lang="sv-SE" dirty="0"/>
              <a:t> Master </a:t>
            </a:r>
            <a:r>
              <a:rPr lang="sv-SE" dirty="0" err="1"/>
              <a:t>title</a:t>
            </a:r>
            <a:r>
              <a:rPr lang="sv-SE" dirty="0"/>
              <a:t> style</a:t>
            </a:r>
          </a:p>
        </p:txBody>
      </p:sp>
      <p:sp>
        <p:nvSpPr>
          <p:cNvPr id="3" name="Date Placeholder 2"/>
          <p:cNvSpPr>
            <a:spLocks noGrp="1"/>
          </p:cNvSpPr>
          <p:nvPr>
            <p:ph type="dt" sz="half" idx="10"/>
          </p:nvPr>
        </p:nvSpPr>
        <p:spPr/>
        <p:txBody>
          <a:bodyPr/>
          <a:lstStyle/>
          <a:p>
            <a:pPr>
              <a:defRPr/>
            </a:pPr>
            <a:fld id="{49A0F5BC-9EE7-4941-AB97-1F9B316566A6}" type="datetime1">
              <a:rPr lang="sv-SE" smtClean="0"/>
              <a:t>2025-07-29</a:t>
            </a:fld>
            <a:endParaRPr lang="sv-SE" dirty="0"/>
          </a:p>
        </p:txBody>
      </p:sp>
      <p:sp>
        <p:nvSpPr>
          <p:cNvPr id="4" name="Footer Placeholder 3"/>
          <p:cNvSpPr>
            <a:spLocks noGrp="1"/>
          </p:cNvSpPr>
          <p:nvPr>
            <p:ph type="ftr" sz="quarter" idx="11"/>
          </p:nvPr>
        </p:nvSpPr>
        <p:spPr/>
        <p:txBody>
          <a:bodyPr/>
          <a:lstStyle/>
          <a:p>
            <a:pPr>
              <a:defRPr/>
            </a:pPr>
            <a:r>
              <a:rPr lang="sv-SE" dirty="0"/>
              <a:t>Huvudrubrik</a:t>
            </a:r>
          </a:p>
        </p:txBody>
      </p:sp>
      <p:sp>
        <p:nvSpPr>
          <p:cNvPr id="5" name="Slide Number Placeholder 4"/>
          <p:cNvSpPr>
            <a:spLocks noGrp="1"/>
          </p:cNvSpPr>
          <p:nvPr>
            <p:ph type="sldNum" sz="quarter" idx="12"/>
          </p:nvPr>
        </p:nvSpPr>
        <p:spPr/>
        <p:txBody>
          <a:bodyPr/>
          <a:lstStyle/>
          <a:p>
            <a:pPr>
              <a:defRPr/>
            </a:pPr>
            <a:fld id="{8DDB94FC-8793-47A9-A924-11667D73C2D5}" type="slidenum">
              <a:rPr lang="sv-SE" smtClean="0"/>
              <a:pPr>
                <a:defRPr/>
              </a:pPr>
              <a:t>‹#›</a:t>
            </a:fld>
            <a:endParaRPr lang="sv-SE" dirty="0"/>
          </a:p>
        </p:txBody>
      </p:sp>
    </p:spTree>
    <p:extLst>
      <p:ext uri="{BB962C8B-B14F-4D97-AF65-F5344CB8AC3E}">
        <p14:creationId xmlns:p14="http://schemas.microsoft.com/office/powerpoint/2010/main" val="341933692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p:spPr>
        <p:txBody>
          <a:bodyPr/>
          <a:lstStyle/>
          <a:p>
            <a:r>
              <a:rPr lang="sv-SE" dirty="0"/>
              <a:t>Klicka här för att ändra format</a:t>
            </a:r>
          </a:p>
        </p:txBody>
      </p:sp>
      <p:sp>
        <p:nvSpPr>
          <p:cNvPr id="3" name="Underrubri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dirty="0"/>
              <a:t>Klicka här för att ändra format på underrubrik i bakgrunden</a:t>
            </a:r>
          </a:p>
        </p:txBody>
      </p:sp>
      <p:sp>
        <p:nvSpPr>
          <p:cNvPr id="4" name="Platshållare för datum 3"/>
          <p:cNvSpPr>
            <a:spLocks noGrp="1"/>
          </p:cNvSpPr>
          <p:nvPr>
            <p:ph type="dt" sz="half" idx="10"/>
          </p:nvPr>
        </p:nvSpPr>
        <p:spPr/>
        <p:txBody>
          <a:bodyPr/>
          <a:lstStyle>
            <a:lvl1pPr>
              <a:defRPr/>
            </a:lvl1pPr>
          </a:lstStyle>
          <a:p>
            <a:pPr>
              <a:defRPr/>
            </a:pPr>
            <a:fld id="{BD5F70E3-7015-4569-9D7D-443EACA2EAC7}" type="datetime1">
              <a:rPr lang="sv-SE" smtClean="0"/>
              <a:t>2025-07-29</a:t>
            </a:fld>
            <a:endParaRPr lang="sv-SE" dirty="0"/>
          </a:p>
        </p:txBody>
      </p:sp>
      <p:sp>
        <p:nvSpPr>
          <p:cNvPr id="5" name="Platshållare för sidfot 4"/>
          <p:cNvSpPr>
            <a:spLocks noGrp="1"/>
          </p:cNvSpPr>
          <p:nvPr>
            <p:ph type="ftr" sz="quarter" idx="11"/>
          </p:nvPr>
        </p:nvSpPr>
        <p:spPr/>
        <p:txBody>
          <a:bodyPr/>
          <a:lstStyle>
            <a:lvl1pPr>
              <a:defRPr/>
            </a:lvl1pPr>
          </a:lstStyle>
          <a:p>
            <a:pPr>
              <a:defRPr/>
            </a:pPr>
            <a:r>
              <a:rPr lang="sv-SE"/>
              <a:t>Huvudrubrik</a:t>
            </a:r>
            <a:endParaRPr lang="sv-SE" dirty="0"/>
          </a:p>
        </p:txBody>
      </p:sp>
      <p:sp>
        <p:nvSpPr>
          <p:cNvPr id="6" name="Platshållare för bildnummer 5"/>
          <p:cNvSpPr>
            <a:spLocks noGrp="1"/>
          </p:cNvSpPr>
          <p:nvPr>
            <p:ph type="sldNum" sz="quarter" idx="12"/>
          </p:nvPr>
        </p:nvSpPr>
        <p:spPr/>
        <p:txBody>
          <a:bodyPr/>
          <a:lstStyle>
            <a:lvl1pPr>
              <a:defRPr/>
            </a:lvl1pPr>
          </a:lstStyle>
          <a:p>
            <a:pPr>
              <a:defRPr/>
            </a:pPr>
            <a:fld id="{FA053034-5C61-4112-AF02-89D0C164103F}" type="slidenum">
              <a:rPr lang="sv-SE"/>
              <a:pPr>
                <a:defRPr/>
              </a:pPr>
              <a:t>‹#›</a:t>
            </a:fld>
            <a:endParaRPr lang="sv-SE" dirty="0"/>
          </a:p>
        </p:txBody>
      </p:sp>
    </p:spTree>
    <p:extLst>
      <p:ext uri="{BB962C8B-B14F-4D97-AF65-F5344CB8AC3E}">
        <p14:creationId xmlns:p14="http://schemas.microsoft.com/office/powerpoint/2010/main" val="201523148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Klicka här för att ändra format</a:t>
            </a:r>
          </a:p>
        </p:txBody>
      </p:sp>
      <p:sp>
        <p:nvSpPr>
          <p:cNvPr id="3" name="Platshållare för innehåll 2"/>
          <p:cNvSpPr>
            <a:spLocks noGrp="1"/>
          </p:cNvSpPr>
          <p:nvPr>
            <p:ph idx="1"/>
          </p:nvPr>
        </p:nvSpPr>
        <p:spPr/>
        <p:txBody>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p:cNvSpPr>
            <a:spLocks noGrp="1"/>
          </p:cNvSpPr>
          <p:nvPr>
            <p:ph type="dt" sz="half" idx="10"/>
          </p:nvPr>
        </p:nvSpPr>
        <p:spPr/>
        <p:txBody>
          <a:bodyPr/>
          <a:lstStyle>
            <a:lvl1pPr>
              <a:defRPr/>
            </a:lvl1pPr>
          </a:lstStyle>
          <a:p>
            <a:pPr>
              <a:defRPr/>
            </a:pPr>
            <a:fld id="{5A0B3686-F579-40FA-8274-3192624BA0EA}" type="datetime1">
              <a:rPr lang="sv-SE" smtClean="0"/>
              <a:t>2025-07-29</a:t>
            </a:fld>
            <a:endParaRPr lang="sv-SE" dirty="0"/>
          </a:p>
        </p:txBody>
      </p:sp>
      <p:sp>
        <p:nvSpPr>
          <p:cNvPr id="5" name="Platshållare för sidfot 4"/>
          <p:cNvSpPr>
            <a:spLocks noGrp="1"/>
          </p:cNvSpPr>
          <p:nvPr>
            <p:ph type="ftr" sz="quarter" idx="11"/>
          </p:nvPr>
        </p:nvSpPr>
        <p:spPr/>
        <p:txBody>
          <a:bodyPr/>
          <a:lstStyle>
            <a:lvl1pPr>
              <a:defRPr/>
            </a:lvl1pPr>
          </a:lstStyle>
          <a:p>
            <a:pPr>
              <a:defRPr/>
            </a:pPr>
            <a:r>
              <a:rPr lang="sv-SE"/>
              <a:t>Huvudrubrik</a:t>
            </a:r>
            <a:endParaRPr lang="sv-SE" dirty="0"/>
          </a:p>
        </p:txBody>
      </p:sp>
      <p:sp>
        <p:nvSpPr>
          <p:cNvPr id="6" name="Platshållare för bildnummer 5"/>
          <p:cNvSpPr>
            <a:spLocks noGrp="1"/>
          </p:cNvSpPr>
          <p:nvPr>
            <p:ph type="sldNum" sz="quarter" idx="12"/>
          </p:nvPr>
        </p:nvSpPr>
        <p:spPr/>
        <p:txBody>
          <a:bodyPr/>
          <a:lstStyle>
            <a:lvl1pPr>
              <a:defRPr/>
            </a:lvl1pPr>
          </a:lstStyle>
          <a:p>
            <a:pPr>
              <a:defRPr/>
            </a:pPr>
            <a:fld id="{7D6E1D01-1EAB-4D18-87EE-F27A5918AC8C}" type="slidenum">
              <a:rPr lang="sv-SE"/>
              <a:pPr>
                <a:defRPr/>
              </a:pPr>
              <a:t>‹#›</a:t>
            </a:fld>
            <a:endParaRPr lang="sv-SE" dirty="0"/>
          </a:p>
        </p:txBody>
      </p:sp>
    </p:spTree>
    <p:extLst>
      <p:ext uri="{BB962C8B-B14F-4D97-AF65-F5344CB8AC3E}">
        <p14:creationId xmlns:p14="http://schemas.microsoft.com/office/powerpoint/2010/main" val="403344329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dirty="0"/>
              <a:t>Klicka här för att ändra format</a:t>
            </a:r>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dirty="0"/>
              <a:t>Klicka här för att ändra format på bakgrundstexten</a:t>
            </a:r>
          </a:p>
        </p:txBody>
      </p:sp>
      <p:sp>
        <p:nvSpPr>
          <p:cNvPr id="4" name="Platshållare för datum 3"/>
          <p:cNvSpPr>
            <a:spLocks noGrp="1"/>
          </p:cNvSpPr>
          <p:nvPr>
            <p:ph type="dt" sz="half" idx="10"/>
          </p:nvPr>
        </p:nvSpPr>
        <p:spPr/>
        <p:txBody>
          <a:bodyPr/>
          <a:lstStyle>
            <a:lvl1pPr>
              <a:defRPr/>
            </a:lvl1pPr>
          </a:lstStyle>
          <a:p>
            <a:pPr>
              <a:defRPr/>
            </a:pPr>
            <a:fld id="{79DD2801-645F-4896-A3DB-8DCF9D76D5E3}" type="datetime1">
              <a:rPr lang="sv-SE" smtClean="0"/>
              <a:t>2025-07-29</a:t>
            </a:fld>
            <a:endParaRPr lang="sv-SE" dirty="0"/>
          </a:p>
        </p:txBody>
      </p:sp>
      <p:sp>
        <p:nvSpPr>
          <p:cNvPr id="5" name="Platshållare för sidfot 4"/>
          <p:cNvSpPr>
            <a:spLocks noGrp="1"/>
          </p:cNvSpPr>
          <p:nvPr>
            <p:ph type="ftr" sz="quarter" idx="11"/>
          </p:nvPr>
        </p:nvSpPr>
        <p:spPr/>
        <p:txBody>
          <a:bodyPr/>
          <a:lstStyle>
            <a:lvl1pPr>
              <a:defRPr/>
            </a:lvl1pPr>
          </a:lstStyle>
          <a:p>
            <a:pPr>
              <a:defRPr/>
            </a:pPr>
            <a:r>
              <a:rPr lang="sv-SE"/>
              <a:t>Huvudrubrik</a:t>
            </a:r>
            <a:endParaRPr lang="sv-SE" dirty="0"/>
          </a:p>
        </p:txBody>
      </p:sp>
      <p:sp>
        <p:nvSpPr>
          <p:cNvPr id="6" name="Platshållare för bildnummer 5"/>
          <p:cNvSpPr>
            <a:spLocks noGrp="1"/>
          </p:cNvSpPr>
          <p:nvPr>
            <p:ph type="sldNum" sz="quarter" idx="12"/>
          </p:nvPr>
        </p:nvSpPr>
        <p:spPr/>
        <p:txBody>
          <a:bodyPr/>
          <a:lstStyle>
            <a:lvl1pPr>
              <a:defRPr/>
            </a:lvl1pPr>
          </a:lstStyle>
          <a:p>
            <a:pPr>
              <a:defRPr/>
            </a:pPr>
            <a:fld id="{16D9C3DC-F72B-460D-A56C-EE8A7BE0CE43}" type="slidenum">
              <a:rPr lang="sv-SE"/>
              <a:pPr>
                <a:defRPr/>
              </a:pPr>
              <a:t>‹#›</a:t>
            </a:fld>
            <a:endParaRPr lang="sv-SE" dirty="0"/>
          </a:p>
        </p:txBody>
      </p:sp>
    </p:spTree>
    <p:extLst>
      <p:ext uri="{BB962C8B-B14F-4D97-AF65-F5344CB8AC3E}">
        <p14:creationId xmlns:p14="http://schemas.microsoft.com/office/powerpoint/2010/main" val="168943890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Klicka här för att ändra format</a:t>
            </a:r>
          </a:p>
        </p:txBody>
      </p:sp>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5" name="Platshållare för datum 3"/>
          <p:cNvSpPr>
            <a:spLocks noGrp="1"/>
          </p:cNvSpPr>
          <p:nvPr>
            <p:ph type="dt" sz="half" idx="10"/>
          </p:nvPr>
        </p:nvSpPr>
        <p:spPr/>
        <p:txBody>
          <a:bodyPr/>
          <a:lstStyle>
            <a:lvl1pPr>
              <a:defRPr/>
            </a:lvl1pPr>
          </a:lstStyle>
          <a:p>
            <a:pPr>
              <a:defRPr/>
            </a:pPr>
            <a:fld id="{EE258206-30C1-40D9-BE92-BCBAAE01697C}" type="datetime1">
              <a:rPr lang="sv-SE" smtClean="0"/>
              <a:t>2025-07-29</a:t>
            </a:fld>
            <a:endParaRPr lang="sv-SE" dirty="0"/>
          </a:p>
        </p:txBody>
      </p:sp>
      <p:sp>
        <p:nvSpPr>
          <p:cNvPr id="6" name="Platshållare för sidfot 4"/>
          <p:cNvSpPr>
            <a:spLocks noGrp="1"/>
          </p:cNvSpPr>
          <p:nvPr>
            <p:ph type="ftr" sz="quarter" idx="11"/>
          </p:nvPr>
        </p:nvSpPr>
        <p:spPr/>
        <p:txBody>
          <a:bodyPr/>
          <a:lstStyle>
            <a:lvl1pPr>
              <a:defRPr/>
            </a:lvl1pPr>
          </a:lstStyle>
          <a:p>
            <a:pPr>
              <a:defRPr/>
            </a:pPr>
            <a:r>
              <a:rPr lang="sv-SE"/>
              <a:t>Huvudrubrik</a:t>
            </a:r>
            <a:endParaRPr lang="sv-SE" dirty="0"/>
          </a:p>
        </p:txBody>
      </p:sp>
      <p:sp>
        <p:nvSpPr>
          <p:cNvPr id="7" name="Platshållare för bildnummer 5"/>
          <p:cNvSpPr>
            <a:spLocks noGrp="1"/>
          </p:cNvSpPr>
          <p:nvPr>
            <p:ph type="sldNum" sz="quarter" idx="12"/>
          </p:nvPr>
        </p:nvSpPr>
        <p:spPr/>
        <p:txBody>
          <a:bodyPr/>
          <a:lstStyle>
            <a:lvl1pPr>
              <a:defRPr/>
            </a:lvl1pPr>
          </a:lstStyle>
          <a:p>
            <a:pPr>
              <a:defRPr/>
            </a:pPr>
            <a:fld id="{3E9D8711-4E3F-4045-B8C9-BD6CFED54BD7}" type="slidenum">
              <a:rPr lang="sv-SE"/>
              <a:pPr>
                <a:defRPr/>
              </a:pPr>
              <a:t>‹#›</a:t>
            </a:fld>
            <a:endParaRPr lang="sv-SE" dirty="0"/>
          </a:p>
        </p:txBody>
      </p:sp>
    </p:spTree>
    <p:extLst>
      <p:ext uri="{BB962C8B-B14F-4D97-AF65-F5344CB8AC3E}">
        <p14:creationId xmlns:p14="http://schemas.microsoft.com/office/powerpoint/2010/main" val="63103717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dirty="0"/>
              <a:t>Klicka här för att ändra format</a:t>
            </a:r>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7" name="Platshållare för datum 3"/>
          <p:cNvSpPr>
            <a:spLocks noGrp="1"/>
          </p:cNvSpPr>
          <p:nvPr>
            <p:ph type="dt" sz="half" idx="10"/>
          </p:nvPr>
        </p:nvSpPr>
        <p:spPr/>
        <p:txBody>
          <a:bodyPr/>
          <a:lstStyle>
            <a:lvl1pPr>
              <a:defRPr/>
            </a:lvl1pPr>
          </a:lstStyle>
          <a:p>
            <a:pPr>
              <a:defRPr/>
            </a:pPr>
            <a:fld id="{84D00029-3AD0-4CFB-B023-D6368E3C0203}" type="datetime1">
              <a:rPr lang="sv-SE" smtClean="0"/>
              <a:t>2025-07-29</a:t>
            </a:fld>
            <a:endParaRPr lang="sv-SE" dirty="0"/>
          </a:p>
        </p:txBody>
      </p:sp>
      <p:sp>
        <p:nvSpPr>
          <p:cNvPr id="8" name="Platshållare för sidfot 4"/>
          <p:cNvSpPr>
            <a:spLocks noGrp="1"/>
          </p:cNvSpPr>
          <p:nvPr>
            <p:ph type="ftr" sz="quarter" idx="11"/>
          </p:nvPr>
        </p:nvSpPr>
        <p:spPr/>
        <p:txBody>
          <a:bodyPr/>
          <a:lstStyle>
            <a:lvl1pPr>
              <a:defRPr/>
            </a:lvl1pPr>
          </a:lstStyle>
          <a:p>
            <a:pPr>
              <a:defRPr/>
            </a:pPr>
            <a:r>
              <a:rPr lang="sv-SE"/>
              <a:t>Huvudrubrik</a:t>
            </a:r>
            <a:endParaRPr lang="sv-SE" dirty="0"/>
          </a:p>
        </p:txBody>
      </p:sp>
      <p:sp>
        <p:nvSpPr>
          <p:cNvPr id="9" name="Platshållare för bildnummer 5"/>
          <p:cNvSpPr>
            <a:spLocks noGrp="1"/>
          </p:cNvSpPr>
          <p:nvPr>
            <p:ph type="sldNum" sz="quarter" idx="12"/>
          </p:nvPr>
        </p:nvSpPr>
        <p:spPr/>
        <p:txBody>
          <a:bodyPr/>
          <a:lstStyle>
            <a:lvl1pPr>
              <a:defRPr/>
            </a:lvl1pPr>
          </a:lstStyle>
          <a:p>
            <a:pPr>
              <a:defRPr/>
            </a:pPr>
            <a:fld id="{CFE75A54-CE13-4974-BF8A-A1EE792D3AED}" type="slidenum">
              <a:rPr lang="sv-SE"/>
              <a:pPr>
                <a:defRPr/>
              </a:pPr>
              <a:t>‹#›</a:t>
            </a:fld>
            <a:endParaRPr lang="sv-SE" dirty="0"/>
          </a:p>
        </p:txBody>
      </p:sp>
    </p:spTree>
    <p:extLst>
      <p:ext uri="{BB962C8B-B14F-4D97-AF65-F5344CB8AC3E}">
        <p14:creationId xmlns:p14="http://schemas.microsoft.com/office/powerpoint/2010/main" val="95723570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Klicka här för att ändra format</a:t>
            </a:r>
          </a:p>
        </p:txBody>
      </p:sp>
      <p:sp>
        <p:nvSpPr>
          <p:cNvPr id="3" name="Platshållare för datum 3"/>
          <p:cNvSpPr>
            <a:spLocks noGrp="1"/>
          </p:cNvSpPr>
          <p:nvPr>
            <p:ph type="dt" sz="half" idx="10"/>
          </p:nvPr>
        </p:nvSpPr>
        <p:spPr/>
        <p:txBody>
          <a:bodyPr/>
          <a:lstStyle>
            <a:lvl1pPr>
              <a:defRPr/>
            </a:lvl1pPr>
          </a:lstStyle>
          <a:p>
            <a:pPr>
              <a:defRPr/>
            </a:pPr>
            <a:fld id="{A4BC6C02-CBA2-4CE7-A82C-48800350C469}" type="datetime1">
              <a:rPr lang="sv-SE" smtClean="0"/>
              <a:t>2025-07-29</a:t>
            </a:fld>
            <a:endParaRPr lang="sv-SE" dirty="0"/>
          </a:p>
        </p:txBody>
      </p:sp>
      <p:sp>
        <p:nvSpPr>
          <p:cNvPr id="4" name="Platshållare för sidfot 4"/>
          <p:cNvSpPr>
            <a:spLocks noGrp="1"/>
          </p:cNvSpPr>
          <p:nvPr>
            <p:ph type="ftr" sz="quarter" idx="11"/>
          </p:nvPr>
        </p:nvSpPr>
        <p:spPr/>
        <p:txBody>
          <a:bodyPr/>
          <a:lstStyle>
            <a:lvl1pPr>
              <a:defRPr/>
            </a:lvl1pPr>
          </a:lstStyle>
          <a:p>
            <a:pPr>
              <a:defRPr/>
            </a:pPr>
            <a:r>
              <a:rPr lang="sv-SE"/>
              <a:t>Huvudrubrik</a:t>
            </a:r>
            <a:endParaRPr lang="sv-SE" dirty="0"/>
          </a:p>
        </p:txBody>
      </p:sp>
      <p:sp>
        <p:nvSpPr>
          <p:cNvPr id="5" name="Platshållare för bildnummer 5"/>
          <p:cNvSpPr>
            <a:spLocks noGrp="1"/>
          </p:cNvSpPr>
          <p:nvPr>
            <p:ph type="sldNum" sz="quarter" idx="12"/>
          </p:nvPr>
        </p:nvSpPr>
        <p:spPr/>
        <p:txBody>
          <a:bodyPr/>
          <a:lstStyle>
            <a:lvl1pPr>
              <a:defRPr/>
            </a:lvl1pPr>
          </a:lstStyle>
          <a:p>
            <a:pPr>
              <a:defRPr/>
            </a:pPr>
            <a:fld id="{75DC15EC-1862-4AF0-A468-603BD8548277}" type="slidenum">
              <a:rPr lang="sv-SE"/>
              <a:pPr>
                <a:defRPr/>
              </a:pPr>
              <a:t>‹#›</a:t>
            </a:fld>
            <a:endParaRPr lang="sv-SE" dirty="0"/>
          </a:p>
        </p:txBody>
      </p:sp>
    </p:spTree>
    <p:extLst>
      <p:ext uri="{BB962C8B-B14F-4D97-AF65-F5344CB8AC3E}">
        <p14:creationId xmlns:p14="http://schemas.microsoft.com/office/powerpoint/2010/main" val="330781940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3"/>
          <p:cNvSpPr>
            <a:spLocks noGrp="1"/>
          </p:cNvSpPr>
          <p:nvPr>
            <p:ph type="dt" sz="half" idx="10"/>
          </p:nvPr>
        </p:nvSpPr>
        <p:spPr/>
        <p:txBody>
          <a:bodyPr/>
          <a:lstStyle>
            <a:lvl1pPr>
              <a:defRPr/>
            </a:lvl1pPr>
          </a:lstStyle>
          <a:p>
            <a:pPr>
              <a:defRPr/>
            </a:pPr>
            <a:fld id="{F271BB32-6D3B-4C58-B572-47A3BDEFEFDC}" type="datetime1">
              <a:rPr lang="sv-SE" smtClean="0"/>
              <a:t>2025-07-29</a:t>
            </a:fld>
            <a:endParaRPr lang="sv-SE" dirty="0"/>
          </a:p>
        </p:txBody>
      </p:sp>
      <p:sp>
        <p:nvSpPr>
          <p:cNvPr id="3" name="Platshållare för sidfot 4"/>
          <p:cNvSpPr>
            <a:spLocks noGrp="1"/>
          </p:cNvSpPr>
          <p:nvPr>
            <p:ph type="ftr" sz="quarter" idx="11"/>
          </p:nvPr>
        </p:nvSpPr>
        <p:spPr/>
        <p:txBody>
          <a:bodyPr/>
          <a:lstStyle>
            <a:lvl1pPr>
              <a:defRPr/>
            </a:lvl1pPr>
          </a:lstStyle>
          <a:p>
            <a:pPr>
              <a:defRPr/>
            </a:pPr>
            <a:r>
              <a:rPr lang="sv-SE"/>
              <a:t>Huvudrubrik</a:t>
            </a:r>
            <a:endParaRPr lang="sv-SE" dirty="0"/>
          </a:p>
        </p:txBody>
      </p:sp>
      <p:sp>
        <p:nvSpPr>
          <p:cNvPr id="4" name="Platshållare för bildnummer 5"/>
          <p:cNvSpPr>
            <a:spLocks noGrp="1"/>
          </p:cNvSpPr>
          <p:nvPr>
            <p:ph type="sldNum" sz="quarter" idx="12"/>
          </p:nvPr>
        </p:nvSpPr>
        <p:spPr/>
        <p:txBody>
          <a:bodyPr/>
          <a:lstStyle>
            <a:lvl1pPr>
              <a:defRPr/>
            </a:lvl1pPr>
          </a:lstStyle>
          <a:p>
            <a:pPr>
              <a:defRPr/>
            </a:pPr>
            <a:fld id="{62DF9DF4-D080-425D-AC7C-35D01AAB533A}" type="slidenum">
              <a:rPr lang="sv-SE"/>
              <a:pPr>
                <a:defRPr/>
              </a:pPr>
              <a:t>‹#›</a:t>
            </a:fld>
            <a:endParaRPr lang="sv-SE" dirty="0"/>
          </a:p>
        </p:txBody>
      </p:sp>
    </p:spTree>
    <p:extLst>
      <p:ext uri="{BB962C8B-B14F-4D97-AF65-F5344CB8AC3E}">
        <p14:creationId xmlns:p14="http://schemas.microsoft.com/office/powerpoint/2010/main" val="393424584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dirty="0"/>
              <a:t>Klicka här för att ändra format</a:t>
            </a:r>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dirty="0"/>
              <a:t>Klicka här för att ändra format på bakgrundstexten</a:t>
            </a:r>
          </a:p>
        </p:txBody>
      </p:sp>
      <p:sp>
        <p:nvSpPr>
          <p:cNvPr id="5" name="Platshållare för datum 3"/>
          <p:cNvSpPr>
            <a:spLocks noGrp="1"/>
          </p:cNvSpPr>
          <p:nvPr>
            <p:ph type="dt" sz="half" idx="10"/>
          </p:nvPr>
        </p:nvSpPr>
        <p:spPr/>
        <p:txBody>
          <a:bodyPr/>
          <a:lstStyle>
            <a:lvl1pPr>
              <a:defRPr/>
            </a:lvl1pPr>
          </a:lstStyle>
          <a:p>
            <a:pPr>
              <a:defRPr/>
            </a:pPr>
            <a:fld id="{CA723D16-4FE8-4AFF-BD36-B05189E915C6}" type="datetime1">
              <a:rPr lang="sv-SE" smtClean="0"/>
              <a:t>2025-07-29</a:t>
            </a:fld>
            <a:endParaRPr lang="sv-SE" dirty="0"/>
          </a:p>
        </p:txBody>
      </p:sp>
      <p:sp>
        <p:nvSpPr>
          <p:cNvPr id="6" name="Platshållare för sidfot 4"/>
          <p:cNvSpPr>
            <a:spLocks noGrp="1"/>
          </p:cNvSpPr>
          <p:nvPr>
            <p:ph type="ftr" sz="quarter" idx="11"/>
          </p:nvPr>
        </p:nvSpPr>
        <p:spPr/>
        <p:txBody>
          <a:bodyPr/>
          <a:lstStyle>
            <a:lvl1pPr>
              <a:defRPr/>
            </a:lvl1pPr>
          </a:lstStyle>
          <a:p>
            <a:pPr>
              <a:defRPr/>
            </a:pPr>
            <a:r>
              <a:rPr lang="sv-SE"/>
              <a:t>Huvudrubrik</a:t>
            </a:r>
            <a:endParaRPr lang="sv-SE" dirty="0"/>
          </a:p>
        </p:txBody>
      </p:sp>
      <p:sp>
        <p:nvSpPr>
          <p:cNvPr id="7" name="Platshållare för bildnummer 5"/>
          <p:cNvSpPr>
            <a:spLocks noGrp="1"/>
          </p:cNvSpPr>
          <p:nvPr>
            <p:ph type="sldNum" sz="quarter" idx="12"/>
          </p:nvPr>
        </p:nvSpPr>
        <p:spPr/>
        <p:txBody>
          <a:bodyPr/>
          <a:lstStyle>
            <a:lvl1pPr>
              <a:defRPr/>
            </a:lvl1pPr>
          </a:lstStyle>
          <a:p>
            <a:pPr>
              <a:defRPr/>
            </a:pPr>
            <a:fld id="{C07A2425-5189-4FE0-AED7-4E5505366139}" type="slidenum">
              <a:rPr lang="sv-SE"/>
              <a:pPr>
                <a:defRPr/>
              </a:pPr>
              <a:t>‹#›</a:t>
            </a:fld>
            <a:endParaRPr lang="sv-SE" dirty="0"/>
          </a:p>
        </p:txBody>
      </p:sp>
    </p:spTree>
    <p:extLst>
      <p:ext uri="{BB962C8B-B14F-4D97-AF65-F5344CB8AC3E}">
        <p14:creationId xmlns:p14="http://schemas.microsoft.com/office/powerpoint/2010/main" val="332459150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dirty="0"/>
              <a:t>Klicka här för att ändra format</a:t>
            </a:r>
          </a:p>
        </p:txBody>
      </p:sp>
      <p:sp>
        <p:nvSpPr>
          <p:cNvPr id="3" name="Platshållare för bild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v-SE" noProof="0"/>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dirty="0"/>
              <a:t>Klicka här för att ändra format på bakgrundstexten</a:t>
            </a:r>
          </a:p>
        </p:txBody>
      </p:sp>
      <p:sp>
        <p:nvSpPr>
          <p:cNvPr id="5" name="Platshållare för datum 3"/>
          <p:cNvSpPr>
            <a:spLocks noGrp="1"/>
          </p:cNvSpPr>
          <p:nvPr>
            <p:ph type="dt" sz="half" idx="10"/>
          </p:nvPr>
        </p:nvSpPr>
        <p:spPr/>
        <p:txBody>
          <a:bodyPr/>
          <a:lstStyle>
            <a:lvl1pPr>
              <a:defRPr/>
            </a:lvl1pPr>
          </a:lstStyle>
          <a:p>
            <a:pPr>
              <a:defRPr/>
            </a:pPr>
            <a:fld id="{B7C9068B-6625-440A-B857-9113AFB1BF1D}" type="datetime1">
              <a:rPr lang="sv-SE" smtClean="0"/>
              <a:t>2025-07-29</a:t>
            </a:fld>
            <a:endParaRPr lang="sv-SE" dirty="0"/>
          </a:p>
        </p:txBody>
      </p:sp>
      <p:sp>
        <p:nvSpPr>
          <p:cNvPr id="6" name="Platshållare för sidfot 4"/>
          <p:cNvSpPr>
            <a:spLocks noGrp="1"/>
          </p:cNvSpPr>
          <p:nvPr>
            <p:ph type="ftr" sz="quarter" idx="11"/>
          </p:nvPr>
        </p:nvSpPr>
        <p:spPr/>
        <p:txBody>
          <a:bodyPr/>
          <a:lstStyle>
            <a:lvl1pPr>
              <a:defRPr/>
            </a:lvl1pPr>
          </a:lstStyle>
          <a:p>
            <a:pPr>
              <a:defRPr/>
            </a:pPr>
            <a:r>
              <a:rPr lang="sv-SE"/>
              <a:t>Huvudrubrik</a:t>
            </a:r>
            <a:endParaRPr lang="sv-SE" dirty="0"/>
          </a:p>
        </p:txBody>
      </p:sp>
      <p:sp>
        <p:nvSpPr>
          <p:cNvPr id="7" name="Platshållare för bildnummer 5"/>
          <p:cNvSpPr>
            <a:spLocks noGrp="1"/>
          </p:cNvSpPr>
          <p:nvPr>
            <p:ph type="sldNum" sz="quarter" idx="12"/>
          </p:nvPr>
        </p:nvSpPr>
        <p:spPr/>
        <p:txBody>
          <a:bodyPr/>
          <a:lstStyle>
            <a:lvl1pPr>
              <a:defRPr/>
            </a:lvl1pPr>
          </a:lstStyle>
          <a:p>
            <a:pPr>
              <a:defRPr/>
            </a:pPr>
            <a:fld id="{9B5C8C7D-6F57-4E84-80EC-08A4ABD3A53E}" type="slidenum">
              <a:rPr lang="sv-SE"/>
              <a:pPr>
                <a:defRPr/>
              </a:pPr>
              <a:t>‹#›</a:t>
            </a:fld>
            <a:endParaRPr lang="sv-SE" dirty="0"/>
          </a:p>
        </p:txBody>
      </p:sp>
    </p:spTree>
    <p:extLst>
      <p:ext uri="{BB962C8B-B14F-4D97-AF65-F5344CB8AC3E}">
        <p14:creationId xmlns:p14="http://schemas.microsoft.com/office/powerpoint/2010/main" val="362035401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Rubrik och lodrät text">
    <p:spTree>
      <p:nvGrpSpPr>
        <p:cNvPr id="1" name=""/>
        <p:cNvGrpSpPr/>
        <p:nvPr/>
      </p:nvGrpSpPr>
      <p:grpSpPr>
        <a:xfrm>
          <a:off x="0" y="0"/>
          <a:ext cx="0" cy="0"/>
          <a:chOff x="0" y="0"/>
          <a:chExt cx="0" cy="0"/>
        </a:xfrm>
      </p:grpSpPr>
      <p:pic>
        <p:nvPicPr>
          <p:cNvPr id="2" name="Bildobjekt 6" descr="SFF_symbol_RGB.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624263" y="2098675"/>
            <a:ext cx="1895475" cy="266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232181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Klicka här för att ändra format</a:t>
            </a:r>
          </a:p>
        </p:txBody>
      </p:sp>
      <p:sp>
        <p:nvSpPr>
          <p:cNvPr id="3" name="Platshållare för innehåll 2"/>
          <p:cNvSpPr>
            <a:spLocks noGrp="1"/>
          </p:cNvSpPr>
          <p:nvPr>
            <p:ph idx="1"/>
          </p:nvPr>
        </p:nvSpPr>
        <p:spPr/>
        <p:txBody>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Rectangle 4"/>
          <p:cNvSpPr>
            <a:spLocks noGrp="1" noChangeArrowheads="1"/>
          </p:cNvSpPr>
          <p:nvPr>
            <p:ph type="dt" sz="half" idx="10"/>
          </p:nvPr>
        </p:nvSpPr>
        <p:spPr>
          <a:ln/>
        </p:spPr>
        <p:txBody>
          <a:bodyPr/>
          <a:lstStyle>
            <a:lvl1pPr>
              <a:defRPr/>
            </a:lvl1pPr>
          </a:lstStyle>
          <a:p>
            <a:pPr>
              <a:defRPr/>
            </a:pPr>
            <a:fld id="{73745E25-3896-4727-AA1C-17BAAE776A63}" type="datetime1">
              <a:rPr lang="sv-SE" smtClean="0"/>
              <a:t>2025-07-29</a:t>
            </a:fld>
            <a:endParaRPr lang="sv-SE" dirty="0"/>
          </a:p>
        </p:txBody>
      </p:sp>
      <p:sp>
        <p:nvSpPr>
          <p:cNvPr id="5" name="Rectangle 5"/>
          <p:cNvSpPr>
            <a:spLocks noGrp="1" noChangeArrowheads="1"/>
          </p:cNvSpPr>
          <p:nvPr>
            <p:ph type="ftr" sz="quarter" idx="11"/>
          </p:nvPr>
        </p:nvSpPr>
        <p:spPr>
          <a:ln/>
        </p:spPr>
        <p:txBody>
          <a:bodyPr/>
          <a:lstStyle>
            <a:lvl1pPr>
              <a:defRPr/>
            </a:lvl1pPr>
          </a:lstStyle>
          <a:p>
            <a:pPr>
              <a:defRPr/>
            </a:pPr>
            <a:r>
              <a:rPr lang="sv-SE" dirty="0"/>
              <a:t>Huvudrubrik</a:t>
            </a:r>
          </a:p>
        </p:txBody>
      </p:sp>
      <p:sp>
        <p:nvSpPr>
          <p:cNvPr id="6" name="Rectangle 6"/>
          <p:cNvSpPr>
            <a:spLocks noGrp="1" noChangeArrowheads="1"/>
          </p:cNvSpPr>
          <p:nvPr>
            <p:ph type="sldNum" sz="quarter" idx="12"/>
          </p:nvPr>
        </p:nvSpPr>
        <p:spPr>
          <a:ln/>
        </p:spPr>
        <p:txBody>
          <a:bodyPr/>
          <a:lstStyle>
            <a:lvl1pPr>
              <a:defRPr/>
            </a:lvl1pPr>
          </a:lstStyle>
          <a:p>
            <a:pPr>
              <a:defRPr/>
            </a:pPr>
            <a:fld id="{B65DDF53-F994-418E-9AA9-9FC70935F179}" type="slidenum">
              <a:rPr lang="sv-SE" smtClean="0"/>
              <a:pPr>
                <a:defRPr/>
              </a:pPr>
              <a:t>‹#›</a:t>
            </a:fld>
            <a:endParaRPr lang="sv-SE" dirty="0"/>
          </a:p>
        </p:txBody>
      </p:sp>
      <p:sp>
        <p:nvSpPr>
          <p:cNvPr id="7" name="Rectangle 5"/>
          <p:cNvSpPr txBox="1">
            <a:spLocks noChangeArrowheads="1"/>
          </p:cNvSpPr>
          <p:nvPr userDrawn="1"/>
        </p:nvSpPr>
        <p:spPr bwMode="auto">
          <a:xfrm>
            <a:off x="797624" y="6474850"/>
            <a:ext cx="1938376" cy="1873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lnSpc>
                <a:spcPct val="85000"/>
              </a:lnSpc>
              <a:spcBef>
                <a:spcPct val="0"/>
              </a:spcBef>
              <a:spcAft>
                <a:spcPct val="0"/>
              </a:spcAft>
              <a:defRPr sz="700" kern="1200">
                <a:solidFill>
                  <a:schemeClr val="tx2"/>
                </a:solidFill>
                <a:latin typeface="+mn-lt"/>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l">
              <a:defRPr/>
            </a:pPr>
            <a:r>
              <a:rPr lang="sv-SE" noProof="0" dirty="0"/>
              <a:t>Ett arrangemang</a:t>
            </a:r>
            <a:r>
              <a:rPr lang="sv-SE" baseline="0" noProof="0" dirty="0"/>
              <a:t> av KNS Service AB</a:t>
            </a:r>
            <a:endParaRPr lang="sv-SE" noProof="0" dirty="0"/>
          </a:p>
        </p:txBody>
      </p:sp>
    </p:spTree>
    <p:extLst>
      <p:ext uri="{BB962C8B-B14F-4D97-AF65-F5344CB8AC3E}">
        <p14:creationId xmlns:p14="http://schemas.microsoft.com/office/powerpoint/2010/main" val="240055511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p:spPr>
        <p:txBody>
          <a:bodyPr/>
          <a:lstStyle/>
          <a:p>
            <a:r>
              <a:rPr lang="sv-SE" dirty="0"/>
              <a:t>Klicka här för att ändra format</a:t>
            </a:r>
          </a:p>
        </p:txBody>
      </p:sp>
      <p:sp>
        <p:nvSpPr>
          <p:cNvPr id="3" name="Underrubri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dirty="0"/>
              <a:t>Klicka här för att ändra format på underrubrik i bakgrunden</a:t>
            </a:r>
          </a:p>
        </p:txBody>
      </p:sp>
      <p:sp>
        <p:nvSpPr>
          <p:cNvPr id="4" name="Platshållare för datum 3"/>
          <p:cNvSpPr>
            <a:spLocks noGrp="1"/>
          </p:cNvSpPr>
          <p:nvPr>
            <p:ph type="dt" sz="half" idx="10"/>
          </p:nvPr>
        </p:nvSpPr>
        <p:spPr/>
        <p:txBody>
          <a:bodyPr/>
          <a:lstStyle>
            <a:lvl1pPr>
              <a:defRPr/>
            </a:lvl1pPr>
          </a:lstStyle>
          <a:p>
            <a:pPr>
              <a:defRPr/>
            </a:pPr>
            <a:fld id="{D8D81AF8-4BBC-4A08-BB63-772EF388CEE0}" type="datetime1">
              <a:rPr lang="sv-SE" smtClean="0"/>
              <a:t>2025-07-29</a:t>
            </a:fld>
            <a:endParaRPr lang="sv-SE" dirty="0"/>
          </a:p>
        </p:txBody>
      </p:sp>
      <p:sp>
        <p:nvSpPr>
          <p:cNvPr id="5" name="Platshållare för sidfot 4"/>
          <p:cNvSpPr>
            <a:spLocks noGrp="1"/>
          </p:cNvSpPr>
          <p:nvPr>
            <p:ph type="ftr" sz="quarter" idx="11"/>
          </p:nvPr>
        </p:nvSpPr>
        <p:spPr/>
        <p:txBody>
          <a:bodyPr/>
          <a:lstStyle>
            <a:lvl1pPr>
              <a:defRPr/>
            </a:lvl1pPr>
          </a:lstStyle>
          <a:p>
            <a:pPr>
              <a:defRPr/>
            </a:pPr>
            <a:r>
              <a:rPr lang="sv-SE"/>
              <a:t>Huvudrubrik</a:t>
            </a:r>
            <a:endParaRPr lang="sv-SE" dirty="0"/>
          </a:p>
        </p:txBody>
      </p:sp>
      <p:sp>
        <p:nvSpPr>
          <p:cNvPr id="6" name="Platshållare för bildnummer 5"/>
          <p:cNvSpPr>
            <a:spLocks noGrp="1"/>
          </p:cNvSpPr>
          <p:nvPr>
            <p:ph type="sldNum" sz="quarter" idx="12"/>
          </p:nvPr>
        </p:nvSpPr>
        <p:spPr/>
        <p:txBody>
          <a:bodyPr/>
          <a:lstStyle>
            <a:lvl1pPr>
              <a:defRPr/>
            </a:lvl1pPr>
          </a:lstStyle>
          <a:p>
            <a:pPr>
              <a:defRPr/>
            </a:pPr>
            <a:fld id="{BEA1EA8A-7E23-4738-BDB6-98010C86BA23}" type="slidenum">
              <a:rPr lang="sv-SE"/>
              <a:pPr>
                <a:defRPr/>
              </a:pPr>
              <a:t>‹#›</a:t>
            </a:fld>
            <a:endParaRPr lang="sv-SE" dirty="0"/>
          </a:p>
        </p:txBody>
      </p:sp>
    </p:spTree>
    <p:extLst>
      <p:ext uri="{BB962C8B-B14F-4D97-AF65-F5344CB8AC3E}">
        <p14:creationId xmlns:p14="http://schemas.microsoft.com/office/powerpoint/2010/main" val="232540591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Klicka här för att ändra format</a:t>
            </a:r>
          </a:p>
        </p:txBody>
      </p:sp>
      <p:sp>
        <p:nvSpPr>
          <p:cNvPr id="3" name="Platshållare för innehåll 2"/>
          <p:cNvSpPr>
            <a:spLocks noGrp="1"/>
          </p:cNvSpPr>
          <p:nvPr>
            <p:ph idx="1"/>
          </p:nvPr>
        </p:nvSpPr>
        <p:spPr/>
        <p:txBody>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p:cNvSpPr>
            <a:spLocks noGrp="1"/>
          </p:cNvSpPr>
          <p:nvPr>
            <p:ph type="dt" sz="half" idx="10"/>
          </p:nvPr>
        </p:nvSpPr>
        <p:spPr/>
        <p:txBody>
          <a:bodyPr/>
          <a:lstStyle>
            <a:lvl1pPr>
              <a:defRPr/>
            </a:lvl1pPr>
          </a:lstStyle>
          <a:p>
            <a:pPr>
              <a:defRPr/>
            </a:pPr>
            <a:fld id="{431C4F45-B0A2-42B0-B001-A4EA0109606F}" type="datetime1">
              <a:rPr lang="sv-SE" smtClean="0"/>
              <a:t>2025-07-29</a:t>
            </a:fld>
            <a:endParaRPr lang="sv-SE" dirty="0"/>
          </a:p>
        </p:txBody>
      </p:sp>
      <p:sp>
        <p:nvSpPr>
          <p:cNvPr id="5" name="Platshållare för sidfot 4"/>
          <p:cNvSpPr>
            <a:spLocks noGrp="1"/>
          </p:cNvSpPr>
          <p:nvPr>
            <p:ph type="ftr" sz="quarter" idx="11"/>
          </p:nvPr>
        </p:nvSpPr>
        <p:spPr/>
        <p:txBody>
          <a:bodyPr/>
          <a:lstStyle>
            <a:lvl1pPr>
              <a:defRPr/>
            </a:lvl1pPr>
          </a:lstStyle>
          <a:p>
            <a:pPr>
              <a:defRPr/>
            </a:pPr>
            <a:r>
              <a:rPr lang="sv-SE"/>
              <a:t>Huvudrubrik</a:t>
            </a:r>
            <a:endParaRPr lang="sv-SE" dirty="0"/>
          </a:p>
        </p:txBody>
      </p:sp>
      <p:sp>
        <p:nvSpPr>
          <p:cNvPr id="6" name="Platshållare för bildnummer 5"/>
          <p:cNvSpPr>
            <a:spLocks noGrp="1"/>
          </p:cNvSpPr>
          <p:nvPr>
            <p:ph type="sldNum" sz="quarter" idx="12"/>
          </p:nvPr>
        </p:nvSpPr>
        <p:spPr/>
        <p:txBody>
          <a:bodyPr/>
          <a:lstStyle>
            <a:lvl1pPr>
              <a:defRPr/>
            </a:lvl1pPr>
          </a:lstStyle>
          <a:p>
            <a:pPr>
              <a:defRPr/>
            </a:pPr>
            <a:fld id="{D0DC7544-6E41-46C6-86CB-D34490D5FB6F}" type="slidenum">
              <a:rPr lang="sv-SE"/>
              <a:pPr>
                <a:defRPr/>
              </a:pPr>
              <a:t>‹#›</a:t>
            </a:fld>
            <a:endParaRPr lang="sv-SE" dirty="0"/>
          </a:p>
        </p:txBody>
      </p:sp>
    </p:spTree>
    <p:extLst>
      <p:ext uri="{BB962C8B-B14F-4D97-AF65-F5344CB8AC3E}">
        <p14:creationId xmlns:p14="http://schemas.microsoft.com/office/powerpoint/2010/main" val="209567870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dirty="0"/>
              <a:t>Klicka här för att ändra format</a:t>
            </a:r>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dirty="0"/>
              <a:t>Klicka här för att ändra format på bakgrundstexten</a:t>
            </a:r>
          </a:p>
        </p:txBody>
      </p:sp>
      <p:sp>
        <p:nvSpPr>
          <p:cNvPr id="4" name="Platshållare för datum 3"/>
          <p:cNvSpPr>
            <a:spLocks noGrp="1"/>
          </p:cNvSpPr>
          <p:nvPr>
            <p:ph type="dt" sz="half" idx="10"/>
          </p:nvPr>
        </p:nvSpPr>
        <p:spPr/>
        <p:txBody>
          <a:bodyPr/>
          <a:lstStyle>
            <a:lvl1pPr>
              <a:defRPr/>
            </a:lvl1pPr>
          </a:lstStyle>
          <a:p>
            <a:pPr>
              <a:defRPr/>
            </a:pPr>
            <a:fld id="{CCE48E62-02A2-4D6E-AA5A-56EFD062E135}" type="datetime1">
              <a:rPr lang="sv-SE" smtClean="0"/>
              <a:t>2025-07-29</a:t>
            </a:fld>
            <a:endParaRPr lang="sv-SE" dirty="0"/>
          </a:p>
        </p:txBody>
      </p:sp>
      <p:sp>
        <p:nvSpPr>
          <p:cNvPr id="5" name="Platshållare för sidfot 4"/>
          <p:cNvSpPr>
            <a:spLocks noGrp="1"/>
          </p:cNvSpPr>
          <p:nvPr>
            <p:ph type="ftr" sz="quarter" idx="11"/>
          </p:nvPr>
        </p:nvSpPr>
        <p:spPr/>
        <p:txBody>
          <a:bodyPr/>
          <a:lstStyle>
            <a:lvl1pPr>
              <a:defRPr/>
            </a:lvl1pPr>
          </a:lstStyle>
          <a:p>
            <a:pPr>
              <a:defRPr/>
            </a:pPr>
            <a:r>
              <a:rPr lang="sv-SE"/>
              <a:t>Huvudrubrik</a:t>
            </a:r>
            <a:endParaRPr lang="sv-SE" dirty="0"/>
          </a:p>
        </p:txBody>
      </p:sp>
      <p:sp>
        <p:nvSpPr>
          <p:cNvPr id="6" name="Platshållare för bildnummer 5"/>
          <p:cNvSpPr>
            <a:spLocks noGrp="1"/>
          </p:cNvSpPr>
          <p:nvPr>
            <p:ph type="sldNum" sz="quarter" idx="12"/>
          </p:nvPr>
        </p:nvSpPr>
        <p:spPr/>
        <p:txBody>
          <a:bodyPr/>
          <a:lstStyle>
            <a:lvl1pPr>
              <a:defRPr/>
            </a:lvl1pPr>
          </a:lstStyle>
          <a:p>
            <a:pPr>
              <a:defRPr/>
            </a:pPr>
            <a:fld id="{5379E0DC-5888-46C0-8D0E-B74DBAFF26D9}" type="slidenum">
              <a:rPr lang="sv-SE"/>
              <a:pPr>
                <a:defRPr/>
              </a:pPr>
              <a:t>‹#›</a:t>
            </a:fld>
            <a:endParaRPr lang="sv-SE" dirty="0"/>
          </a:p>
        </p:txBody>
      </p:sp>
    </p:spTree>
    <p:extLst>
      <p:ext uri="{BB962C8B-B14F-4D97-AF65-F5344CB8AC3E}">
        <p14:creationId xmlns:p14="http://schemas.microsoft.com/office/powerpoint/2010/main" val="322293919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Klicka här för att ändra format</a:t>
            </a:r>
          </a:p>
        </p:txBody>
      </p:sp>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5" name="Platshållare för datum 3"/>
          <p:cNvSpPr>
            <a:spLocks noGrp="1"/>
          </p:cNvSpPr>
          <p:nvPr>
            <p:ph type="dt" sz="half" idx="10"/>
          </p:nvPr>
        </p:nvSpPr>
        <p:spPr/>
        <p:txBody>
          <a:bodyPr/>
          <a:lstStyle>
            <a:lvl1pPr>
              <a:defRPr/>
            </a:lvl1pPr>
          </a:lstStyle>
          <a:p>
            <a:pPr>
              <a:defRPr/>
            </a:pPr>
            <a:fld id="{939FE97C-C8F2-4B9F-B90B-44BCD8A5C41D}" type="datetime1">
              <a:rPr lang="sv-SE" smtClean="0"/>
              <a:t>2025-07-29</a:t>
            </a:fld>
            <a:endParaRPr lang="sv-SE" dirty="0"/>
          </a:p>
        </p:txBody>
      </p:sp>
      <p:sp>
        <p:nvSpPr>
          <p:cNvPr id="6" name="Platshållare för sidfot 4"/>
          <p:cNvSpPr>
            <a:spLocks noGrp="1"/>
          </p:cNvSpPr>
          <p:nvPr>
            <p:ph type="ftr" sz="quarter" idx="11"/>
          </p:nvPr>
        </p:nvSpPr>
        <p:spPr/>
        <p:txBody>
          <a:bodyPr/>
          <a:lstStyle>
            <a:lvl1pPr>
              <a:defRPr/>
            </a:lvl1pPr>
          </a:lstStyle>
          <a:p>
            <a:pPr>
              <a:defRPr/>
            </a:pPr>
            <a:r>
              <a:rPr lang="sv-SE"/>
              <a:t>Huvudrubrik</a:t>
            </a:r>
            <a:endParaRPr lang="sv-SE" dirty="0"/>
          </a:p>
        </p:txBody>
      </p:sp>
      <p:sp>
        <p:nvSpPr>
          <p:cNvPr id="7" name="Platshållare för bildnummer 5"/>
          <p:cNvSpPr>
            <a:spLocks noGrp="1"/>
          </p:cNvSpPr>
          <p:nvPr>
            <p:ph type="sldNum" sz="quarter" idx="12"/>
          </p:nvPr>
        </p:nvSpPr>
        <p:spPr/>
        <p:txBody>
          <a:bodyPr/>
          <a:lstStyle>
            <a:lvl1pPr>
              <a:defRPr/>
            </a:lvl1pPr>
          </a:lstStyle>
          <a:p>
            <a:pPr>
              <a:defRPr/>
            </a:pPr>
            <a:fld id="{52CE1E71-D379-4E19-BF41-928CE2B91382}" type="slidenum">
              <a:rPr lang="sv-SE"/>
              <a:pPr>
                <a:defRPr/>
              </a:pPr>
              <a:t>‹#›</a:t>
            </a:fld>
            <a:endParaRPr lang="sv-SE" dirty="0"/>
          </a:p>
        </p:txBody>
      </p:sp>
    </p:spTree>
    <p:extLst>
      <p:ext uri="{BB962C8B-B14F-4D97-AF65-F5344CB8AC3E}">
        <p14:creationId xmlns:p14="http://schemas.microsoft.com/office/powerpoint/2010/main" val="38847789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dirty="0"/>
              <a:t>Klicka här för att ändra format</a:t>
            </a:r>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7" name="Platshållare för datum 3"/>
          <p:cNvSpPr>
            <a:spLocks noGrp="1"/>
          </p:cNvSpPr>
          <p:nvPr>
            <p:ph type="dt" sz="half" idx="10"/>
          </p:nvPr>
        </p:nvSpPr>
        <p:spPr/>
        <p:txBody>
          <a:bodyPr/>
          <a:lstStyle>
            <a:lvl1pPr>
              <a:defRPr/>
            </a:lvl1pPr>
          </a:lstStyle>
          <a:p>
            <a:pPr>
              <a:defRPr/>
            </a:pPr>
            <a:fld id="{B37911BA-9D49-4460-97A7-43DD5E1935B2}" type="datetime1">
              <a:rPr lang="sv-SE" smtClean="0"/>
              <a:t>2025-07-29</a:t>
            </a:fld>
            <a:endParaRPr lang="sv-SE" dirty="0"/>
          </a:p>
        </p:txBody>
      </p:sp>
      <p:sp>
        <p:nvSpPr>
          <p:cNvPr id="8" name="Platshållare för sidfot 4"/>
          <p:cNvSpPr>
            <a:spLocks noGrp="1"/>
          </p:cNvSpPr>
          <p:nvPr>
            <p:ph type="ftr" sz="quarter" idx="11"/>
          </p:nvPr>
        </p:nvSpPr>
        <p:spPr/>
        <p:txBody>
          <a:bodyPr/>
          <a:lstStyle>
            <a:lvl1pPr>
              <a:defRPr/>
            </a:lvl1pPr>
          </a:lstStyle>
          <a:p>
            <a:pPr>
              <a:defRPr/>
            </a:pPr>
            <a:r>
              <a:rPr lang="sv-SE"/>
              <a:t>Huvudrubrik</a:t>
            </a:r>
            <a:endParaRPr lang="sv-SE" dirty="0"/>
          </a:p>
        </p:txBody>
      </p:sp>
      <p:sp>
        <p:nvSpPr>
          <p:cNvPr id="9" name="Platshållare för bildnummer 5"/>
          <p:cNvSpPr>
            <a:spLocks noGrp="1"/>
          </p:cNvSpPr>
          <p:nvPr>
            <p:ph type="sldNum" sz="quarter" idx="12"/>
          </p:nvPr>
        </p:nvSpPr>
        <p:spPr/>
        <p:txBody>
          <a:bodyPr/>
          <a:lstStyle>
            <a:lvl1pPr>
              <a:defRPr/>
            </a:lvl1pPr>
          </a:lstStyle>
          <a:p>
            <a:pPr>
              <a:defRPr/>
            </a:pPr>
            <a:fld id="{27125E80-A78D-4E81-8ED4-B5C18FFB98C1}" type="slidenum">
              <a:rPr lang="sv-SE"/>
              <a:pPr>
                <a:defRPr/>
              </a:pPr>
              <a:t>‹#›</a:t>
            </a:fld>
            <a:endParaRPr lang="sv-SE" dirty="0"/>
          </a:p>
        </p:txBody>
      </p:sp>
    </p:spTree>
    <p:extLst>
      <p:ext uri="{BB962C8B-B14F-4D97-AF65-F5344CB8AC3E}">
        <p14:creationId xmlns:p14="http://schemas.microsoft.com/office/powerpoint/2010/main" val="416620352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Klicka här för att ändra format</a:t>
            </a:r>
          </a:p>
        </p:txBody>
      </p:sp>
      <p:sp>
        <p:nvSpPr>
          <p:cNvPr id="3" name="Platshållare för datum 3"/>
          <p:cNvSpPr>
            <a:spLocks noGrp="1"/>
          </p:cNvSpPr>
          <p:nvPr>
            <p:ph type="dt" sz="half" idx="10"/>
          </p:nvPr>
        </p:nvSpPr>
        <p:spPr/>
        <p:txBody>
          <a:bodyPr/>
          <a:lstStyle>
            <a:lvl1pPr>
              <a:defRPr/>
            </a:lvl1pPr>
          </a:lstStyle>
          <a:p>
            <a:pPr>
              <a:defRPr/>
            </a:pPr>
            <a:fld id="{98F27C9D-DF52-4BAF-A8EB-F773FE89C41F}" type="datetime1">
              <a:rPr lang="sv-SE" smtClean="0"/>
              <a:t>2025-07-29</a:t>
            </a:fld>
            <a:endParaRPr lang="sv-SE" dirty="0"/>
          </a:p>
        </p:txBody>
      </p:sp>
      <p:sp>
        <p:nvSpPr>
          <p:cNvPr id="4" name="Platshållare för sidfot 4"/>
          <p:cNvSpPr>
            <a:spLocks noGrp="1"/>
          </p:cNvSpPr>
          <p:nvPr>
            <p:ph type="ftr" sz="quarter" idx="11"/>
          </p:nvPr>
        </p:nvSpPr>
        <p:spPr/>
        <p:txBody>
          <a:bodyPr/>
          <a:lstStyle>
            <a:lvl1pPr>
              <a:defRPr/>
            </a:lvl1pPr>
          </a:lstStyle>
          <a:p>
            <a:pPr>
              <a:defRPr/>
            </a:pPr>
            <a:r>
              <a:rPr lang="sv-SE"/>
              <a:t>Huvudrubrik</a:t>
            </a:r>
            <a:endParaRPr lang="sv-SE" dirty="0"/>
          </a:p>
        </p:txBody>
      </p:sp>
      <p:sp>
        <p:nvSpPr>
          <p:cNvPr id="5" name="Platshållare för bildnummer 5"/>
          <p:cNvSpPr>
            <a:spLocks noGrp="1"/>
          </p:cNvSpPr>
          <p:nvPr>
            <p:ph type="sldNum" sz="quarter" idx="12"/>
          </p:nvPr>
        </p:nvSpPr>
        <p:spPr/>
        <p:txBody>
          <a:bodyPr/>
          <a:lstStyle>
            <a:lvl1pPr>
              <a:defRPr/>
            </a:lvl1pPr>
          </a:lstStyle>
          <a:p>
            <a:pPr>
              <a:defRPr/>
            </a:pPr>
            <a:fld id="{BF6EFB69-48AF-4D6D-A231-EE9EFC60B608}" type="slidenum">
              <a:rPr lang="sv-SE"/>
              <a:pPr>
                <a:defRPr/>
              </a:pPr>
              <a:t>‹#›</a:t>
            </a:fld>
            <a:endParaRPr lang="sv-SE" dirty="0"/>
          </a:p>
        </p:txBody>
      </p:sp>
    </p:spTree>
    <p:extLst>
      <p:ext uri="{BB962C8B-B14F-4D97-AF65-F5344CB8AC3E}">
        <p14:creationId xmlns:p14="http://schemas.microsoft.com/office/powerpoint/2010/main" val="26538257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3"/>
          <p:cNvSpPr>
            <a:spLocks noGrp="1"/>
          </p:cNvSpPr>
          <p:nvPr>
            <p:ph type="dt" sz="half" idx="10"/>
          </p:nvPr>
        </p:nvSpPr>
        <p:spPr/>
        <p:txBody>
          <a:bodyPr/>
          <a:lstStyle>
            <a:lvl1pPr>
              <a:defRPr/>
            </a:lvl1pPr>
          </a:lstStyle>
          <a:p>
            <a:pPr>
              <a:defRPr/>
            </a:pPr>
            <a:fld id="{1CAAB3A9-7DAC-4126-8849-9D8112DC7759}" type="datetime1">
              <a:rPr lang="sv-SE" smtClean="0"/>
              <a:t>2025-07-29</a:t>
            </a:fld>
            <a:endParaRPr lang="sv-SE" dirty="0"/>
          </a:p>
        </p:txBody>
      </p:sp>
      <p:sp>
        <p:nvSpPr>
          <p:cNvPr id="3" name="Platshållare för sidfot 4"/>
          <p:cNvSpPr>
            <a:spLocks noGrp="1"/>
          </p:cNvSpPr>
          <p:nvPr>
            <p:ph type="ftr" sz="quarter" idx="11"/>
          </p:nvPr>
        </p:nvSpPr>
        <p:spPr/>
        <p:txBody>
          <a:bodyPr/>
          <a:lstStyle>
            <a:lvl1pPr>
              <a:defRPr/>
            </a:lvl1pPr>
          </a:lstStyle>
          <a:p>
            <a:pPr>
              <a:defRPr/>
            </a:pPr>
            <a:r>
              <a:rPr lang="sv-SE"/>
              <a:t>Huvudrubrik</a:t>
            </a:r>
            <a:endParaRPr lang="sv-SE" dirty="0"/>
          </a:p>
        </p:txBody>
      </p:sp>
      <p:sp>
        <p:nvSpPr>
          <p:cNvPr id="4" name="Platshållare för bildnummer 5"/>
          <p:cNvSpPr>
            <a:spLocks noGrp="1"/>
          </p:cNvSpPr>
          <p:nvPr>
            <p:ph type="sldNum" sz="quarter" idx="12"/>
          </p:nvPr>
        </p:nvSpPr>
        <p:spPr/>
        <p:txBody>
          <a:bodyPr/>
          <a:lstStyle>
            <a:lvl1pPr>
              <a:defRPr/>
            </a:lvl1pPr>
          </a:lstStyle>
          <a:p>
            <a:pPr>
              <a:defRPr/>
            </a:pPr>
            <a:fld id="{9ED35099-7C44-43A3-B097-9A7A9D4C9CB2}" type="slidenum">
              <a:rPr lang="sv-SE"/>
              <a:pPr>
                <a:defRPr/>
              </a:pPr>
              <a:t>‹#›</a:t>
            </a:fld>
            <a:endParaRPr lang="sv-SE" dirty="0"/>
          </a:p>
        </p:txBody>
      </p:sp>
    </p:spTree>
    <p:extLst>
      <p:ext uri="{BB962C8B-B14F-4D97-AF65-F5344CB8AC3E}">
        <p14:creationId xmlns:p14="http://schemas.microsoft.com/office/powerpoint/2010/main" val="321346116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dirty="0"/>
              <a:t>Klicka här för att ändra format</a:t>
            </a:r>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dirty="0"/>
              <a:t>Klicka här för att ändra format på bakgrundstexten</a:t>
            </a:r>
          </a:p>
        </p:txBody>
      </p:sp>
      <p:sp>
        <p:nvSpPr>
          <p:cNvPr id="5" name="Platshållare för datum 3"/>
          <p:cNvSpPr>
            <a:spLocks noGrp="1"/>
          </p:cNvSpPr>
          <p:nvPr>
            <p:ph type="dt" sz="half" idx="10"/>
          </p:nvPr>
        </p:nvSpPr>
        <p:spPr/>
        <p:txBody>
          <a:bodyPr/>
          <a:lstStyle>
            <a:lvl1pPr>
              <a:defRPr/>
            </a:lvl1pPr>
          </a:lstStyle>
          <a:p>
            <a:pPr>
              <a:defRPr/>
            </a:pPr>
            <a:fld id="{E4D42461-447F-44AA-97E0-6547AD425245}" type="datetime1">
              <a:rPr lang="sv-SE" smtClean="0"/>
              <a:t>2025-07-29</a:t>
            </a:fld>
            <a:endParaRPr lang="sv-SE" dirty="0"/>
          </a:p>
        </p:txBody>
      </p:sp>
      <p:sp>
        <p:nvSpPr>
          <p:cNvPr id="6" name="Platshållare för sidfot 4"/>
          <p:cNvSpPr>
            <a:spLocks noGrp="1"/>
          </p:cNvSpPr>
          <p:nvPr>
            <p:ph type="ftr" sz="quarter" idx="11"/>
          </p:nvPr>
        </p:nvSpPr>
        <p:spPr/>
        <p:txBody>
          <a:bodyPr/>
          <a:lstStyle>
            <a:lvl1pPr>
              <a:defRPr/>
            </a:lvl1pPr>
          </a:lstStyle>
          <a:p>
            <a:pPr>
              <a:defRPr/>
            </a:pPr>
            <a:r>
              <a:rPr lang="sv-SE"/>
              <a:t>Huvudrubrik</a:t>
            </a:r>
            <a:endParaRPr lang="sv-SE" dirty="0"/>
          </a:p>
        </p:txBody>
      </p:sp>
      <p:sp>
        <p:nvSpPr>
          <p:cNvPr id="7" name="Platshållare för bildnummer 5"/>
          <p:cNvSpPr>
            <a:spLocks noGrp="1"/>
          </p:cNvSpPr>
          <p:nvPr>
            <p:ph type="sldNum" sz="quarter" idx="12"/>
          </p:nvPr>
        </p:nvSpPr>
        <p:spPr/>
        <p:txBody>
          <a:bodyPr/>
          <a:lstStyle>
            <a:lvl1pPr>
              <a:defRPr/>
            </a:lvl1pPr>
          </a:lstStyle>
          <a:p>
            <a:pPr>
              <a:defRPr/>
            </a:pPr>
            <a:fld id="{550932CC-6D51-4991-90E1-167970455D8D}" type="slidenum">
              <a:rPr lang="sv-SE"/>
              <a:pPr>
                <a:defRPr/>
              </a:pPr>
              <a:t>‹#›</a:t>
            </a:fld>
            <a:endParaRPr lang="sv-SE" dirty="0"/>
          </a:p>
        </p:txBody>
      </p:sp>
    </p:spTree>
    <p:extLst>
      <p:ext uri="{BB962C8B-B14F-4D97-AF65-F5344CB8AC3E}">
        <p14:creationId xmlns:p14="http://schemas.microsoft.com/office/powerpoint/2010/main" val="56714872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dirty="0"/>
              <a:t>Klicka här för att ändra format</a:t>
            </a:r>
          </a:p>
        </p:txBody>
      </p:sp>
      <p:sp>
        <p:nvSpPr>
          <p:cNvPr id="3" name="Platshållare för bild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v-SE" noProof="0"/>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dirty="0"/>
              <a:t>Klicka här för att ändra format på bakgrundstexten</a:t>
            </a:r>
          </a:p>
        </p:txBody>
      </p:sp>
      <p:sp>
        <p:nvSpPr>
          <p:cNvPr id="5" name="Platshållare för datum 3"/>
          <p:cNvSpPr>
            <a:spLocks noGrp="1"/>
          </p:cNvSpPr>
          <p:nvPr>
            <p:ph type="dt" sz="half" idx="10"/>
          </p:nvPr>
        </p:nvSpPr>
        <p:spPr/>
        <p:txBody>
          <a:bodyPr/>
          <a:lstStyle>
            <a:lvl1pPr>
              <a:defRPr/>
            </a:lvl1pPr>
          </a:lstStyle>
          <a:p>
            <a:pPr>
              <a:defRPr/>
            </a:pPr>
            <a:fld id="{B1946261-51CC-45E2-9897-5AA36365E6C8}" type="datetime1">
              <a:rPr lang="sv-SE" smtClean="0"/>
              <a:t>2025-07-29</a:t>
            </a:fld>
            <a:endParaRPr lang="sv-SE" dirty="0"/>
          </a:p>
        </p:txBody>
      </p:sp>
      <p:sp>
        <p:nvSpPr>
          <p:cNvPr id="6" name="Platshållare för sidfot 4"/>
          <p:cNvSpPr>
            <a:spLocks noGrp="1"/>
          </p:cNvSpPr>
          <p:nvPr>
            <p:ph type="ftr" sz="quarter" idx="11"/>
          </p:nvPr>
        </p:nvSpPr>
        <p:spPr/>
        <p:txBody>
          <a:bodyPr/>
          <a:lstStyle>
            <a:lvl1pPr>
              <a:defRPr/>
            </a:lvl1pPr>
          </a:lstStyle>
          <a:p>
            <a:pPr>
              <a:defRPr/>
            </a:pPr>
            <a:r>
              <a:rPr lang="sv-SE"/>
              <a:t>Huvudrubrik</a:t>
            </a:r>
            <a:endParaRPr lang="sv-SE" dirty="0"/>
          </a:p>
        </p:txBody>
      </p:sp>
      <p:sp>
        <p:nvSpPr>
          <p:cNvPr id="7" name="Platshållare för bildnummer 5"/>
          <p:cNvSpPr>
            <a:spLocks noGrp="1"/>
          </p:cNvSpPr>
          <p:nvPr>
            <p:ph type="sldNum" sz="quarter" idx="12"/>
          </p:nvPr>
        </p:nvSpPr>
        <p:spPr/>
        <p:txBody>
          <a:bodyPr/>
          <a:lstStyle>
            <a:lvl1pPr>
              <a:defRPr/>
            </a:lvl1pPr>
          </a:lstStyle>
          <a:p>
            <a:pPr>
              <a:defRPr/>
            </a:pPr>
            <a:fld id="{A3541AFC-EDD4-455F-86F4-B80DF989DB04}" type="slidenum">
              <a:rPr lang="sv-SE"/>
              <a:pPr>
                <a:defRPr/>
              </a:pPr>
              <a:t>‹#›</a:t>
            </a:fld>
            <a:endParaRPr lang="sv-SE" dirty="0"/>
          </a:p>
        </p:txBody>
      </p:sp>
    </p:spTree>
    <p:extLst>
      <p:ext uri="{BB962C8B-B14F-4D97-AF65-F5344CB8AC3E}">
        <p14:creationId xmlns:p14="http://schemas.microsoft.com/office/powerpoint/2010/main" val="391058972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Klicka här för att ändra format</a:t>
            </a:r>
          </a:p>
        </p:txBody>
      </p:sp>
      <p:sp>
        <p:nvSpPr>
          <p:cNvPr id="3" name="Platshållare för lodrät text 2"/>
          <p:cNvSpPr>
            <a:spLocks noGrp="1"/>
          </p:cNvSpPr>
          <p:nvPr>
            <p:ph type="body" orient="vert" idx="1"/>
          </p:nvPr>
        </p:nvSpPr>
        <p:spPr/>
        <p:txBody>
          <a:bodyPr vert="eaVert"/>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p:cNvSpPr>
            <a:spLocks noGrp="1"/>
          </p:cNvSpPr>
          <p:nvPr>
            <p:ph type="dt" sz="half" idx="10"/>
          </p:nvPr>
        </p:nvSpPr>
        <p:spPr/>
        <p:txBody>
          <a:bodyPr/>
          <a:lstStyle>
            <a:lvl1pPr>
              <a:defRPr/>
            </a:lvl1pPr>
          </a:lstStyle>
          <a:p>
            <a:pPr>
              <a:defRPr/>
            </a:pPr>
            <a:fld id="{27A373E2-1E9C-4C38-AAE4-530A6C96549B}" type="datetime1">
              <a:rPr lang="sv-SE" smtClean="0"/>
              <a:t>2025-07-29</a:t>
            </a:fld>
            <a:endParaRPr lang="sv-SE" dirty="0"/>
          </a:p>
        </p:txBody>
      </p:sp>
      <p:sp>
        <p:nvSpPr>
          <p:cNvPr id="5" name="Platshållare för sidfot 4"/>
          <p:cNvSpPr>
            <a:spLocks noGrp="1"/>
          </p:cNvSpPr>
          <p:nvPr>
            <p:ph type="ftr" sz="quarter" idx="11"/>
          </p:nvPr>
        </p:nvSpPr>
        <p:spPr/>
        <p:txBody>
          <a:bodyPr/>
          <a:lstStyle>
            <a:lvl1pPr>
              <a:defRPr/>
            </a:lvl1pPr>
          </a:lstStyle>
          <a:p>
            <a:pPr>
              <a:defRPr/>
            </a:pPr>
            <a:r>
              <a:rPr lang="sv-SE"/>
              <a:t>Huvudrubrik</a:t>
            </a:r>
            <a:endParaRPr lang="sv-SE" dirty="0"/>
          </a:p>
        </p:txBody>
      </p:sp>
      <p:sp>
        <p:nvSpPr>
          <p:cNvPr id="6" name="Platshållare för bildnummer 5"/>
          <p:cNvSpPr>
            <a:spLocks noGrp="1"/>
          </p:cNvSpPr>
          <p:nvPr>
            <p:ph type="sldNum" sz="quarter" idx="12"/>
          </p:nvPr>
        </p:nvSpPr>
        <p:spPr/>
        <p:txBody>
          <a:bodyPr/>
          <a:lstStyle>
            <a:lvl1pPr>
              <a:defRPr/>
            </a:lvl1pPr>
          </a:lstStyle>
          <a:p>
            <a:pPr>
              <a:defRPr/>
            </a:pPr>
            <a:fld id="{36F18BE3-7381-4725-9F30-1C879ACB64BA}" type="slidenum">
              <a:rPr lang="sv-SE"/>
              <a:pPr>
                <a:defRPr/>
              </a:pPr>
              <a:t>‹#›</a:t>
            </a:fld>
            <a:endParaRPr lang="sv-SE" dirty="0"/>
          </a:p>
        </p:txBody>
      </p:sp>
    </p:spTree>
    <p:extLst>
      <p:ext uri="{BB962C8B-B14F-4D97-AF65-F5344CB8AC3E}">
        <p14:creationId xmlns:p14="http://schemas.microsoft.com/office/powerpoint/2010/main" val="24617760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lstStyle>
            <a:lvl1pPr algn="l">
              <a:defRPr sz="4000" b="1" cap="all"/>
            </a:lvl1pPr>
          </a:lstStyle>
          <a:p>
            <a:r>
              <a:rPr lang="sv-SE" dirty="0"/>
              <a:t>Klicka här för att ändra format</a:t>
            </a:r>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dirty="0"/>
              <a:t>Klicka här för att ändra format på bakgrundstexten</a:t>
            </a:r>
          </a:p>
        </p:txBody>
      </p:sp>
      <p:sp>
        <p:nvSpPr>
          <p:cNvPr id="4" name="Rectangle 4"/>
          <p:cNvSpPr>
            <a:spLocks noGrp="1" noChangeArrowheads="1"/>
          </p:cNvSpPr>
          <p:nvPr>
            <p:ph type="dt" sz="half" idx="10"/>
          </p:nvPr>
        </p:nvSpPr>
        <p:spPr>
          <a:ln/>
        </p:spPr>
        <p:txBody>
          <a:bodyPr/>
          <a:lstStyle>
            <a:lvl1pPr>
              <a:defRPr/>
            </a:lvl1pPr>
          </a:lstStyle>
          <a:p>
            <a:pPr>
              <a:defRPr/>
            </a:pPr>
            <a:fld id="{28E98D20-171F-4496-9F9C-F8ECB5A118D1}" type="datetime1">
              <a:rPr lang="sv-SE" smtClean="0"/>
              <a:t>2025-07-29</a:t>
            </a:fld>
            <a:endParaRPr lang="sv-SE" dirty="0"/>
          </a:p>
        </p:txBody>
      </p:sp>
      <p:sp>
        <p:nvSpPr>
          <p:cNvPr id="5" name="Rectangle 5"/>
          <p:cNvSpPr>
            <a:spLocks noGrp="1" noChangeArrowheads="1"/>
          </p:cNvSpPr>
          <p:nvPr>
            <p:ph type="ftr" sz="quarter" idx="11"/>
          </p:nvPr>
        </p:nvSpPr>
        <p:spPr>
          <a:ln/>
        </p:spPr>
        <p:txBody>
          <a:bodyPr/>
          <a:lstStyle>
            <a:lvl1pPr>
              <a:defRPr/>
            </a:lvl1pPr>
          </a:lstStyle>
          <a:p>
            <a:pPr>
              <a:defRPr/>
            </a:pPr>
            <a:r>
              <a:rPr lang="sv-SE" dirty="0"/>
              <a:t>Huvudrubrik</a:t>
            </a:r>
          </a:p>
        </p:txBody>
      </p:sp>
      <p:sp>
        <p:nvSpPr>
          <p:cNvPr id="6" name="Rectangle 6"/>
          <p:cNvSpPr>
            <a:spLocks noGrp="1" noChangeArrowheads="1"/>
          </p:cNvSpPr>
          <p:nvPr>
            <p:ph type="sldNum" sz="quarter" idx="12"/>
          </p:nvPr>
        </p:nvSpPr>
        <p:spPr>
          <a:ln/>
        </p:spPr>
        <p:txBody>
          <a:bodyPr/>
          <a:lstStyle>
            <a:lvl1pPr>
              <a:defRPr/>
            </a:lvl1pPr>
          </a:lstStyle>
          <a:p>
            <a:pPr>
              <a:defRPr/>
            </a:pPr>
            <a:fld id="{D97DB707-3846-4DB9-9ABE-7D622368B706}" type="slidenum">
              <a:rPr lang="sv-SE" smtClean="0"/>
              <a:pPr>
                <a:defRPr/>
              </a:pPr>
              <a:t>‹#›</a:t>
            </a:fld>
            <a:endParaRPr lang="sv-SE" dirty="0"/>
          </a:p>
        </p:txBody>
      </p:sp>
    </p:spTree>
    <p:extLst>
      <p:ext uri="{BB962C8B-B14F-4D97-AF65-F5344CB8AC3E}">
        <p14:creationId xmlns:p14="http://schemas.microsoft.com/office/powerpoint/2010/main" val="123785199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dirty="0"/>
              <a:t>Klicka här för att ändra format</a:t>
            </a:r>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p:cNvSpPr>
            <a:spLocks noGrp="1"/>
          </p:cNvSpPr>
          <p:nvPr>
            <p:ph type="dt" sz="half" idx="10"/>
          </p:nvPr>
        </p:nvSpPr>
        <p:spPr/>
        <p:txBody>
          <a:bodyPr/>
          <a:lstStyle>
            <a:lvl1pPr>
              <a:defRPr/>
            </a:lvl1pPr>
          </a:lstStyle>
          <a:p>
            <a:pPr>
              <a:defRPr/>
            </a:pPr>
            <a:fld id="{2C1E1C78-05FA-4A2E-8EB2-4A2078E0A2BD}" type="datetime1">
              <a:rPr lang="sv-SE" smtClean="0"/>
              <a:t>2025-07-29</a:t>
            </a:fld>
            <a:endParaRPr lang="sv-SE" dirty="0"/>
          </a:p>
        </p:txBody>
      </p:sp>
      <p:sp>
        <p:nvSpPr>
          <p:cNvPr id="5" name="Platshållare för sidfot 4"/>
          <p:cNvSpPr>
            <a:spLocks noGrp="1"/>
          </p:cNvSpPr>
          <p:nvPr>
            <p:ph type="ftr" sz="quarter" idx="11"/>
          </p:nvPr>
        </p:nvSpPr>
        <p:spPr/>
        <p:txBody>
          <a:bodyPr/>
          <a:lstStyle>
            <a:lvl1pPr>
              <a:defRPr/>
            </a:lvl1pPr>
          </a:lstStyle>
          <a:p>
            <a:pPr>
              <a:defRPr/>
            </a:pPr>
            <a:r>
              <a:rPr lang="sv-SE"/>
              <a:t>Huvudrubrik</a:t>
            </a:r>
            <a:endParaRPr lang="sv-SE" dirty="0"/>
          </a:p>
        </p:txBody>
      </p:sp>
      <p:sp>
        <p:nvSpPr>
          <p:cNvPr id="6" name="Platshållare för bildnummer 5"/>
          <p:cNvSpPr>
            <a:spLocks noGrp="1"/>
          </p:cNvSpPr>
          <p:nvPr>
            <p:ph type="sldNum" sz="quarter" idx="12"/>
          </p:nvPr>
        </p:nvSpPr>
        <p:spPr/>
        <p:txBody>
          <a:bodyPr/>
          <a:lstStyle>
            <a:lvl1pPr>
              <a:defRPr/>
            </a:lvl1pPr>
          </a:lstStyle>
          <a:p>
            <a:pPr>
              <a:defRPr/>
            </a:pPr>
            <a:fld id="{98EEB23F-6485-4AB8-B5AB-84A860632788}" type="slidenum">
              <a:rPr lang="sv-SE"/>
              <a:pPr>
                <a:defRPr/>
              </a:pPr>
              <a:t>‹#›</a:t>
            </a:fld>
            <a:endParaRPr lang="sv-SE" dirty="0"/>
          </a:p>
        </p:txBody>
      </p:sp>
    </p:spTree>
    <p:extLst>
      <p:ext uri="{BB962C8B-B14F-4D97-AF65-F5344CB8AC3E}">
        <p14:creationId xmlns:p14="http://schemas.microsoft.com/office/powerpoint/2010/main" val="1540562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Klicka här för att ändra format</a:t>
            </a:r>
          </a:p>
        </p:txBody>
      </p:sp>
      <p:sp>
        <p:nvSpPr>
          <p:cNvPr id="3" name="Platshållare för innehåll 2"/>
          <p:cNvSpPr>
            <a:spLocks noGrp="1"/>
          </p:cNvSpPr>
          <p:nvPr>
            <p:ph sz="half" idx="1"/>
          </p:nvPr>
        </p:nvSpPr>
        <p:spPr>
          <a:xfrm>
            <a:off x="657225" y="1216025"/>
            <a:ext cx="3924300" cy="4356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innehåll 3"/>
          <p:cNvSpPr>
            <a:spLocks noGrp="1"/>
          </p:cNvSpPr>
          <p:nvPr>
            <p:ph sz="half" idx="2"/>
          </p:nvPr>
        </p:nvSpPr>
        <p:spPr>
          <a:xfrm>
            <a:off x="4733925" y="1216025"/>
            <a:ext cx="3924300" cy="4356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5" name="Rectangle 4"/>
          <p:cNvSpPr>
            <a:spLocks noGrp="1" noChangeArrowheads="1"/>
          </p:cNvSpPr>
          <p:nvPr>
            <p:ph type="dt" sz="half" idx="10"/>
          </p:nvPr>
        </p:nvSpPr>
        <p:spPr>
          <a:ln/>
        </p:spPr>
        <p:txBody>
          <a:bodyPr/>
          <a:lstStyle>
            <a:lvl1pPr>
              <a:defRPr/>
            </a:lvl1pPr>
          </a:lstStyle>
          <a:p>
            <a:pPr>
              <a:defRPr/>
            </a:pPr>
            <a:fld id="{45FB5252-3454-4F79-AD1B-51E235BCC17A}" type="datetime1">
              <a:rPr lang="sv-SE" smtClean="0"/>
              <a:t>2025-07-29</a:t>
            </a:fld>
            <a:endParaRPr lang="sv-SE" dirty="0"/>
          </a:p>
        </p:txBody>
      </p:sp>
      <p:sp>
        <p:nvSpPr>
          <p:cNvPr id="6" name="Rectangle 5"/>
          <p:cNvSpPr>
            <a:spLocks noGrp="1" noChangeArrowheads="1"/>
          </p:cNvSpPr>
          <p:nvPr>
            <p:ph type="ftr" sz="quarter" idx="11"/>
          </p:nvPr>
        </p:nvSpPr>
        <p:spPr>
          <a:ln/>
        </p:spPr>
        <p:txBody>
          <a:bodyPr/>
          <a:lstStyle>
            <a:lvl1pPr>
              <a:defRPr/>
            </a:lvl1pPr>
          </a:lstStyle>
          <a:p>
            <a:pPr>
              <a:defRPr/>
            </a:pPr>
            <a:r>
              <a:rPr lang="sv-SE" dirty="0"/>
              <a:t>Huvudrubrik</a:t>
            </a:r>
          </a:p>
        </p:txBody>
      </p:sp>
      <p:sp>
        <p:nvSpPr>
          <p:cNvPr id="7" name="Rectangle 6"/>
          <p:cNvSpPr>
            <a:spLocks noGrp="1" noChangeArrowheads="1"/>
          </p:cNvSpPr>
          <p:nvPr>
            <p:ph type="sldNum" sz="quarter" idx="12"/>
          </p:nvPr>
        </p:nvSpPr>
        <p:spPr>
          <a:ln/>
        </p:spPr>
        <p:txBody>
          <a:bodyPr/>
          <a:lstStyle>
            <a:lvl1pPr>
              <a:defRPr/>
            </a:lvl1pPr>
          </a:lstStyle>
          <a:p>
            <a:pPr>
              <a:defRPr/>
            </a:pPr>
            <a:fld id="{644834A5-59D8-4BCB-949A-CBD21D0F1D2F}" type="slidenum">
              <a:rPr lang="sv-SE" smtClean="0"/>
              <a:pPr>
                <a:defRPr/>
              </a:pPr>
              <a:t>‹#›</a:t>
            </a:fld>
            <a:endParaRPr lang="sv-SE" dirty="0"/>
          </a:p>
        </p:txBody>
      </p:sp>
    </p:spTree>
    <p:extLst>
      <p:ext uri="{BB962C8B-B14F-4D97-AF65-F5344CB8AC3E}">
        <p14:creationId xmlns:p14="http://schemas.microsoft.com/office/powerpoint/2010/main" val="11867345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457200" y="274638"/>
            <a:ext cx="8229600" cy="1143000"/>
          </a:xfrm>
        </p:spPr>
        <p:txBody>
          <a:bodyPr/>
          <a:lstStyle>
            <a:lvl1pPr>
              <a:defRPr/>
            </a:lvl1pPr>
          </a:lstStyle>
          <a:p>
            <a:r>
              <a:rPr lang="sv-SE" dirty="0"/>
              <a:t>Klicka här för att ändra format</a:t>
            </a:r>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7" name="Rectangle 4"/>
          <p:cNvSpPr>
            <a:spLocks noGrp="1" noChangeArrowheads="1"/>
          </p:cNvSpPr>
          <p:nvPr>
            <p:ph type="dt" sz="half" idx="10"/>
          </p:nvPr>
        </p:nvSpPr>
        <p:spPr>
          <a:ln/>
        </p:spPr>
        <p:txBody>
          <a:bodyPr/>
          <a:lstStyle>
            <a:lvl1pPr>
              <a:defRPr/>
            </a:lvl1pPr>
          </a:lstStyle>
          <a:p>
            <a:pPr>
              <a:defRPr/>
            </a:pPr>
            <a:fld id="{3E78432A-3FF1-4CC5-8F6A-79B9F58800FE}" type="datetime1">
              <a:rPr lang="sv-SE" smtClean="0"/>
              <a:t>2025-07-29</a:t>
            </a:fld>
            <a:endParaRPr lang="sv-SE" dirty="0"/>
          </a:p>
        </p:txBody>
      </p:sp>
      <p:sp>
        <p:nvSpPr>
          <p:cNvPr id="8" name="Rectangle 5"/>
          <p:cNvSpPr>
            <a:spLocks noGrp="1" noChangeArrowheads="1"/>
          </p:cNvSpPr>
          <p:nvPr>
            <p:ph type="ftr" sz="quarter" idx="11"/>
          </p:nvPr>
        </p:nvSpPr>
        <p:spPr>
          <a:ln/>
        </p:spPr>
        <p:txBody>
          <a:bodyPr/>
          <a:lstStyle>
            <a:lvl1pPr>
              <a:defRPr/>
            </a:lvl1pPr>
          </a:lstStyle>
          <a:p>
            <a:pPr>
              <a:defRPr/>
            </a:pPr>
            <a:r>
              <a:rPr lang="sv-SE" dirty="0"/>
              <a:t>Huvudrubrik</a:t>
            </a:r>
          </a:p>
        </p:txBody>
      </p:sp>
      <p:sp>
        <p:nvSpPr>
          <p:cNvPr id="9" name="Rectangle 6"/>
          <p:cNvSpPr>
            <a:spLocks noGrp="1" noChangeArrowheads="1"/>
          </p:cNvSpPr>
          <p:nvPr>
            <p:ph type="sldNum" sz="quarter" idx="12"/>
          </p:nvPr>
        </p:nvSpPr>
        <p:spPr>
          <a:ln/>
        </p:spPr>
        <p:txBody>
          <a:bodyPr/>
          <a:lstStyle>
            <a:lvl1pPr>
              <a:defRPr/>
            </a:lvl1pPr>
          </a:lstStyle>
          <a:p>
            <a:pPr>
              <a:defRPr/>
            </a:pPr>
            <a:fld id="{34A905BC-F3A3-43F1-95E2-8641955338DC}" type="slidenum">
              <a:rPr lang="sv-SE" smtClean="0"/>
              <a:pPr>
                <a:defRPr/>
              </a:pPr>
              <a:t>‹#›</a:t>
            </a:fld>
            <a:endParaRPr lang="sv-SE" dirty="0"/>
          </a:p>
        </p:txBody>
      </p:sp>
    </p:spTree>
    <p:extLst>
      <p:ext uri="{BB962C8B-B14F-4D97-AF65-F5344CB8AC3E}">
        <p14:creationId xmlns:p14="http://schemas.microsoft.com/office/powerpoint/2010/main" val="42669608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Klicka här för att ändra format</a:t>
            </a:r>
          </a:p>
        </p:txBody>
      </p:sp>
      <p:sp>
        <p:nvSpPr>
          <p:cNvPr id="3" name="Rectangle 4"/>
          <p:cNvSpPr>
            <a:spLocks noGrp="1" noChangeArrowheads="1"/>
          </p:cNvSpPr>
          <p:nvPr>
            <p:ph type="dt" sz="half" idx="10"/>
          </p:nvPr>
        </p:nvSpPr>
        <p:spPr>
          <a:ln/>
        </p:spPr>
        <p:txBody>
          <a:bodyPr/>
          <a:lstStyle>
            <a:lvl1pPr>
              <a:defRPr/>
            </a:lvl1pPr>
          </a:lstStyle>
          <a:p>
            <a:pPr>
              <a:defRPr/>
            </a:pPr>
            <a:fld id="{40DEE710-44A2-44BA-95A4-F8BAE66D40F9}" type="datetime1">
              <a:rPr lang="sv-SE" smtClean="0"/>
              <a:t>2025-07-29</a:t>
            </a:fld>
            <a:endParaRPr lang="sv-SE" dirty="0"/>
          </a:p>
        </p:txBody>
      </p:sp>
      <p:sp>
        <p:nvSpPr>
          <p:cNvPr id="4" name="Rectangle 5"/>
          <p:cNvSpPr>
            <a:spLocks noGrp="1" noChangeArrowheads="1"/>
          </p:cNvSpPr>
          <p:nvPr>
            <p:ph type="ftr" sz="quarter" idx="11"/>
          </p:nvPr>
        </p:nvSpPr>
        <p:spPr>
          <a:ln/>
        </p:spPr>
        <p:txBody>
          <a:bodyPr/>
          <a:lstStyle>
            <a:lvl1pPr>
              <a:defRPr/>
            </a:lvl1pPr>
          </a:lstStyle>
          <a:p>
            <a:pPr>
              <a:defRPr/>
            </a:pPr>
            <a:r>
              <a:rPr lang="sv-SE" dirty="0"/>
              <a:t>Huvudrubrik</a:t>
            </a:r>
          </a:p>
        </p:txBody>
      </p:sp>
      <p:sp>
        <p:nvSpPr>
          <p:cNvPr id="5" name="Rectangle 6"/>
          <p:cNvSpPr>
            <a:spLocks noGrp="1" noChangeArrowheads="1"/>
          </p:cNvSpPr>
          <p:nvPr>
            <p:ph type="sldNum" sz="quarter" idx="12"/>
          </p:nvPr>
        </p:nvSpPr>
        <p:spPr>
          <a:ln/>
        </p:spPr>
        <p:txBody>
          <a:bodyPr/>
          <a:lstStyle>
            <a:lvl1pPr>
              <a:defRPr/>
            </a:lvl1pPr>
          </a:lstStyle>
          <a:p>
            <a:pPr>
              <a:defRPr/>
            </a:pPr>
            <a:fld id="{30E7B5C4-CA89-424D-8826-5EF21445B1EF}" type="slidenum">
              <a:rPr lang="sv-SE" smtClean="0"/>
              <a:pPr>
                <a:defRPr/>
              </a:pPr>
              <a:t>‹#›</a:t>
            </a:fld>
            <a:endParaRPr lang="sv-SE" dirty="0"/>
          </a:p>
        </p:txBody>
      </p:sp>
    </p:spTree>
    <p:extLst>
      <p:ext uri="{BB962C8B-B14F-4D97-AF65-F5344CB8AC3E}">
        <p14:creationId xmlns:p14="http://schemas.microsoft.com/office/powerpoint/2010/main" val="2068655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504292BF-6D6C-4557-AAEE-F1251560D8D0}" type="datetime1">
              <a:rPr lang="sv-SE" smtClean="0"/>
              <a:t>2025-07-29</a:t>
            </a:fld>
            <a:endParaRPr lang="sv-SE" dirty="0"/>
          </a:p>
        </p:txBody>
      </p:sp>
      <p:sp>
        <p:nvSpPr>
          <p:cNvPr id="3" name="Rectangle 5"/>
          <p:cNvSpPr>
            <a:spLocks noGrp="1" noChangeArrowheads="1"/>
          </p:cNvSpPr>
          <p:nvPr>
            <p:ph type="ftr" sz="quarter" idx="11"/>
          </p:nvPr>
        </p:nvSpPr>
        <p:spPr>
          <a:ln/>
        </p:spPr>
        <p:txBody>
          <a:bodyPr/>
          <a:lstStyle>
            <a:lvl1pPr>
              <a:defRPr/>
            </a:lvl1pPr>
          </a:lstStyle>
          <a:p>
            <a:pPr>
              <a:defRPr/>
            </a:pPr>
            <a:r>
              <a:rPr lang="sv-SE" dirty="0"/>
              <a:t>Huvudrubrik</a:t>
            </a:r>
          </a:p>
        </p:txBody>
      </p:sp>
      <p:sp>
        <p:nvSpPr>
          <p:cNvPr id="4" name="Rectangle 6"/>
          <p:cNvSpPr>
            <a:spLocks noGrp="1" noChangeArrowheads="1"/>
          </p:cNvSpPr>
          <p:nvPr>
            <p:ph type="sldNum" sz="quarter" idx="12"/>
          </p:nvPr>
        </p:nvSpPr>
        <p:spPr>
          <a:ln/>
        </p:spPr>
        <p:txBody>
          <a:bodyPr/>
          <a:lstStyle>
            <a:lvl1pPr>
              <a:defRPr/>
            </a:lvl1pPr>
          </a:lstStyle>
          <a:p>
            <a:pPr>
              <a:defRPr/>
            </a:pPr>
            <a:fld id="{C368A758-AE8D-418E-A046-9E6FDA72B090}" type="slidenum">
              <a:rPr lang="sv-SE" smtClean="0"/>
              <a:pPr>
                <a:defRPr/>
              </a:pPr>
              <a:t>‹#›</a:t>
            </a:fld>
            <a:endParaRPr lang="sv-SE" dirty="0"/>
          </a:p>
        </p:txBody>
      </p:sp>
    </p:spTree>
    <p:extLst>
      <p:ext uri="{BB962C8B-B14F-4D97-AF65-F5344CB8AC3E}">
        <p14:creationId xmlns:p14="http://schemas.microsoft.com/office/powerpoint/2010/main" val="1897452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theme" Target="../theme/theme2.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7.xml"/><Relationship Id="rId3" Type="http://schemas.openxmlformats.org/officeDocument/2006/relationships/slideLayout" Target="../slideLayouts/slideLayout32.xml"/><Relationship Id="rId7" Type="http://schemas.openxmlformats.org/officeDocument/2006/relationships/slideLayout" Target="../slideLayouts/slideLayout36.xml"/><Relationship Id="rId2" Type="http://schemas.openxmlformats.org/officeDocument/2006/relationships/slideLayout" Target="../slideLayouts/slideLayout31.xml"/><Relationship Id="rId1" Type="http://schemas.openxmlformats.org/officeDocument/2006/relationships/slideLayout" Target="../slideLayouts/slideLayout30.xml"/><Relationship Id="rId6" Type="http://schemas.openxmlformats.org/officeDocument/2006/relationships/slideLayout" Target="../slideLayouts/slideLayout35.xml"/><Relationship Id="rId11" Type="http://schemas.openxmlformats.org/officeDocument/2006/relationships/theme" Target="../theme/theme3.xml"/><Relationship Id="rId5" Type="http://schemas.openxmlformats.org/officeDocument/2006/relationships/slideLayout" Target="../slideLayouts/slideLayout34.xml"/><Relationship Id="rId10" Type="http://schemas.openxmlformats.org/officeDocument/2006/relationships/slideLayout" Target="../slideLayouts/slideLayout39.xml"/><Relationship Id="rId4" Type="http://schemas.openxmlformats.org/officeDocument/2006/relationships/slideLayout" Target="../slideLayouts/slideLayout33.xml"/><Relationship Id="rId9" Type="http://schemas.openxmlformats.org/officeDocument/2006/relationships/slideLayout" Target="../slideLayouts/slideLayout38.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7.xml"/><Relationship Id="rId3" Type="http://schemas.openxmlformats.org/officeDocument/2006/relationships/slideLayout" Target="../slideLayouts/slideLayout42.xml"/><Relationship Id="rId7" Type="http://schemas.openxmlformats.org/officeDocument/2006/relationships/slideLayout" Target="../slideLayouts/slideLayout46.xml"/><Relationship Id="rId12" Type="http://schemas.openxmlformats.org/officeDocument/2006/relationships/theme" Target="../theme/theme4.xml"/><Relationship Id="rId2" Type="http://schemas.openxmlformats.org/officeDocument/2006/relationships/slideLayout" Target="../slideLayouts/slideLayout41.xml"/><Relationship Id="rId1" Type="http://schemas.openxmlformats.org/officeDocument/2006/relationships/slideLayout" Target="../slideLayouts/slideLayout40.xml"/><Relationship Id="rId6" Type="http://schemas.openxmlformats.org/officeDocument/2006/relationships/slideLayout" Target="../slideLayouts/slideLayout45.xml"/><Relationship Id="rId11" Type="http://schemas.openxmlformats.org/officeDocument/2006/relationships/slideLayout" Target="../slideLayouts/slideLayout50.xml"/><Relationship Id="rId5" Type="http://schemas.openxmlformats.org/officeDocument/2006/relationships/slideLayout" Target="../slideLayouts/slideLayout44.xml"/><Relationship Id="rId10" Type="http://schemas.openxmlformats.org/officeDocument/2006/relationships/slideLayout" Target="../slideLayouts/slideLayout49.xml"/><Relationship Id="rId4" Type="http://schemas.openxmlformats.org/officeDocument/2006/relationships/slideLayout" Target="../slideLayouts/slideLayout43.xml"/><Relationship Id="rId9" Type="http://schemas.openxmlformats.org/officeDocument/2006/relationships/slideLayout" Target="../slideLayouts/slideLayout4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47675" y="369888"/>
            <a:ext cx="8229600" cy="781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sv-SE" altLang="sv-SE" dirty="0"/>
              <a:t>Klicka här för att ändra format</a:t>
            </a:r>
          </a:p>
        </p:txBody>
      </p:sp>
      <p:sp>
        <p:nvSpPr>
          <p:cNvPr id="1027" name="Rectangle 3"/>
          <p:cNvSpPr>
            <a:spLocks noGrp="1" noChangeArrowheads="1"/>
          </p:cNvSpPr>
          <p:nvPr>
            <p:ph type="body" idx="1"/>
          </p:nvPr>
        </p:nvSpPr>
        <p:spPr bwMode="auto">
          <a:xfrm>
            <a:off x="657225" y="1216025"/>
            <a:ext cx="8001000" cy="435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sv-SE" altLang="sv-SE" dirty="0"/>
              <a:t>Klicka här för att ändra format på bakgrundstexten</a:t>
            </a:r>
          </a:p>
          <a:p>
            <a:pPr lvl="1"/>
            <a:r>
              <a:rPr lang="sv-SE" altLang="sv-SE" dirty="0"/>
              <a:t>Nivå två</a:t>
            </a:r>
          </a:p>
          <a:p>
            <a:pPr lvl="2"/>
            <a:r>
              <a:rPr lang="sv-SE" altLang="sv-SE" dirty="0"/>
              <a:t>Nivå tre</a:t>
            </a:r>
          </a:p>
          <a:p>
            <a:pPr lvl="3"/>
            <a:r>
              <a:rPr lang="sv-SE" altLang="sv-SE" dirty="0"/>
              <a:t>Nivå fyra</a:t>
            </a:r>
          </a:p>
          <a:p>
            <a:pPr lvl="4"/>
            <a:r>
              <a:rPr lang="sv-SE" altLang="sv-SE" dirty="0"/>
              <a:t>Nivå fem</a:t>
            </a:r>
          </a:p>
        </p:txBody>
      </p:sp>
      <p:sp>
        <p:nvSpPr>
          <p:cNvPr id="1028" name="Rectangle 4"/>
          <p:cNvSpPr>
            <a:spLocks noGrp="1" noChangeArrowheads="1"/>
          </p:cNvSpPr>
          <p:nvPr>
            <p:ph type="dt" sz="half" idx="2"/>
          </p:nvPr>
        </p:nvSpPr>
        <p:spPr bwMode="auto">
          <a:xfrm>
            <a:off x="7753350" y="6429375"/>
            <a:ext cx="1028700" cy="1460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700">
                <a:solidFill>
                  <a:schemeClr val="tx2"/>
                </a:solidFill>
                <a:latin typeface="+mn-lt"/>
              </a:defRPr>
            </a:lvl1pPr>
          </a:lstStyle>
          <a:p>
            <a:pPr>
              <a:defRPr/>
            </a:pPr>
            <a:fld id="{90B62AB5-71AD-46F3-9347-B1C3AE2122A8}" type="datetime1">
              <a:rPr lang="sv-SE" smtClean="0"/>
              <a:t>2025-07-29</a:t>
            </a:fld>
            <a:endParaRPr lang="sv-SE" dirty="0"/>
          </a:p>
        </p:txBody>
      </p:sp>
      <p:sp>
        <p:nvSpPr>
          <p:cNvPr id="1029" name="Rectangle 5"/>
          <p:cNvSpPr>
            <a:spLocks noGrp="1" noChangeArrowheads="1"/>
          </p:cNvSpPr>
          <p:nvPr>
            <p:ph type="ftr" sz="quarter" idx="3"/>
          </p:nvPr>
        </p:nvSpPr>
        <p:spPr bwMode="auto">
          <a:xfrm>
            <a:off x="7362825" y="6321425"/>
            <a:ext cx="1416050" cy="1873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85000"/>
              </a:lnSpc>
              <a:defRPr sz="700">
                <a:solidFill>
                  <a:schemeClr val="tx2"/>
                </a:solidFill>
                <a:latin typeface="+mn-lt"/>
              </a:defRPr>
            </a:lvl1pPr>
          </a:lstStyle>
          <a:p>
            <a:pPr>
              <a:defRPr/>
            </a:pPr>
            <a:r>
              <a:rPr lang="sv-SE" dirty="0"/>
              <a:t>Huvudrubrik</a:t>
            </a:r>
          </a:p>
        </p:txBody>
      </p:sp>
      <p:sp>
        <p:nvSpPr>
          <p:cNvPr id="1030" name="Rectangle 6"/>
          <p:cNvSpPr>
            <a:spLocks noGrp="1" noChangeArrowheads="1"/>
          </p:cNvSpPr>
          <p:nvPr>
            <p:ph type="sldNum" sz="quarter" idx="4"/>
          </p:nvPr>
        </p:nvSpPr>
        <p:spPr bwMode="auto">
          <a:xfrm>
            <a:off x="3935413" y="6394450"/>
            <a:ext cx="1266825" cy="2571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700">
                <a:solidFill>
                  <a:schemeClr val="tx2"/>
                </a:solidFill>
                <a:latin typeface="+mn-lt"/>
              </a:defRPr>
            </a:lvl1pPr>
          </a:lstStyle>
          <a:p>
            <a:pPr>
              <a:defRPr/>
            </a:pPr>
            <a:fld id="{8DDB94FC-8793-47A9-A924-11667D73C2D5}" type="slidenum">
              <a:rPr lang="sv-SE" smtClean="0"/>
              <a:pPr>
                <a:defRPr/>
              </a:pPr>
              <a:t>‹#›</a:t>
            </a:fld>
            <a:endParaRPr lang="sv-SE" dirty="0"/>
          </a:p>
        </p:txBody>
      </p:sp>
      <p:pic>
        <p:nvPicPr>
          <p:cNvPr id="1031" name="Picture 9" descr="Logga"/>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50850" y="6343650"/>
            <a:ext cx="230188"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Line 13"/>
          <p:cNvSpPr>
            <a:spLocks noChangeShapeType="1"/>
          </p:cNvSpPr>
          <p:nvPr/>
        </p:nvSpPr>
        <p:spPr bwMode="auto">
          <a:xfrm>
            <a:off x="323850" y="6238875"/>
            <a:ext cx="8496300" cy="0"/>
          </a:xfrm>
          <a:prstGeom prst="line">
            <a:avLst/>
          </a:prstGeom>
          <a:noFill/>
          <a:ln w="9525">
            <a:solidFill>
              <a:schemeClr val="tx2"/>
            </a:solidFill>
            <a:round/>
            <a:headEnd/>
            <a:tailEnd/>
          </a:ln>
          <a:effectLst/>
        </p:spPr>
        <p:txBody>
          <a:bodyPr/>
          <a:lstStyle/>
          <a:p>
            <a:pPr>
              <a:defRPr/>
            </a:pPr>
            <a:endParaRPr lang="sv-SE" dirty="0"/>
          </a:p>
        </p:txBody>
      </p:sp>
      <p:sp>
        <p:nvSpPr>
          <p:cNvPr id="1039" name="Text Box 15"/>
          <p:cNvSpPr txBox="1">
            <a:spLocks noChangeArrowheads="1"/>
          </p:cNvSpPr>
          <p:nvPr/>
        </p:nvSpPr>
        <p:spPr bwMode="auto">
          <a:xfrm>
            <a:off x="-1330325" y="1163638"/>
            <a:ext cx="1082675" cy="244475"/>
          </a:xfrm>
          <a:prstGeom prst="rect">
            <a:avLst/>
          </a:prstGeom>
          <a:noFill/>
          <a:ln w="9525">
            <a:noFill/>
            <a:miter lim="800000"/>
            <a:headEnd/>
            <a:tailEnd/>
          </a:ln>
          <a:effectLst/>
        </p:spPr>
        <p:txBody>
          <a:bodyPr wrap="none">
            <a:spAutoFit/>
          </a:bodyPr>
          <a:lstStyle/>
          <a:p>
            <a:pPr algn="r">
              <a:defRPr/>
            </a:pPr>
            <a:r>
              <a:rPr lang="sv-SE" sz="1000" dirty="0">
                <a:solidFill>
                  <a:schemeClr val="bg1"/>
                </a:solidFill>
              </a:rPr>
              <a:t>Stödlinje för bild</a:t>
            </a:r>
          </a:p>
        </p:txBody>
      </p:sp>
      <p:sp>
        <p:nvSpPr>
          <p:cNvPr id="1040" name="Line 16"/>
          <p:cNvSpPr>
            <a:spLocks noChangeShapeType="1"/>
          </p:cNvSpPr>
          <p:nvPr/>
        </p:nvSpPr>
        <p:spPr bwMode="auto">
          <a:xfrm flipH="1">
            <a:off x="-304800" y="1295400"/>
            <a:ext cx="247650" cy="0"/>
          </a:xfrm>
          <a:prstGeom prst="line">
            <a:avLst/>
          </a:prstGeom>
          <a:noFill/>
          <a:ln w="9525">
            <a:solidFill>
              <a:schemeClr val="bg1"/>
            </a:solidFill>
            <a:round/>
            <a:headEnd/>
            <a:tailEnd/>
          </a:ln>
          <a:effectLst/>
        </p:spPr>
        <p:txBody>
          <a:bodyPr/>
          <a:lstStyle/>
          <a:p>
            <a:pPr>
              <a:defRPr/>
            </a:pPr>
            <a:endParaRPr lang="sv-SE" dirty="0"/>
          </a:p>
        </p:txBody>
      </p:sp>
      <p:sp>
        <p:nvSpPr>
          <p:cNvPr id="1041" name="Text Box 17"/>
          <p:cNvSpPr txBox="1">
            <a:spLocks noChangeArrowheads="1"/>
          </p:cNvSpPr>
          <p:nvPr/>
        </p:nvSpPr>
        <p:spPr bwMode="auto">
          <a:xfrm>
            <a:off x="9488488" y="1163638"/>
            <a:ext cx="1082675" cy="244475"/>
          </a:xfrm>
          <a:prstGeom prst="rect">
            <a:avLst/>
          </a:prstGeom>
          <a:noFill/>
          <a:ln w="9525">
            <a:noFill/>
            <a:miter lim="800000"/>
            <a:headEnd/>
            <a:tailEnd/>
          </a:ln>
          <a:effectLst/>
        </p:spPr>
        <p:txBody>
          <a:bodyPr wrap="none">
            <a:spAutoFit/>
          </a:bodyPr>
          <a:lstStyle/>
          <a:p>
            <a:pPr algn="r">
              <a:defRPr/>
            </a:pPr>
            <a:r>
              <a:rPr lang="sv-SE" sz="1000" dirty="0">
                <a:solidFill>
                  <a:schemeClr val="bg1"/>
                </a:solidFill>
              </a:rPr>
              <a:t>Stödlinje för bild</a:t>
            </a:r>
          </a:p>
        </p:txBody>
      </p:sp>
      <p:sp>
        <p:nvSpPr>
          <p:cNvPr id="1042" name="Line 18"/>
          <p:cNvSpPr>
            <a:spLocks noChangeShapeType="1"/>
          </p:cNvSpPr>
          <p:nvPr/>
        </p:nvSpPr>
        <p:spPr bwMode="auto">
          <a:xfrm flipH="1">
            <a:off x="9275763" y="1295400"/>
            <a:ext cx="247650" cy="0"/>
          </a:xfrm>
          <a:prstGeom prst="line">
            <a:avLst/>
          </a:prstGeom>
          <a:noFill/>
          <a:ln w="9525">
            <a:solidFill>
              <a:schemeClr val="bg1"/>
            </a:solidFill>
            <a:round/>
            <a:headEnd/>
            <a:tailEnd/>
          </a:ln>
          <a:effectLst/>
        </p:spPr>
        <p:txBody>
          <a:bodyPr/>
          <a:lstStyle/>
          <a:p>
            <a:pPr>
              <a:defRPr/>
            </a:pPr>
            <a:endParaRPr lang="sv-SE" dirty="0"/>
          </a:p>
        </p:txBody>
      </p:sp>
      <p:sp>
        <p:nvSpPr>
          <p:cNvPr id="1043" name="Line 19"/>
          <p:cNvSpPr>
            <a:spLocks noChangeShapeType="1"/>
          </p:cNvSpPr>
          <p:nvPr/>
        </p:nvSpPr>
        <p:spPr bwMode="auto">
          <a:xfrm rot="16200000" flipH="1">
            <a:off x="628650" y="-209550"/>
            <a:ext cx="247650" cy="0"/>
          </a:xfrm>
          <a:prstGeom prst="line">
            <a:avLst/>
          </a:prstGeom>
          <a:noFill/>
          <a:ln w="9525">
            <a:solidFill>
              <a:schemeClr val="bg1"/>
            </a:solidFill>
            <a:round/>
            <a:headEnd/>
            <a:tailEnd/>
          </a:ln>
          <a:effectLst/>
        </p:spPr>
        <p:txBody>
          <a:bodyPr/>
          <a:lstStyle/>
          <a:p>
            <a:pPr>
              <a:defRPr/>
            </a:pPr>
            <a:endParaRPr lang="sv-SE" dirty="0"/>
          </a:p>
        </p:txBody>
      </p:sp>
      <p:sp>
        <p:nvSpPr>
          <p:cNvPr id="1044" name="Text Box 20"/>
          <p:cNvSpPr txBox="1">
            <a:spLocks noChangeArrowheads="1"/>
          </p:cNvSpPr>
          <p:nvPr/>
        </p:nvSpPr>
        <p:spPr bwMode="auto">
          <a:xfrm>
            <a:off x="-301625" y="-315913"/>
            <a:ext cx="1082675" cy="244475"/>
          </a:xfrm>
          <a:prstGeom prst="rect">
            <a:avLst/>
          </a:prstGeom>
          <a:noFill/>
          <a:ln w="9525">
            <a:noFill/>
            <a:miter lim="800000"/>
            <a:headEnd/>
            <a:tailEnd/>
          </a:ln>
          <a:effectLst/>
        </p:spPr>
        <p:txBody>
          <a:bodyPr wrap="none">
            <a:spAutoFit/>
          </a:bodyPr>
          <a:lstStyle/>
          <a:p>
            <a:pPr algn="r">
              <a:defRPr/>
            </a:pPr>
            <a:r>
              <a:rPr lang="sv-SE" sz="1000" dirty="0">
                <a:solidFill>
                  <a:schemeClr val="bg1"/>
                </a:solidFill>
              </a:rPr>
              <a:t>Stödlinje för bild</a:t>
            </a:r>
          </a:p>
        </p:txBody>
      </p:sp>
      <p:sp>
        <p:nvSpPr>
          <p:cNvPr id="1045" name="Line 21"/>
          <p:cNvSpPr>
            <a:spLocks noChangeShapeType="1"/>
          </p:cNvSpPr>
          <p:nvPr/>
        </p:nvSpPr>
        <p:spPr bwMode="auto">
          <a:xfrm rot="16200000" flipH="1">
            <a:off x="8229600" y="-209550"/>
            <a:ext cx="247650" cy="0"/>
          </a:xfrm>
          <a:prstGeom prst="line">
            <a:avLst/>
          </a:prstGeom>
          <a:noFill/>
          <a:ln w="9525">
            <a:solidFill>
              <a:schemeClr val="bg1"/>
            </a:solidFill>
            <a:round/>
            <a:headEnd/>
            <a:tailEnd/>
          </a:ln>
          <a:effectLst/>
        </p:spPr>
        <p:txBody>
          <a:bodyPr/>
          <a:lstStyle/>
          <a:p>
            <a:pPr>
              <a:defRPr/>
            </a:pPr>
            <a:endParaRPr lang="sv-SE" dirty="0"/>
          </a:p>
        </p:txBody>
      </p:sp>
      <p:sp>
        <p:nvSpPr>
          <p:cNvPr id="1046" name="Text Box 22"/>
          <p:cNvSpPr txBox="1">
            <a:spLocks noChangeArrowheads="1"/>
          </p:cNvSpPr>
          <p:nvPr/>
        </p:nvSpPr>
        <p:spPr bwMode="auto">
          <a:xfrm>
            <a:off x="8362950" y="-315913"/>
            <a:ext cx="1082675" cy="244475"/>
          </a:xfrm>
          <a:prstGeom prst="rect">
            <a:avLst/>
          </a:prstGeom>
          <a:noFill/>
          <a:ln w="9525">
            <a:noFill/>
            <a:miter lim="800000"/>
            <a:headEnd/>
            <a:tailEnd/>
          </a:ln>
          <a:effectLst/>
        </p:spPr>
        <p:txBody>
          <a:bodyPr wrap="none">
            <a:spAutoFit/>
          </a:bodyPr>
          <a:lstStyle/>
          <a:p>
            <a:pPr algn="r">
              <a:defRPr/>
            </a:pPr>
            <a:r>
              <a:rPr lang="sv-SE" sz="1000" dirty="0">
                <a:solidFill>
                  <a:schemeClr val="bg1"/>
                </a:solidFill>
              </a:rPr>
              <a:t>Stödlinje för bild</a:t>
            </a:r>
          </a:p>
        </p:txBody>
      </p:sp>
      <p:sp>
        <p:nvSpPr>
          <p:cNvPr id="1047" name="Line 23"/>
          <p:cNvSpPr>
            <a:spLocks noChangeShapeType="1"/>
          </p:cNvSpPr>
          <p:nvPr/>
        </p:nvSpPr>
        <p:spPr bwMode="auto">
          <a:xfrm rot="16200000" flipH="1">
            <a:off x="628650" y="7086600"/>
            <a:ext cx="247650" cy="0"/>
          </a:xfrm>
          <a:prstGeom prst="line">
            <a:avLst/>
          </a:prstGeom>
          <a:noFill/>
          <a:ln w="9525">
            <a:solidFill>
              <a:schemeClr val="bg1"/>
            </a:solidFill>
            <a:round/>
            <a:headEnd/>
            <a:tailEnd/>
          </a:ln>
          <a:effectLst/>
        </p:spPr>
        <p:txBody>
          <a:bodyPr/>
          <a:lstStyle/>
          <a:p>
            <a:pPr>
              <a:defRPr/>
            </a:pPr>
            <a:endParaRPr lang="sv-SE" dirty="0"/>
          </a:p>
        </p:txBody>
      </p:sp>
      <p:sp>
        <p:nvSpPr>
          <p:cNvPr id="1048" name="Text Box 24"/>
          <p:cNvSpPr txBox="1">
            <a:spLocks noChangeArrowheads="1"/>
          </p:cNvSpPr>
          <p:nvPr/>
        </p:nvSpPr>
        <p:spPr bwMode="auto">
          <a:xfrm>
            <a:off x="-301625" y="6980238"/>
            <a:ext cx="1082675" cy="244475"/>
          </a:xfrm>
          <a:prstGeom prst="rect">
            <a:avLst/>
          </a:prstGeom>
          <a:noFill/>
          <a:ln w="9525">
            <a:noFill/>
            <a:miter lim="800000"/>
            <a:headEnd/>
            <a:tailEnd/>
          </a:ln>
          <a:effectLst/>
        </p:spPr>
        <p:txBody>
          <a:bodyPr wrap="none">
            <a:spAutoFit/>
          </a:bodyPr>
          <a:lstStyle/>
          <a:p>
            <a:pPr algn="r">
              <a:defRPr/>
            </a:pPr>
            <a:r>
              <a:rPr lang="sv-SE" sz="1000" dirty="0">
                <a:solidFill>
                  <a:schemeClr val="bg1"/>
                </a:solidFill>
              </a:rPr>
              <a:t>Stödlinje för bild</a:t>
            </a:r>
          </a:p>
        </p:txBody>
      </p:sp>
      <p:sp>
        <p:nvSpPr>
          <p:cNvPr id="1049" name="Line 25"/>
          <p:cNvSpPr>
            <a:spLocks noChangeShapeType="1"/>
          </p:cNvSpPr>
          <p:nvPr/>
        </p:nvSpPr>
        <p:spPr bwMode="auto">
          <a:xfrm rot="16200000" flipH="1">
            <a:off x="8229600" y="7086600"/>
            <a:ext cx="247650" cy="0"/>
          </a:xfrm>
          <a:prstGeom prst="line">
            <a:avLst/>
          </a:prstGeom>
          <a:noFill/>
          <a:ln w="9525">
            <a:solidFill>
              <a:schemeClr val="bg1"/>
            </a:solidFill>
            <a:round/>
            <a:headEnd/>
            <a:tailEnd/>
          </a:ln>
          <a:effectLst/>
        </p:spPr>
        <p:txBody>
          <a:bodyPr/>
          <a:lstStyle/>
          <a:p>
            <a:pPr>
              <a:defRPr/>
            </a:pPr>
            <a:endParaRPr lang="sv-SE" dirty="0"/>
          </a:p>
        </p:txBody>
      </p:sp>
      <p:sp>
        <p:nvSpPr>
          <p:cNvPr id="1050" name="Text Box 26"/>
          <p:cNvSpPr txBox="1">
            <a:spLocks noChangeArrowheads="1"/>
          </p:cNvSpPr>
          <p:nvPr/>
        </p:nvSpPr>
        <p:spPr bwMode="auto">
          <a:xfrm>
            <a:off x="8362950" y="6980238"/>
            <a:ext cx="1082675" cy="244475"/>
          </a:xfrm>
          <a:prstGeom prst="rect">
            <a:avLst/>
          </a:prstGeom>
          <a:noFill/>
          <a:ln w="9525">
            <a:noFill/>
            <a:miter lim="800000"/>
            <a:headEnd/>
            <a:tailEnd/>
          </a:ln>
          <a:effectLst/>
        </p:spPr>
        <p:txBody>
          <a:bodyPr wrap="none">
            <a:spAutoFit/>
          </a:bodyPr>
          <a:lstStyle/>
          <a:p>
            <a:pPr algn="r">
              <a:defRPr/>
            </a:pPr>
            <a:r>
              <a:rPr lang="sv-SE" sz="1000" dirty="0">
                <a:solidFill>
                  <a:schemeClr val="bg1"/>
                </a:solidFill>
              </a:rPr>
              <a:t>Stödlinje för bild</a:t>
            </a:r>
          </a:p>
        </p:txBody>
      </p:sp>
      <p:sp>
        <p:nvSpPr>
          <p:cNvPr id="1051" name="Text Box 27"/>
          <p:cNvSpPr txBox="1">
            <a:spLocks noChangeArrowheads="1"/>
          </p:cNvSpPr>
          <p:nvPr/>
        </p:nvSpPr>
        <p:spPr bwMode="auto">
          <a:xfrm>
            <a:off x="-1330325" y="5430838"/>
            <a:ext cx="1082675" cy="244475"/>
          </a:xfrm>
          <a:prstGeom prst="rect">
            <a:avLst/>
          </a:prstGeom>
          <a:noFill/>
          <a:ln w="9525">
            <a:noFill/>
            <a:miter lim="800000"/>
            <a:headEnd/>
            <a:tailEnd/>
          </a:ln>
          <a:effectLst/>
        </p:spPr>
        <p:txBody>
          <a:bodyPr wrap="none">
            <a:spAutoFit/>
          </a:bodyPr>
          <a:lstStyle/>
          <a:p>
            <a:pPr algn="r">
              <a:defRPr/>
            </a:pPr>
            <a:r>
              <a:rPr lang="sv-SE" sz="1000" dirty="0">
                <a:solidFill>
                  <a:schemeClr val="bg1"/>
                </a:solidFill>
              </a:rPr>
              <a:t>Stödlinje för bild</a:t>
            </a:r>
          </a:p>
        </p:txBody>
      </p:sp>
      <p:sp>
        <p:nvSpPr>
          <p:cNvPr id="1052" name="Line 28"/>
          <p:cNvSpPr>
            <a:spLocks noChangeShapeType="1"/>
          </p:cNvSpPr>
          <p:nvPr/>
        </p:nvSpPr>
        <p:spPr bwMode="auto">
          <a:xfrm flipH="1">
            <a:off x="-304800" y="5562600"/>
            <a:ext cx="247650" cy="0"/>
          </a:xfrm>
          <a:prstGeom prst="line">
            <a:avLst/>
          </a:prstGeom>
          <a:noFill/>
          <a:ln w="9525">
            <a:solidFill>
              <a:schemeClr val="bg1"/>
            </a:solidFill>
            <a:round/>
            <a:headEnd/>
            <a:tailEnd/>
          </a:ln>
          <a:effectLst/>
        </p:spPr>
        <p:txBody>
          <a:bodyPr/>
          <a:lstStyle/>
          <a:p>
            <a:pPr>
              <a:defRPr/>
            </a:pPr>
            <a:endParaRPr lang="sv-SE" dirty="0"/>
          </a:p>
        </p:txBody>
      </p:sp>
      <p:sp>
        <p:nvSpPr>
          <p:cNvPr id="1053" name="Text Box 29"/>
          <p:cNvSpPr txBox="1">
            <a:spLocks noChangeArrowheads="1"/>
          </p:cNvSpPr>
          <p:nvPr/>
        </p:nvSpPr>
        <p:spPr bwMode="auto">
          <a:xfrm>
            <a:off x="9488488" y="5430838"/>
            <a:ext cx="1082675" cy="244475"/>
          </a:xfrm>
          <a:prstGeom prst="rect">
            <a:avLst/>
          </a:prstGeom>
          <a:noFill/>
          <a:ln w="9525">
            <a:noFill/>
            <a:miter lim="800000"/>
            <a:headEnd/>
            <a:tailEnd/>
          </a:ln>
          <a:effectLst/>
        </p:spPr>
        <p:txBody>
          <a:bodyPr wrap="none">
            <a:spAutoFit/>
          </a:bodyPr>
          <a:lstStyle/>
          <a:p>
            <a:pPr algn="r">
              <a:defRPr/>
            </a:pPr>
            <a:r>
              <a:rPr lang="sv-SE" sz="1000" dirty="0">
                <a:solidFill>
                  <a:schemeClr val="bg1"/>
                </a:solidFill>
              </a:rPr>
              <a:t>Stödlinje för bild</a:t>
            </a:r>
          </a:p>
        </p:txBody>
      </p:sp>
      <p:sp>
        <p:nvSpPr>
          <p:cNvPr id="1054" name="Line 30"/>
          <p:cNvSpPr>
            <a:spLocks noChangeShapeType="1"/>
          </p:cNvSpPr>
          <p:nvPr/>
        </p:nvSpPr>
        <p:spPr bwMode="auto">
          <a:xfrm flipH="1">
            <a:off x="9275763" y="5562600"/>
            <a:ext cx="247650" cy="0"/>
          </a:xfrm>
          <a:prstGeom prst="line">
            <a:avLst/>
          </a:prstGeom>
          <a:noFill/>
          <a:ln w="9525">
            <a:solidFill>
              <a:schemeClr val="bg1"/>
            </a:solidFill>
            <a:round/>
            <a:headEnd/>
            <a:tailEnd/>
          </a:ln>
          <a:effectLst/>
        </p:spPr>
        <p:txBody>
          <a:bodyPr/>
          <a:lstStyle/>
          <a:p>
            <a:pPr>
              <a:defRPr/>
            </a:pPr>
            <a:endParaRPr lang="sv-SE" dirty="0"/>
          </a:p>
        </p:txBody>
      </p:sp>
      <p:sp>
        <p:nvSpPr>
          <p:cNvPr id="1055" name="Line 31"/>
          <p:cNvSpPr>
            <a:spLocks noChangeShapeType="1"/>
          </p:cNvSpPr>
          <p:nvPr/>
        </p:nvSpPr>
        <p:spPr bwMode="auto">
          <a:xfrm rot="16200000" flipH="1">
            <a:off x="3298825" y="-209550"/>
            <a:ext cx="247650" cy="0"/>
          </a:xfrm>
          <a:prstGeom prst="line">
            <a:avLst/>
          </a:prstGeom>
          <a:noFill/>
          <a:ln w="9525">
            <a:solidFill>
              <a:schemeClr val="bg1"/>
            </a:solidFill>
            <a:round/>
            <a:headEnd/>
            <a:tailEnd/>
          </a:ln>
          <a:effectLst/>
        </p:spPr>
        <p:txBody>
          <a:bodyPr/>
          <a:lstStyle/>
          <a:p>
            <a:pPr>
              <a:defRPr/>
            </a:pPr>
            <a:endParaRPr lang="sv-SE" dirty="0"/>
          </a:p>
        </p:txBody>
      </p:sp>
      <p:sp>
        <p:nvSpPr>
          <p:cNvPr id="1056" name="Text Box 32"/>
          <p:cNvSpPr txBox="1">
            <a:spLocks noChangeArrowheads="1"/>
          </p:cNvSpPr>
          <p:nvPr/>
        </p:nvSpPr>
        <p:spPr bwMode="auto">
          <a:xfrm>
            <a:off x="2368550" y="-315913"/>
            <a:ext cx="1082675" cy="244475"/>
          </a:xfrm>
          <a:prstGeom prst="rect">
            <a:avLst/>
          </a:prstGeom>
          <a:noFill/>
          <a:ln w="9525">
            <a:noFill/>
            <a:miter lim="800000"/>
            <a:headEnd/>
            <a:tailEnd/>
          </a:ln>
          <a:effectLst/>
        </p:spPr>
        <p:txBody>
          <a:bodyPr wrap="none">
            <a:spAutoFit/>
          </a:bodyPr>
          <a:lstStyle/>
          <a:p>
            <a:pPr algn="r">
              <a:defRPr/>
            </a:pPr>
            <a:r>
              <a:rPr lang="sv-SE" sz="1000" dirty="0">
                <a:solidFill>
                  <a:schemeClr val="bg1"/>
                </a:solidFill>
              </a:rPr>
              <a:t>Stödlinje för bild</a:t>
            </a:r>
          </a:p>
        </p:txBody>
      </p:sp>
      <p:sp>
        <p:nvSpPr>
          <p:cNvPr id="1057" name="Line 33"/>
          <p:cNvSpPr>
            <a:spLocks noChangeShapeType="1"/>
          </p:cNvSpPr>
          <p:nvPr/>
        </p:nvSpPr>
        <p:spPr bwMode="auto">
          <a:xfrm rot="16200000" flipH="1">
            <a:off x="3298825" y="7064375"/>
            <a:ext cx="247650" cy="0"/>
          </a:xfrm>
          <a:prstGeom prst="line">
            <a:avLst/>
          </a:prstGeom>
          <a:noFill/>
          <a:ln w="9525">
            <a:solidFill>
              <a:schemeClr val="bg1"/>
            </a:solidFill>
            <a:round/>
            <a:headEnd/>
            <a:tailEnd/>
          </a:ln>
          <a:effectLst/>
        </p:spPr>
        <p:txBody>
          <a:bodyPr/>
          <a:lstStyle/>
          <a:p>
            <a:pPr>
              <a:defRPr/>
            </a:pPr>
            <a:endParaRPr lang="sv-SE" dirty="0"/>
          </a:p>
        </p:txBody>
      </p:sp>
      <p:sp>
        <p:nvSpPr>
          <p:cNvPr id="1058" name="Text Box 34"/>
          <p:cNvSpPr txBox="1">
            <a:spLocks noChangeArrowheads="1"/>
          </p:cNvSpPr>
          <p:nvPr/>
        </p:nvSpPr>
        <p:spPr bwMode="auto">
          <a:xfrm>
            <a:off x="2368550" y="6958013"/>
            <a:ext cx="1082675" cy="244475"/>
          </a:xfrm>
          <a:prstGeom prst="rect">
            <a:avLst/>
          </a:prstGeom>
          <a:noFill/>
          <a:ln w="9525">
            <a:noFill/>
            <a:miter lim="800000"/>
            <a:headEnd/>
            <a:tailEnd/>
          </a:ln>
          <a:effectLst/>
        </p:spPr>
        <p:txBody>
          <a:bodyPr wrap="none">
            <a:spAutoFit/>
          </a:bodyPr>
          <a:lstStyle/>
          <a:p>
            <a:pPr algn="r">
              <a:defRPr/>
            </a:pPr>
            <a:r>
              <a:rPr lang="sv-SE" sz="1000" dirty="0">
                <a:solidFill>
                  <a:schemeClr val="bg1"/>
                </a:solidFill>
              </a:rPr>
              <a:t>Stödlinje för bild</a:t>
            </a:r>
          </a:p>
        </p:txBody>
      </p:sp>
      <p:sp>
        <p:nvSpPr>
          <p:cNvPr id="1059" name="Line 35"/>
          <p:cNvSpPr>
            <a:spLocks noChangeShapeType="1"/>
          </p:cNvSpPr>
          <p:nvPr/>
        </p:nvSpPr>
        <p:spPr bwMode="auto">
          <a:xfrm rot="16200000" flipH="1">
            <a:off x="3649663" y="-209550"/>
            <a:ext cx="247650" cy="0"/>
          </a:xfrm>
          <a:prstGeom prst="line">
            <a:avLst/>
          </a:prstGeom>
          <a:noFill/>
          <a:ln w="9525">
            <a:solidFill>
              <a:schemeClr val="bg1"/>
            </a:solidFill>
            <a:round/>
            <a:headEnd/>
            <a:tailEnd/>
          </a:ln>
          <a:effectLst/>
        </p:spPr>
        <p:txBody>
          <a:bodyPr/>
          <a:lstStyle/>
          <a:p>
            <a:pPr>
              <a:defRPr/>
            </a:pPr>
            <a:endParaRPr lang="sv-SE" dirty="0"/>
          </a:p>
        </p:txBody>
      </p:sp>
      <p:sp>
        <p:nvSpPr>
          <p:cNvPr id="1060" name="Text Box 36"/>
          <p:cNvSpPr txBox="1">
            <a:spLocks noChangeArrowheads="1"/>
          </p:cNvSpPr>
          <p:nvPr/>
        </p:nvSpPr>
        <p:spPr bwMode="auto">
          <a:xfrm>
            <a:off x="3757613" y="-315913"/>
            <a:ext cx="1082675" cy="244475"/>
          </a:xfrm>
          <a:prstGeom prst="rect">
            <a:avLst/>
          </a:prstGeom>
          <a:noFill/>
          <a:ln w="9525">
            <a:noFill/>
            <a:miter lim="800000"/>
            <a:headEnd/>
            <a:tailEnd/>
          </a:ln>
          <a:effectLst/>
        </p:spPr>
        <p:txBody>
          <a:bodyPr wrap="none">
            <a:spAutoFit/>
          </a:bodyPr>
          <a:lstStyle/>
          <a:p>
            <a:pPr algn="r">
              <a:defRPr/>
            </a:pPr>
            <a:r>
              <a:rPr lang="sv-SE" sz="1000" dirty="0">
                <a:solidFill>
                  <a:schemeClr val="bg1"/>
                </a:solidFill>
              </a:rPr>
              <a:t>Stödlinje för bild</a:t>
            </a:r>
          </a:p>
        </p:txBody>
      </p:sp>
      <p:sp>
        <p:nvSpPr>
          <p:cNvPr id="1061" name="Line 37"/>
          <p:cNvSpPr>
            <a:spLocks noChangeShapeType="1"/>
          </p:cNvSpPr>
          <p:nvPr/>
        </p:nvSpPr>
        <p:spPr bwMode="auto">
          <a:xfrm rot="16200000" flipH="1">
            <a:off x="3649663" y="7064375"/>
            <a:ext cx="247650" cy="0"/>
          </a:xfrm>
          <a:prstGeom prst="line">
            <a:avLst/>
          </a:prstGeom>
          <a:noFill/>
          <a:ln w="9525">
            <a:solidFill>
              <a:schemeClr val="bg1"/>
            </a:solidFill>
            <a:round/>
            <a:headEnd/>
            <a:tailEnd/>
          </a:ln>
          <a:effectLst/>
        </p:spPr>
        <p:txBody>
          <a:bodyPr/>
          <a:lstStyle/>
          <a:p>
            <a:pPr>
              <a:defRPr/>
            </a:pPr>
            <a:endParaRPr lang="sv-SE" dirty="0"/>
          </a:p>
        </p:txBody>
      </p:sp>
      <p:sp>
        <p:nvSpPr>
          <p:cNvPr id="1062" name="Text Box 38"/>
          <p:cNvSpPr txBox="1">
            <a:spLocks noChangeArrowheads="1"/>
          </p:cNvSpPr>
          <p:nvPr/>
        </p:nvSpPr>
        <p:spPr bwMode="auto">
          <a:xfrm>
            <a:off x="3733800" y="6958013"/>
            <a:ext cx="1082675" cy="244475"/>
          </a:xfrm>
          <a:prstGeom prst="rect">
            <a:avLst/>
          </a:prstGeom>
          <a:noFill/>
          <a:ln w="9525">
            <a:noFill/>
            <a:miter lim="800000"/>
            <a:headEnd/>
            <a:tailEnd/>
          </a:ln>
          <a:effectLst/>
        </p:spPr>
        <p:txBody>
          <a:bodyPr wrap="none">
            <a:spAutoFit/>
          </a:bodyPr>
          <a:lstStyle/>
          <a:p>
            <a:pPr algn="r">
              <a:defRPr/>
            </a:pPr>
            <a:r>
              <a:rPr lang="sv-SE" sz="1000" dirty="0">
                <a:solidFill>
                  <a:schemeClr val="bg1"/>
                </a:solidFill>
              </a:rPr>
              <a:t>Stödlinje för bild</a:t>
            </a:r>
          </a:p>
        </p:txBody>
      </p:sp>
    </p:spTree>
  </p:cSld>
  <p:clrMap bg1="lt1" tx1="dk1" bg2="lt2" tx2="dk2" accent1="accent1" accent2="accent2" accent3="accent3" accent4="accent4" accent5="accent5" accent6="accent6" hlink="hlink" folHlink="folHlink"/>
  <p:sldLayoutIdLst>
    <p:sldLayoutId id="2147483762" r:id="rId1"/>
    <p:sldLayoutId id="2147483764" r:id="rId2"/>
    <p:sldLayoutId id="2147483765"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 id="2147483740" r:id="rId12"/>
    <p:sldLayoutId id="2147483741" r:id="rId13"/>
    <p:sldLayoutId id="2147483778" r:id="rId14"/>
    <p:sldLayoutId id="2147483779" r:id="rId15"/>
    <p:sldLayoutId id="2147483780" r:id="rId16"/>
    <p:sldLayoutId id="2147483781" r:id="rId17"/>
    <p:sldLayoutId id="2147483782" r:id="rId18"/>
  </p:sldLayoutIdLst>
  <p:hf hdr="0" ftr="0" dt="0"/>
  <p:txStyles>
    <p:title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Verdana" pitchFamily="34" charset="0"/>
        </a:defRPr>
      </a:lvl2pPr>
      <a:lvl3pPr algn="l" rtl="0" eaLnBrk="0" fontAlgn="base" hangingPunct="0">
        <a:spcBef>
          <a:spcPct val="0"/>
        </a:spcBef>
        <a:spcAft>
          <a:spcPct val="0"/>
        </a:spcAft>
        <a:defRPr sz="3200">
          <a:solidFill>
            <a:schemeClr val="tx2"/>
          </a:solidFill>
          <a:latin typeface="Verdana" pitchFamily="34" charset="0"/>
        </a:defRPr>
      </a:lvl3pPr>
      <a:lvl4pPr algn="l" rtl="0" eaLnBrk="0" fontAlgn="base" hangingPunct="0">
        <a:spcBef>
          <a:spcPct val="0"/>
        </a:spcBef>
        <a:spcAft>
          <a:spcPct val="0"/>
        </a:spcAft>
        <a:defRPr sz="3200">
          <a:solidFill>
            <a:schemeClr val="tx2"/>
          </a:solidFill>
          <a:latin typeface="Verdana" pitchFamily="34" charset="0"/>
        </a:defRPr>
      </a:lvl4pPr>
      <a:lvl5pPr algn="l" rtl="0" eaLnBrk="0" fontAlgn="base" hangingPunct="0">
        <a:spcBef>
          <a:spcPct val="0"/>
        </a:spcBef>
        <a:spcAft>
          <a:spcPct val="0"/>
        </a:spcAft>
        <a:defRPr sz="3200">
          <a:solidFill>
            <a:schemeClr val="tx2"/>
          </a:solidFill>
          <a:latin typeface="Verdana" pitchFamily="34" charset="0"/>
        </a:defRPr>
      </a:lvl5pPr>
      <a:lvl6pPr marL="457200" algn="l" rtl="0" fontAlgn="base">
        <a:spcBef>
          <a:spcPct val="0"/>
        </a:spcBef>
        <a:spcAft>
          <a:spcPct val="0"/>
        </a:spcAft>
        <a:defRPr sz="3200">
          <a:solidFill>
            <a:schemeClr val="tx2"/>
          </a:solidFill>
          <a:latin typeface="Verdana" pitchFamily="34" charset="0"/>
        </a:defRPr>
      </a:lvl6pPr>
      <a:lvl7pPr marL="914400" algn="l" rtl="0" fontAlgn="base">
        <a:spcBef>
          <a:spcPct val="0"/>
        </a:spcBef>
        <a:spcAft>
          <a:spcPct val="0"/>
        </a:spcAft>
        <a:defRPr sz="3200">
          <a:solidFill>
            <a:schemeClr val="tx2"/>
          </a:solidFill>
          <a:latin typeface="Verdana" pitchFamily="34" charset="0"/>
        </a:defRPr>
      </a:lvl7pPr>
      <a:lvl8pPr marL="1371600" algn="l" rtl="0" fontAlgn="base">
        <a:spcBef>
          <a:spcPct val="0"/>
        </a:spcBef>
        <a:spcAft>
          <a:spcPct val="0"/>
        </a:spcAft>
        <a:defRPr sz="3200">
          <a:solidFill>
            <a:schemeClr val="tx2"/>
          </a:solidFill>
          <a:latin typeface="Verdana" pitchFamily="34" charset="0"/>
        </a:defRPr>
      </a:lvl8pPr>
      <a:lvl9pPr marL="1828800" algn="l" rtl="0" fontAlgn="base">
        <a:spcBef>
          <a:spcPct val="0"/>
        </a:spcBef>
        <a:spcAft>
          <a:spcPct val="0"/>
        </a:spcAft>
        <a:defRPr sz="3200">
          <a:solidFill>
            <a:schemeClr val="tx2"/>
          </a:solidFill>
          <a:latin typeface="Verdana" pitchFamily="34" charset="0"/>
        </a:defRPr>
      </a:lvl9pPr>
    </p:titleStyle>
    <p:bodyStyle>
      <a:lvl1pPr marL="209550" indent="-209550" algn="l" rtl="0" eaLnBrk="0" fontAlgn="base" hangingPunct="0">
        <a:lnSpc>
          <a:spcPts val="2000"/>
        </a:lnSpc>
        <a:spcBef>
          <a:spcPct val="0"/>
        </a:spcBef>
        <a:spcAft>
          <a:spcPct val="0"/>
        </a:spcAft>
        <a:buChar char="•"/>
        <a:defRPr sz="1700">
          <a:solidFill>
            <a:schemeClr val="tx2"/>
          </a:solidFill>
          <a:latin typeface="+mn-lt"/>
          <a:ea typeface="+mn-ea"/>
          <a:cs typeface="+mn-cs"/>
        </a:defRPr>
      </a:lvl1pPr>
      <a:lvl2pPr marL="600075" indent="-142875" algn="l" rtl="0" eaLnBrk="0" fontAlgn="base" hangingPunct="0">
        <a:lnSpc>
          <a:spcPts val="1600"/>
        </a:lnSpc>
        <a:spcBef>
          <a:spcPct val="0"/>
        </a:spcBef>
        <a:spcAft>
          <a:spcPct val="0"/>
        </a:spcAft>
        <a:buChar char="–"/>
        <a:defRPr sz="1400">
          <a:solidFill>
            <a:schemeClr val="tx2"/>
          </a:solidFill>
          <a:latin typeface="+mn-lt"/>
        </a:defRPr>
      </a:lvl2pPr>
      <a:lvl3pPr marL="1028700" indent="-114300" algn="l" rtl="0" eaLnBrk="0" fontAlgn="base" hangingPunct="0">
        <a:lnSpc>
          <a:spcPts val="1600"/>
        </a:lnSpc>
        <a:spcBef>
          <a:spcPct val="0"/>
        </a:spcBef>
        <a:spcAft>
          <a:spcPct val="0"/>
        </a:spcAft>
        <a:buChar char="•"/>
        <a:defRPr sz="1400">
          <a:solidFill>
            <a:schemeClr val="tx2"/>
          </a:solidFill>
          <a:latin typeface="+mn-lt"/>
        </a:defRPr>
      </a:lvl3pPr>
      <a:lvl4pPr marL="1447800" indent="-76200" algn="l" rtl="0" eaLnBrk="0" fontAlgn="base" hangingPunct="0">
        <a:lnSpc>
          <a:spcPts val="1600"/>
        </a:lnSpc>
        <a:spcBef>
          <a:spcPct val="0"/>
        </a:spcBef>
        <a:spcAft>
          <a:spcPct val="0"/>
        </a:spcAft>
        <a:buChar char="–"/>
        <a:defRPr sz="1400">
          <a:solidFill>
            <a:schemeClr val="tx2"/>
          </a:solidFill>
          <a:latin typeface="+mn-lt"/>
        </a:defRPr>
      </a:lvl4pPr>
      <a:lvl5pPr marL="1905000" indent="-76200" algn="l" rtl="0" eaLnBrk="0" fontAlgn="base" hangingPunct="0">
        <a:lnSpc>
          <a:spcPts val="1600"/>
        </a:lnSpc>
        <a:spcBef>
          <a:spcPct val="0"/>
        </a:spcBef>
        <a:spcAft>
          <a:spcPct val="0"/>
        </a:spcAft>
        <a:buChar char="»"/>
        <a:defRPr sz="1400">
          <a:solidFill>
            <a:schemeClr val="tx2"/>
          </a:solidFill>
          <a:latin typeface="+mn-lt"/>
        </a:defRPr>
      </a:lvl5pPr>
      <a:lvl6pPr marL="2362200" indent="-76200" algn="l" rtl="0" fontAlgn="base">
        <a:lnSpc>
          <a:spcPts val="1600"/>
        </a:lnSpc>
        <a:spcBef>
          <a:spcPct val="0"/>
        </a:spcBef>
        <a:spcAft>
          <a:spcPct val="0"/>
        </a:spcAft>
        <a:buChar char="»"/>
        <a:defRPr sz="1400">
          <a:solidFill>
            <a:schemeClr val="tx2"/>
          </a:solidFill>
          <a:latin typeface="+mn-lt"/>
        </a:defRPr>
      </a:lvl6pPr>
      <a:lvl7pPr marL="2819400" indent="-76200" algn="l" rtl="0" fontAlgn="base">
        <a:lnSpc>
          <a:spcPts val="1600"/>
        </a:lnSpc>
        <a:spcBef>
          <a:spcPct val="0"/>
        </a:spcBef>
        <a:spcAft>
          <a:spcPct val="0"/>
        </a:spcAft>
        <a:buChar char="»"/>
        <a:defRPr sz="1400">
          <a:solidFill>
            <a:schemeClr val="tx2"/>
          </a:solidFill>
          <a:latin typeface="+mn-lt"/>
        </a:defRPr>
      </a:lvl7pPr>
      <a:lvl8pPr marL="3276600" indent="-76200" algn="l" rtl="0" fontAlgn="base">
        <a:lnSpc>
          <a:spcPts val="1600"/>
        </a:lnSpc>
        <a:spcBef>
          <a:spcPct val="0"/>
        </a:spcBef>
        <a:spcAft>
          <a:spcPct val="0"/>
        </a:spcAft>
        <a:buChar char="»"/>
        <a:defRPr sz="1400">
          <a:solidFill>
            <a:schemeClr val="tx2"/>
          </a:solidFill>
          <a:latin typeface="+mn-lt"/>
        </a:defRPr>
      </a:lvl8pPr>
      <a:lvl9pPr marL="3733800" indent="-76200" algn="l" rtl="0" fontAlgn="base">
        <a:lnSpc>
          <a:spcPts val="1600"/>
        </a:lnSpc>
        <a:spcBef>
          <a:spcPct val="0"/>
        </a:spcBef>
        <a:spcAft>
          <a:spcPct val="0"/>
        </a:spcAft>
        <a:buChar char="»"/>
        <a:defRPr sz="1400">
          <a:solidFill>
            <a:schemeClr val="tx2"/>
          </a:solidFill>
          <a:latin typeface="+mn-lt"/>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dirty="0" err="1"/>
              <a:t>Click</a:t>
            </a:r>
            <a:r>
              <a:rPr lang="sv-SE" dirty="0"/>
              <a:t> </a:t>
            </a:r>
            <a:r>
              <a:rPr lang="sv-SE" dirty="0" err="1"/>
              <a:t>to</a:t>
            </a:r>
            <a:r>
              <a:rPr lang="sv-SE" dirty="0"/>
              <a:t> </a:t>
            </a:r>
            <a:r>
              <a:rPr lang="sv-SE" dirty="0" err="1"/>
              <a:t>edit</a:t>
            </a:r>
            <a:r>
              <a:rPr lang="sv-SE" dirty="0"/>
              <a:t> Master </a:t>
            </a:r>
            <a:r>
              <a:rPr lang="sv-SE" dirty="0" err="1"/>
              <a:t>title</a:t>
            </a:r>
            <a:r>
              <a:rPr lang="sv-SE" dirty="0"/>
              <a:t>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v-SE" dirty="0" err="1"/>
              <a:t>Click</a:t>
            </a:r>
            <a:r>
              <a:rPr lang="sv-SE" dirty="0"/>
              <a:t> </a:t>
            </a:r>
            <a:r>
              <a:rPr lang="sv-SE" dirty="0" err="1"/>
              <a:t>to</a:t>
            </a:r>
            <a:r>
              <a:rPr lang="sv-SE" dirty="0"/>
              <a:t> </a:t>
            </a:r>
            <a:r>
              <a:rPr lang="sv-SE" dirty="0" err="1"/>
              <a:t>edit</a:t>
            </a:r>
            <a:r>
              <a:rPr lang="sv-SE" dirty="0"/>
              <a:t> Master text </a:t>
            </a:r>
            <a:r>
              <a:rPr lang="sv-SE" dirty="0" err="1"/>
              <a:t>styles</a:t>
            </a:r>
            <a:endParaRPr lang="sv-SE" dirty="0"/>
          </a:p>
          <a:p>
            <a:pPr lvl="1"/>
            <a:r>
              <a:rPr lang="sv-SE" dirty="0"/>
              <a:t>Second </a:t>
            </a:r>
            <a:r>
              <a:rPr lang="sv-SE" dirty="0" err="1"/>
              <a:t>level</a:t>
            </a:r>
            <a:endParaRPr lang="sv-SE" dirty="0"/>
          </a:p>
          <a:p>
            <a:pPr lvl="2"/>
            <a:r>
              <a:rPr lang="sv-SE" dirty="0" err="1"/>
              <a:t>Third</a:t>
            </a:r>
            <a:r>
              <a:rPr lang="sv-SE" dirty="0"/>
              <a:t> </a:t>
            </a:r>
            <a:r>
              <a:rPr lang="sv-SE" dirty="0" err="1"/>
              <a:t>level</a:t>
            </a:r>
            <a:endParaRPr lang="sv-SE" dirty="0"/>
          </a:p>
          <a:p>
            <a:pPr lvl="3"/>
            <a:r>
              <a:rPr lang="sv-SE" dirty="0" err="1"/>
              <a:t>Fourth</a:t>
            </a:r>
            <a:r>
              <a:rPr lang="sv-SE" dirty="0"/>
              <a:t> </a:t>
            </a:r>
            <a:r>
              <a:rPr lang="sv-SE" dirty="0" err="1"/>
              <a:t>level</a:t>
            </a:r>
            <a:endParaRPr lang="sv-SE" dirty="0"/>
          </a:p>
          <a:p>
            <a:pPr lvl="4"/>
            <a:r>
              <a:rPr lang="sv-SE" dirty="0" err="1"/>
              <a:t>Fifth</a:t>
            </a:r>
            <a:r>
              <a:rPr lang="sv-SE" dirty="0"/>
              <a:t> </a:t>
            </a:r>
            <a:r>
              <a:rPr lang="sv-SE" dirty="0" err="1"/>
              <a:t>level</a:t>
            </a:r>
            <a:endParaRPr lang="sv-SE"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A3D922-8EDC-4C8D-A997-8C5F7B9D8DB5}" type="datetime1">
              <a:rPr lang="sv-SE" smtClean="0"/>
              <a:t>2025-07-29</a:t>
            </a:fld>
            <a:endParaRPr lang="sv-SE"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sv-SE"/>
              <a:t>Huvudrubrik</a:t>
            </a:r>
            <a:endParaRPr lang="sv-SE"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426C94-1441-49CF-96E1-0D79767CD8BC}" type="slidenum">
              <a:rPr lang="sv-SE" smtClean="0"/>
              <a:t>‹#›</a:t>
            </a:fld>
            <a:endParaRPr lang="sv-SE" dirty="0"/>
          </a:p>
        </p:txBody>
      </p:sp>
    </p:spTree>
    <p:extLst>
      <p:ext uri="{BB962C8B-B14F-4D97-AF65-F5344CB8AC3E}">
        <p14:creationId xmlns:p14="http://schemas.microsoft.com/office/powerpoint/2010/main" val="3597578540"/>
      </p:ext>
    </p:extLst>
  </p:cSld>
  <p:clrMap bg1="lt1" tx1="dk1" bg2="lt2" tx2="dk2" accent1="accent1" accent2="accent2" accent3="accent3" accent4="accent4" accent5="accent5" accent6="accent6" hlink="hlink" folHlink="folHlink"/>
  <p:sldLayoutIdLst>
    <p:sldLayoutId id="2147483767" r:id="rId1"/>
    <p:sldLayoutId id="2147483768" r:id="rId2"/>
    <p:sldLayoutId id="2147483769" r:id="rId3"/>
    <p:sldLayoutId id="2147483770" r:id="rId4"/>
    <p:sldLayoutId id="2147483771" r:id="rId5"/>
    <p:sldLayoutId id="2147483772" r:id="rId6"/>
    <p:sldLayoutId id="2147483773" r:id="rId7"/>
    <p:sldLayoutId id="2147483774" r:id="rId8"/>
    <p:sldLayoutId id="2147483775" r:id="rId9"/>
    <p:sldLayoutId id="2147483776" r:id="rId10"/>
    <p:sldLayoutId id="2147483777"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Platshållare för rubrik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sv-SE" altLang="sv-SE" dirty="0"/>
              <a:t>Klicka här för att ändra format</a:t>
            </a:r>
          </a:p>
        </p:txBody>
      </p:sp>
      <p:sp>
        <p:nvSpPr>
          <p:cNvPr id="2051" name="Platshållare för text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sv-SE" altLang="sv-SE" dirty="0"/>
              <a:t>Klicka här för att ändra format på bakgrundstexten</a:t>
            </a:r>
          </a:p>
          <a:p>
            <a:pPr lvl="1"/>
            <a:r>
              <a:rPr lang="sv-SE" altLang="sv-SE" dirty="0"/>
              <a:t>Nivå två</a:t>
            </a:r>
          </a:p>
          <a:p>
            <a:pPr lvl="2"/>
            <a:r>
              <a:rPr lang="sv-SE" altLang="sv-SE" dirty="0"/>
              <a:t>Nivå tre</a:t>
            </a:r>
          </a:p>
          <a:p>
            <a:pPr lvl="3"/>
            <a:r>
              <a:rPr lang="sv-SE" altLang="sv-SE" dirty="0"/>
              <a:t>Nivå fyra</a:t>
            </a:r>
          </a:p>
          <a:p>
            <a:pPr lvl="4"/>
            <a:r>
              <a:rPr lang="sv-SE" altLang="sv-SE" dirty="0"/>
              <a:t>Nivå fem</a:t>
            </a:r>
          </a:p>
        </p:txBody>
      </p:sp>
      <p:sp>
        <p:nvSpPr>
          <p:cNvPr id="4" name="Platshållare fö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E4422D23-4BCA-4E7E-A1DB-E06B007AD66E}" type="datetime1">
              <a:rPr lang="sv-SE" smtClean="0"/>
              <a:t>2025-07-29</a:t>
            </a:fld>
            <a:endParaRPr lang="sv-SE" dirty="0"/>
          </a:p>
        </p:txBody>
      </p:sp>
      <p:sp>
        <p:nvSpPr>
          <p:cNvPr id="5" name="Platshållare för sidfo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sv-SE"/>
              <a:t>Huvudrubrik</a:t>
            </a:r>
            <a:endParaRPr lang="sv-SE" dirty="0"/>
          </a:p>
        </p:txBody>
      </p:sp>
      <p:sp>
        <p:nvSpPr>
          <p:cNvPr id="6" name="Platshållare för bild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BD311369-FC97-41C3-BA41-22ACDB5E210F}" type="slidenum">
              <a:rPr lang="sv-SE"/>
              <a:pPr>
                <a:defRPr/>
              </a:pPr>
              <a:t>‹#›</a:t>
            </a:fld>
            <a:endParaRPr lang="sv-SE" dirty="0"/>
          </a:p>
        </p:txBody>
      </p:sp>
    </p:spTree>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63" r:id="rId10"/>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074" name="Platshållare för rubrik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sv-SE" altLang="sv-SE" dirty="0"/>
              <a:t>Klicka här för att ändra format</a:t>
            </a:r>
          </a:p>
        </p:txBody>
      </p:sp>
      <p:sp>
        <p:nvSpPr>
          <p:cNvPr id="3075" name="Platshållare för text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sv-SE" altLang="sv-SE" dirty="0"/>
              <a:t>Klicka här för att ändra format på bakgrundstexten</a:t>
            </a:r>
          </a:p>
          <a:p>
            <a:pPr lvl="1"/>
            <a:r>
              <a:rPr lang="sv-SE" altLang="sv-SE" dirty="0"/>
              <a:t>Nivå två</a:t>
            </a:r>
          </a:p>
          <a:p>
            <a:pPr lvl="2"/>
            <a:r>
              <a:rPr lang="sv-SE" altLang="sv-SE" dirty="0"/>
              <a:t>Nivå tre</a:t>
            </a:r>
          </a:p>
          <a:p>
            <a:pPr lvl="3"/>
            <a:r>
              <a:rPr lang="sv-SE" altLang="sv-SE" dirty="0"/>
              <a:t>Nivå fyra</a:t>
            </a:r>
          </a:p>
          <a:p>
            <a:pPr lvl="4"/>
            <a:r>
              <a:rPr lang="sv-SE" altLang="sv-SE" dirty="0"/>
              <a:t>Nivå fem</a:t>
            </a:r>
          </a:p>
        </p:txBody>
      </p:sp>
      <p:sp>
        <p:nvSpPr>
          <p:cNvPr id="4" name="Platshållare fö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C52379C5-BFD9-4619-931F-7F6539A6D7DA}" type="datetime1">
              <a:rPr lang="sv-SE" smtClean="0"/>
              <a:t>2025-07-29</a:t>
            </a:fld>
            <a:endParaRPr lang="sv-SE" dirty="0"/>
          </a:p>
        </p:txBody>
      </p:sp>
      <p:sp>
        <p:nvSpPr>
          <p:cNvPr id="5" name="Platshållare för sidfo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sv-SE"/>
              <a:t>Huvudrubrik</a:t>
            </a:r>
            <a:endParaRPr lang="sv-SE" dirty="0"/>
          </a:p>
        </p:txBody>
      </p:sp>
      <p:sp>
        <p:nvSpPr>
          <p:cNvPr id="6" name="Platshållare för bild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C37026E8-F1C8-45F7-9CCD-37DADD26F645}" type="slidenum">
              <a:rPr lang="sv-SE"/>
              <a:pPr>
                <a:defRPr/>
              </a:pPr>
              <a:t>‹#›</a:t>
            </a:fld>
            <a:endParaRPr lang="sv-SE" dirty="0"/>
          </a:p>
        </p:txBody>
      </p:sp>
    </p:spTree>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8" Type="http://schemas.openxmlformats.org/officeDocument/2006/relationships/image" Target="../media/image9.jpg"/><Relationship Id="rId3" Type="http://schemas.openxmlformats.org/officeDocument/2006/relationships/image" Target="../media/image4.jpg"/><Relationship Id="rId7" Type="http://schemas.openxmlformats.org/officeDocument/2006/relationships/image" Target="../media/image8.jpg"/><Relationship Id="rId12" Type="http://schemas.openxmlformats.org/officeDocument/2006/relationships/image" Target="../media/image13.jpg"/><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image" Target="../media/image7.jpg"/><Relationship Id="rId11" Type="http://schemas.openxmlformats.org/officeDocument/2006/relationships/image" Target="../media/image12.jpg"/><Relationship Id="rId5" Type="http://schemas.openxmlformats.org/officeDocument/2006/relationships/image" Target="../media/image6.jpg"/><Relationship Id="rId10" Type="http://schemas.openxmlformats.org/officeDocument/2006/relationships/image" Target="../media/image11.jpeg"/><Relationship Id="rId4" Type="http://schemas.openxmlformats.org/officeDocument/2006/relationships/image" Target="../media/image5.jpg"/><Relationship Id="rId9" Type="http://schemas.openxmlformats.org/officeDocument/2006/relationships/image" Target="../media/image10.jp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5.png"/><Relationship Id="rId7" Type="http://schemas.openxmlformats.org/officeDocument/2006/relationships/hyperlink" Target="https://www.google.se/url?sa=i&amp;rct=j&amp;q=&amp;esrc=s&amp;source=images&amp;cd=&amp;cad=rja&amp;uact=8&amp;ved=0ahUKEwi2wri26KvJAhVEwHIKHbYEDcgQjRwIBw&amp;url=https://twitter.com/svtplus&amp;psig=AFQjCNGSjSfVmgL0gqETVqw3KQlwsBUDaA&amp;ust=1448549155799096" TargetMode="External"/><Relationship Id="rId2" Type="http://schemas.openxmlformats.org/officeDocument/2006/relationships/notesSlide" Target="../notesSlides/notesSlide24.xml"/><Relationship Id="rId1" Type="http://schemas.openxmlformats.org/officeDocument/2006/relationships/slideLayout" Target="../slideLayouts/slideLayout4.xml"/><Relationship Id="rId6" Type="http://schemas.openxmlformats.org/officeDocument/2006/relationships/image" Target="../media/image17.jpeg"/><Relationship Id="rId5" Type="http://schemas.openxmlformats.org/officeDocument/2006/relationships/image" Target="../media/image16.jpeg"/><Relationship Id="rId4" Type="http://schemas.openxmlformats.org/officeDocument/2006/relationships/hyperlink" Target="http://www.google.se/url?sa=i&amp;rct=j&amp;q=&amp;esrc=s&amp;source=images&amp;cd=&amp;cad=rja&amp;uact=8&amp;ved=0ahUKEwiMrpX656vJAhXBc3IKHfZzBDUQjRwIBw&amp;url=http://www.svt.se/plus/chatta-med-plus-efter-programmet&amp;psig=AFQjCNGqu4H1kqLpZPk_cHTNH0kL5ehrjA&amp;ust=1448549003254310"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8.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8.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8.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2.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5.png"/><Relationship Id="rId7" Type="http://schemas.openxmlformats.org/officeDocument/2006/relationships/hyperlink" Target="https://www.google.se/url?sa=i&amp;rct=j&amp;q=&amp;esrc=s&amp;source=images&amp;cd=&amp;cad=rja&amp;uact=8&amp;ved=0ahUKEwi2wri26KvJAhVEwHIKHbYEDcgQjRwIBw&amp;url=https://twitter.com/svtplus&amp;psig=AFQjCNGSjSfVmgL0gqETVqw3KQlwsBUDaA&amp;ust=1448549155799096" TargetMode="External"/><Relationship Id="rId2" Type="http://schemas.openxmlformats.org/officeDocument/2006/relationships/notesSlide" Target="../notesSlides/notesSlide37.xml"/><Relationship Id="rId1" Type="http://schemas.openxmlformats.org/officeDocument/2006/relationships/slideLayout" Target="../slideLayouts/slideLayout18.xml"/><Relationship Id="rId6" Type="http://schemas.openxmlformats.org/officeDocument/2006/relationships/image" Target="../media/image17.jpeg"/><Relationship Id="rId5" Type="http://schemas.openxmlformats.org/officeDocument/2006/relationships/image" Target="../media/image16.jpeg"/><Relationship Id="rId4" Type="http://schemas.openxmlformats.org/officeDocument/2006/relationships/hyperlink" Target="http://www.google.se/url?sa=i&amp;rct=j&amp;q=&amp;esrc=s&amp;source=images&amp;cd=&amp;cad=rja&amp;uact=8&amp;ved=0ahUKEwiMrpX656vJAhXBc3IKHfZzBDUQjRwIBw&amp;url=http://www.svt.se/plus/chatta-med-plus-efter-programmet&amp;psig=AFQjCNGqu4H1kqLpZPk_cHTNH0kL5ehrjA&amp;ust=1448549003254310" TargetMode="External"/></Relationships>
</file>

<file path=ppt/slides/_rels/slide53.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38.xml"/><Relationship Id="rId1" Type="http://schemas.openxmlformats.org/officeDocument/2006/relationships/slideLayout" Target="../slideLayouts/slideLayout4.xml"/><Relationship Id="rId4" Type="http://schemas.openxmlformats.org/officeDocument/2006/relationships/image" Target="../media/image15.png"/></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6"/>
          <p:cNvSpPr>
            <a:spLocks noGrp="1" noChangeArrowheads="1"/>
          </p:cNvSpPr>
          <p:nvPr>
            <p:ph type="ctrTitle"/>
          </p:nvPr>
        </p:nvSpPr>
        <p:spPr>
          <a:xfrm>
            <a:off x="2976563" y="1946275"/>
            <a:ext cx="4579937" cy="1470025"/>
          </a:xfrm>
        </p:spPr>
        <p:txBody>
          <a:bodyPr/>
          <a:lstStyle/>
          <a:p>
            <a:pPr eaLnBrk="1" hangingPunct="1"/>
            <a:r>
              <a:rPr lang="sv-SE" altLang="sv-SE" b="1" dirty="0"/>
              <a:t>SFF:s Diplomprogram</a:t>
            </a:r>
          </a:p>
        </p:txBody>
      </p:sp>
      <p:sp>
        <p:nvSpPr>
          <p:cNvPr id="6147" name="Rectangle 7"/>
          <p:cNvSpPr>
            <a:spLocks noGrp="1" noChangeArrowheads="1"/>
          </p:cNvSpPr>
          <p:nvPr>
            <p:ph type="subTitle" idx="1"/>
          </p:nvPr>
        </p:nvSpPr>
        <p:spPr>
          <a:xfrm>
            <a:off x="3008313" y="3556554"/>
            <a:ext cx="5187104" cy="1752600"/>
          </a:xfrm>
          <a:ln/>
          <a:extLst>
            <a:ext uri="{91240B29-F687-4F45-9708-019B960494DF}">
              <a14:hiddenLine xmlns:a14="http://schemas.microsoft.com/office/drawing/2010/main" w="9525" algn="ctr">
                <a:solidFill>
                  <a:srgbClr val="000000"/>
                </a:solidFill>
                <a:miter lim="800000"/>
                <a:headEnd/>
                <a:tailEnd/>
              </a14:hiddenLine>
            </a:ext>
          </a:extLst>
        </p:spPr>
        <p:txBody>
          <a:bodyPr/>
          <a:lstStyle/>
          <a:p>
            <a:pPr eaLnBrk="1" hangingPunct="1"/>
            <a:r>
              <a:rPr lang="sv-SE" altLang="sv-SE" b="1" dirty="0"/>
              <a:t>Försäkringsjuridik</a:t>
            </a:r>
          </a:p>
          <a:p>
            <a:pPr eaLnBrk="1" hangingPunct="1"/>
            <a:r>
              <a:rPr lang="sv-SE" altLang="sv-SE" dirty="0"/>
              <a:t>17 oktober 2019</a:t>
            </a:r>
          </a:p>
          <a:p>
            <a:pPr eaLnBrk="1" hangingPunct="1"/>
            <a:endParaRPr lang="sv-SE" altLang="sv-SE" dirty="0"/>
          </a:p>
          <a:p>
            <a:pPr eaLnBrk="1" hangingPunct="1"/>
            <a:r>
              <a:rPr lang="sv-SE" altLang="sv-SE" dirty="0"/>
              <a:t>Per Johan Eckerberg, Advokatfirman Vinge</a:t>
            </a:r>
          </a:p>
          <a:p>
            <a:pPr eaLnBrk="1" hangingPunct="1"/>
            <a:r>
              <a:rPr lang="sv-SE" altLang="sv-SE" dirty="0"/>
              <a:t>pje@vinge.se</a:t>
            </a:r>
          </a:p>
          <a:p>
            <a:pPr eaLnBrk="1" hangingPunct="1"/>
            <a:r>
              <a:rPr lang="sv-SE" altLang="sv-SE" dirty="0"/>
              <a:t>www.vinge.se</a:t>
            </a:r>
          </a:p>
        </p:txBody>
      </p:sp>
      <p:sp>
        <p:nvSpPr>
          <p:cNvPr id="2" name="DokRef"/>
          <p:cNvSpPr txBox="1"/>
          <p:nvPr/>
        </p:nvSpPr>
        <p:spPr>
          <a:xfrm>
            <a:off x="0" y="5996226"/>
            <a:ext cx="169277" cy="861774"/>
          </a:xfrm>
          <a:prstGeom prst="rect">
            <a:avLst/>
          </a:prstGeom>
          <a:noFill/>
        </p:spPr>
        <p:txBody>
          <a:bodyPr vert="vert270" lIns="0" bIns="190500" rtlCol="0">
            <a:spAutoFit/>
          </a:bodyPr>
          <a:lstStyle/>
          <a:p>
            <a:endParaRPr lang="sv-SE" sz="500" dirty="0">
              <a:solidFill>
                <a:srgbClr val="898989"/>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2"/>
          <p:cNvSpPr>
            <a:spLocks noGrp="1" noChangeArrowheads="1"/>
          </p:cNvSpPr>
          <p:nvPr>
            <p:ph type="title"/>
          </p:nvPr>
        </p:nvSpPr>
        <p:spPr/>
        <p:txBody>
          <a:bodyPr/>
          <a:lstStyle/>
          <a:p>
            <a:pPr eaLnBrk="1" hangingPunct="1"/>
            <a:r>
              <a:rPr lang="sv-SE" altLang="sv-SE" dirty="0"/>
              <a:t>Försäkringsrättens tekniska struktur</a:t>
            </a:r>
            <a:br>
              <a:rPr lang="sv-SE" altLang="sv-SE" dirty="0"/>
            </a:br>
            <a:endParaRPr lang="sv-SE" altLang="sv-SE" dirty="0"/>
          </a:p>
        </p:txBody>
      </p:sp>
      <p:sp>
        <p:nvSpPr>
          <p:cNvPr id="9222" name="Rectangle 3"/>
          <p:cNvSpPr>
            <a:spLocks noGrp="1" noChangeArrowheads="1"/>
          </p:cNvSpPr>
          <p:nvPr>
            <p:ph type="body" idx="1"/>
          </p:nvPr>
        </p:nvSpPr>
        <p:spPr>
          <a:xfrm>
            <a:off x="657225" y="1216025"/>
            <a:ext cx="8001000" cy="422652"/>
          </a:xfrm>
        </p:spPr>
        <p:txBody>
          <a:bodyPr/>
          <a:lstStyle/>
          <a:p>
            <a:pPr marL="0" indent="0" eaLnBrk="1" hangingPunct="1">
              <a:buFontTx/>
              <a:buNone/>
            </a:pPr>
            <a:endParaRPr lang="sv-SE" altLang="sv-SE" sz="1800" dirty="0"/>
          </a:p>
        </p:txBody>
      </p:sp>
      <p:sp>
        <p:nvSpPr>
          <p:cNvPr id="3" name="Slide Number Placeholder 2"/>
          <p:cNvSpPr>
            <a:spLocks noGrp="1"/>
          </p:cNvSpPr>
          <p:nvPr>
            <p:ph type="sldNum" sz="quarter" idx="12"/>
          </p:nvPr>
        </p:nvSpPr>
        <p:spPr/>
        <p:txBody>
          <a:bodyPr/>
          <a:lstStyle/>
          <a:p>
            <a:pPr>
              <a:defRPr/>
            </a:pPr>
            <a:fld id="{B65DDF53-F994-418E-9AA9-9FC70935F179}" type="slidenum">
              <a:rPr lang="sv-SE" smtClean="0"/>
              <a:pPr>
                <a:defRPr/>
              </a:pPr>
              <a:t>10</a:t>
            </a:fld>
            <a:endParaRPr lang="sv-SE" dirty="0"/>
          </a:p>
        </p:txBody>
      </p:sp>
      <p:sp>
        <p:nvSpPr>
          <p:cNvPr id="2" name="Rectangle 1"/>
          <p:cNvSpPr/>
          <p:nvPr/>
        </p:nvSpPr>
        <p:spPr>
          <a:xfrm>
            <a:off x="2525922" y="1776073"/>
            <a:ext cx="1956626" cy="579422"/>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solidFill>
                  <a:schemeClr val="tx1">
                    <a:lumMod val="75000"/>
                    <a:lumOff val="25000"/>
                  </a:schemeClr>
                </a:solidFill>
              </a:rPr>
              <a:t>FÖRSÄKRING</a:t>
            </a:r>
          </a:p>
        </p:txBody>
      </p:sp>
      <p:sp>
        <p:nvSpPr>
          <p:cNvPr id="6" name="Rectangle 5"/>
          <p:cNvSpPr/>
          <p:nvPr/>
        </p:nvSpPr>
        <p:spPr>
          <a:xfrm>
            <a:off x="795130" y="2651998"/>
            <a:ext cx="1888435" cy="579422"/>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600" dirty="0">
                <a:solidFill>
                  <a:schemeClr val="tx1">
                    <a:lumMod val="75000"/>
                    <a:lumOff val="25000"/>
                  </a:schemeClr>
                </a:solidFill>
              </a:rPr>
              <a:t>Allmän försäkring</a:t>
            </a:r>
          </a:p>
        </p:txBody>
      </p:sp>
      <p:sp>
        <p:nvSpPr>
          <p:cNvPr id="8" name="Rectangle 7"/>
          <p:cNvSpPr/>
          <p:nvPr/>
        </p:nvSpPr>
        <p:spPr>
          <a:xfrm>
            <a:off x="4249061" y="2651998"/>
            <a:ext cx="1505894" cy="579422"/>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600" dirty="0">
                <a:solidFill>
                  <a:schemeClr val="tx1">
                    <a:lumMod val="75000"/>
                    <a:lumOff val="25000"/>
                  </a:schemeClr>
                </a:solidFill>
              </a:rPr>
              <a:t>Privat försäkring</a:t>
            </a:r>
          </a:p>
        </p:txBody>
      </p:sp>
      <p:cxnSp>
        <p:nvCxnSpPr>
          <p:cNvPr id="5" name="Straight Connector 4"/>
          <p:cNvCxnSpPr>
            <a:stCxn id="2" idx="2"/>
            <a:endCxn id="6" idx="0"/>
          </p:cNvCxnSpPr>
          <p:nvPr/>
        </p:nvCxnSpPr>
        <p:spPr>
          <a:xfrm flipH="1">
            <a:off x="1739348" y="2355495"/>
            <a:ext cx="1764887" cy="296503"/>
          </a:xfrm>
          <a:prstGeom prst="line">
            <a:avLst/>
          </a:prstGeom>
          <a:ln w="12700">
            <a:solidFill>
              <a:schemeClr val="accent6"/>
            </a:solidFill>
          </a:ln>
        </p:spPr>
        <p:style>
          <a:lnRef idx="1">
            <a:schemeClr val="accent2"/>
          </a:lnRef>
          <a:fillRef idx="0">
            <a:schemeClr val="accent2"/>
          </a:fillRef>
          <a:effectRef idx="0">
            <a:schemeClr val="accent2"/>
          </a:effectRef>
          <a:fontRef idx="minor">
            <a:schemeClr val="tx1"/>
          </a:fontRef>
        </p:style>
      </p:cxnSp>
      <p:cxnSp>
        <p:nvCxnSpPr>
          <p:cNvPr id="16" name="Straight Connector 15"/>
          <p:cNvCxnSpPr>
            <a:stCxn id="2" idx="2"/>
            <a:endCxn id="8" idx="0"/>
          </p:cNvCxnSpPr>
          <p:nvPr/>
        </p:nvCxnSpPr>
        <p:spPr>
          <a:xfrm>
            <a:off x="3504235" y="2355495"/>
            <a:ext cx="1497773" cy="296503"/>
          </a:xfrm>
          <a:prstGeom prst="line">
            <a:avLst/>
          </a:prstGeom>
          <a:ln w="12700">
            <a:solidFill>
              <a:schemeClr val="accent6"/>
            </a:solidFill>
          </a:ln>
        </p:spPr>
        <p:style>
          <a:lnRef idx="1">
            <a:schemeClr val="accent2"/>
          </a:lnRef>
          <a:fillRef idx="0">
            <a:schemeClr val="accent2"/>
          </a:fillRef>
          <a:effectRef idx="0">
            <a:schemeClr val="accent2"/>
          </a:effectRef>
          <a:fontRef idx="minor">
            <a:schemeClr val="tx1"/>
          </a:fontRef>
        </p:style>
      </p:cxnSp>
      <p:sp>
        <p:nvSpPr>
          <p:cNvPr id="22" name="Rectangle 3"/>
          <p:cNvSpPr txBox="1">
            <a:spLocks noChangeArrowheads="1"/>
          </p:cNvSpPr>
          <p:nvPr/>
        </p:nvSpPr>
        <p:spPr bwMode="auto">
          <a:xfrm>
            <a:off x="664764" y="3627602"/>
            <a:ext cx="8001000" cy="2219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09550" indent="-209550" algn="l" rtl="0" eaLnBrk="0" fontAlgn="base" hangingPunct="0">
              <a:lnSpc>
                <a:spcPts val="2000"/>
              </a:lnSpc>
              <a:spcBef>
                <a:spcPct val="0"/>
              </a:spcBef>
              <a:spcAft>
                <a:spcPct val="0"/>
              </a:spcAft>
              <a:buChar char="•"/>
              <a:defRPr sz="1700">
                <a:solidFill>
                  <a:schemeClr val="tx2"/>
                </a:solidFill>
                <a:latin typeface="+mn-lt"/>
                <a:ea typeface="+mn-ea"/>
                <a:cs typeface="+mn-cs"/>
              </a:defRPr>
            </a:lvl1pPr>
            <a:lvl2pPr marL="600075" indent="-142875" algn="l" rtl="0" eaLnBrk="0" fontAlgn="base" hangingPunct="0">
              <a:lnSpc>
                <a:spcPts val="1600"/>
              </a:lnSpc>
              <a:spcBef>
                <a:spcPct val="0"/>
              </a:spcBef>
              <a:spcAft>
                <a:spcPct val="0"/>
              </a:spcAft>
              <a:buChar char="–"/>
              <a:defRPr sz="1400">
                <a:solidFill>
                  <a:schemeClr val="tx2"/>
                </a:solidFill>
                <a:latin typeface="+mn-lt"/>
              </a:defRPr>
            </a:lvl2pPr>
            <a:lvl3pPr marL="1028700" indent="-114300" algn="l" rtl="0" eaLnBrk="0" fontAlgn="base" hangingPunct="0">
              <a:lnSpc>
                <a:spcPts val="1600"/>
              </a:lnSpc>
              <a:spcBef>
                <a:spcPct val="0"/>
              </a:spcBef>
              <a:spcAft>
                <a:spcPct val="0"/>
              </a:spcAft>
              <a:buChar char="•"/>
              <a:defRPr sz="1400">
                <a:solidFill>
                  <a:schemeClr val="tx2"/>
                </a:solidFill>
                <a:latin typeface="+mn-lt"/>
              </a:defRPr>
            </a:lvl3pPr>
            <a:lvl4pPr marL="1447800" indent="-76200" algn="l" rtl="0" eaLnBrk="0" fontAlgn="base" hangingPunct="0">
              <a:lnSpc>
                <a:spcPts val="1600"/>
              </a:lnSpc>
              <a:spcBef>
                <a:spcPct val="0"/>
              </a:spcBef>
              <a:spcAft>
                <a:spcPct val="0"/>
              </a:spcAft>
              <a:buChar char="–"/>
              <a:defRPr sz="1400">
                <a:solidFill>
                  <a:schemeClr val="tx2"/>
                </a:solidFill>
                <a:latin typeface="+mn-lt"/>
              </a:defRPr>
            </a:lvl4pPr>
            <a:lvl5pPr marL="1905000" indent="-76200" algn="l" rtl="0" eaLnBrk="0" fontAlgn="base" hangingPunct="0">
              <a:lnSpc>
                <a:spcPts val="1600"/>
              </a:lnSpc>
              <a:spcBef>
                <a:spcPct val="0"/>
              </a:spcBef>
              <a:spcAft>
                <a:spcPct val="0"/>
              </a:spcAft>
              <a:buChar char="»"/>
              <a:defRPr sz="1400">
                <a:solidFill>
                  <a:schemeClr val="tx2"/>
                </a:solidFill>
                <a:latin typeface="+mn-lt"/>
              </a:defRPr>
            </a:lvl5pPr>
            <a:lvl6pPr marL="2362200" indent="-76200" algn="l" rtl="0" fontAlgn="base">
              <a:lnSpc>
                <a:spcPts val="1600"/>
              </a:lnSpc>
              <a:spcBef>
                <a:spcPct val="0"/>
              </a:spcBef>
              <a:spcAft>
                <a:spcPct val="0"/>
              </a:spcAft>
              <a:buChar char="»"/>
              <a:defRPr sz="1400">
                <a:solidFill>
                  <a:schemeClr val="tx2"/>
                </a:solidFill>
                <a:latin typeface="+mn-lt"/>
              </a:defRPr>
            </a:lvl6pPr>
            <a:lvl7pPr marL="2819400" indent="-76200" algn="l" rtl="0" fontAlgn="base">
              <a:lnSpc>
                <a:spcPts val="1600"/>
              </a:lnSpc>
              <a:spcBef>
                <a:spcPct val="0"/>
              </a:spcBef>
              <a:spcAft>
                <a:spcPct val="0"/>
              </a:spcAft>
              <a:buChar char="»"/>
              <a:defRPr sz="1400">
                <a:solidFill>
                  <a:schemeClr val="tx2"/>
                </a:solidFill>
                <a:latin typeface="+mn-lt"/>
              </a:defRPr>
            </a:lvl7pPr>
            <a:lvl8pPr marL="3276600" indent="-76200" algn="l" rtl="0" fontAlgn="base">
              <a:lnSpc>
                <a:spcPts val="1600"/>
              </a:lnSpc>
              <a:spcBef>
                <a:spcPct val="0"/>
              </a:spcBef>
              <a:spcAft>
                <a:spcPct val="0"/>
              </a:spcAft>
              <a:buChar char="»"/>
              <a:defRPr sz="1400">
                <a:solidFill>
                  <a:schemeClr val="tx2"/>
                </a:solidFill>
                <a:latin typeface="+mn-lt"/>
              </a:defRPr>
            </a:lvl8pPr>
            <a:lvl9pPr marL="3733800" indent="-76200" algn="l" rtl="0" fontAlgn="base">
              <a:lnSpc>
                <a:spcPts val="1600"/>
              </a:lnSpc>
              <a:spcBef>
                <a:spcPct val="0"/>
              </a:spcBef>
              <a:spcAft>
                <a:spcPct val="0"/>
              </a:spcAft>
              <a:buChar char="»"/>
              <a:defRPr sz="1400">
                <a:solidFill>
                  <a:schemeClr val="tx2"/>
                </a:solidFill>
                <a:latin typeface="+mn-lt"/>
              </a:defRPr>
            </a:lvl9pPr>
          </a:lstStyle>
          <a:p>
            <a:pPr eaLnBrk="1" hangingPunct="1">
              <a:lnSpc>
                <a:spcPct val="100000"/>
              </a:lnSpc>
            </a:pPr>
            <a:r>
              <a:rPr lang="sv-SE" altLang="sv-SE" sz="1600" i="1" kern="0" dirty="0"/>
              <a:t>Allmän försäkring</a:t>
            </a:r>
          </a:p>
          <a:p>
            <a:pPr lvl="1" eaLnBrk="1" hangingPunct="1">
              <a:lnSpc>
                <a:spcPct val="100000"/>
              </a:lnSpc>
            </a:pPr>
            <a:r>
              <a:rPr lang="sv-SE" altLang="sv-SE" kern="0" dirty="0"/>
              <a:t>försäkring som meddelas av staten: individens anslutning är direkt beroende av lagstiftning</a:t>
            </a:r>
          </a:p>
          <a:p>
            <a:pPr eaLnBrk="1" hangingPunct="1">
              <a:lnSpc>
                <a:spcPct val="100000"/>
              </a:lnSpc>
              <a:spcBef>
                <a:spcPts val="600"/>
              </a:spcBef>
            </a:pPr>
            <a:r>
              <a:rPr lang="sv-SE" altLang="sv-SE" sz="1600" i="1" kern="0" dirty="0"/>
              <a:t>Privat försäkring</a:t>
            </a:r>
          </a:p>
          <a:p>
            <a:pPr lvl="1" eaLnBrk="1" hangingPunct="1">
              <a:lnSpc>
                <a:spcPct val="100000"/>
              </a:lnSpc>
            </a:pPr>
            <a:r>
              <a:rPr lang="sv-SE" altLang="sv-SE" kern="0" dirty="0"/>
              <a:t>försäkring som meddelas av försäkringsbolag: anslutningen baseras på individuella avtal eller avtal med företrädare för en grupp av försäkrade</a:t>
            </a:r>
          </a:p>
        </p:txBody>
      </p:sp>
      <p:sp>
        <p:nvSpPr>
          <p:cNvPr id="4" name="DokRef"/>
          <p:cNvSpPr txBox="1"/>
          <p:nvPr/>
        </p:nvSpPr>
        <p:spPr>
          <a:xfrm>
            <a:off x="0" y="5996226"/>
            <a:ext cx="169277" cy="861774"/>
          </a:xfrm>
          <a:prstGeom prst="rect">
            <a:avLst/>
          </a:prstGeom>
          <a:noFill/>
        </p:spPr>
        <p:txBody>
          <a:bodyPr vert="vert270" lIns="0" bIns="190500" rtlCol="0">
            <a:spAutoFit/>
          </a:bodyPr>
          <a:lstStyle/>
          <a:p>
            <a:endParaRPr lang="sv-SE" sz="500" dirty="0">
              <a:solidFill>
                <a:srgbClr val="898989"/>
              </a:solidFill>
            </a:endParaRPr>
          </a:p>
        </p:txBody>
      </p:sp>
    </p:spTree>
    <p:extLst>
      <p:ext uri="{BB962C8B-B14F-4D97-AF65-F5344CB8AC3E}">
        <p14:creationId xmlns:p14="http://schemas.microsoft.com/office/powerpoint/2010/main" val="12051953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2"/>
          <p:cNvSpPr>
            <a:spLocks noGrp="1" noChangeArrowheads="1"/>
          </p:cNvSpPr>
          <p:nvPr>
            <p:ph type="title"/>
          </p:nvPr>
        </p:nvSpPr>
        <p:spPr/>
        <p:txBody>
          <a:bodyPr/>
          <a:lstStyle/>
          <a:p>
            <a:pPr eaLnBrk="1" hangingPunct="1"/>
            <a:r>
              <a:rPr lang="sv-SE" altLang="sv-SE" dirty="0"/>
              <a:t>Försäkringsrättens tekniska struktur</a:t>
            </a:r>
            <a:br>
              <a:rPr lang="sv-SE" altLang="sv-SE" dirty="0"/>
            </a:br>
            <a:endParaRPr lang="sv-SE" altLang="sv-SE" dirty="0"/>
          </a:p>
        </p:txBody>
      </p:sp>
      <p:sp>
        <p:nvSpPr>
          <p:cNvPr id="3" name="Slide Number Placeholder 2"/>
          <p:cNvSpPr>
            <a:spLocks noGrp="1"/>
          </p:cNvSpPr>
          <p:nvPr>
            <p:ph type="sldNum" sz="quarter" idx="12"/>
          </p:nvPr>
        </p:nvSpPr>
        <p:spPr/>
        <p:txBody>
          <a:bodyPr/>
          <a:lstStyle/>
          <a:p>
            <a:pPr>
              <a:defRPr/>
            </a:pPr>
            <a:fld id="{B65DDF53-F994-418E-9AA9-9FC70935F179}" type="slidenum">
              <a:rPr lang="sv-SE" smtClean="0"/>
              <a:pPr>
                <a:defRPr/>
              </a:pPr>
              <a:t>11</a:t>
            </a:fld>
            <a:endParaRPr lang="sv-SE" dirty="0"/>
          </a:p>
        </p:txBody>
      </p:sp>
      <p:sp>
        <p:nvSpPr>
          <p:cNvPr id="2" name="Rectangle 1"/>
          <p:cNvSpPr/>
          <p:nvPr/>
        </p:nvSpPr>
        <p:spPr>
          <a:xfrm>
            <a:off x="2525922" y="1726378"/>
            <a:ext cx="1774479" cy="579422"/>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600" dirty="0">
                <a:solidFill>
                  <a:schemeClr val="tx1">
                    <a:lumMod val="75000"/>
                    <a:lumOff val="25000"/>
                  </a:schemeClr>
                </a:solidFill>
              </a:rPr>
              <a:t>FÖRSÄKRING</a:t>
            </a:r>
            <a:endParaRPr lang="sv-SE" dirty="0">
              <a:solidFill>
                <a:schemeClr val="tx1">
                  <a:lumMod val="75000"/>
                  <a:lumOff val="25000"/>
                </a:schemeClr>
              </a:solidFill>
            </a:endParaRPr>
          </a:p>
        </p:txBody>
      </p:sp>
      <p:sp>
        <p:nvSpPr>
          <p:cNvPr id="6" name="Rectangle 5"/>
          <p:cNvSpPr/>
          <p:nvPr/>
        </p:nvSpPr>
        <p:spPr>
          <a:xfrm>
            <a:off x="1086405" y="2602303"/>
            <a:ext cx="1505894" cy="579422"/>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600" dirty="0">
                <a:solidFill>
                  <a:schemeClr val="tx1">
                    <a:lumMod val="75000"/>
                    <a:lumOff val="25000"/>
                  </a:schemeClr>
                </a:solidFill>
              </a:rPr>
              <a:t>Allmän försäkring</a:t>
            </a:r>
          </a:p>
        </p:txBody>
      </p:sp>
      <p:sp>
        <p:nvSpPr>
          <p:cNvPr id="7" name="Rectangle 6"/>
          <p:cNvSpPr/>
          <p:nvPr/>
        </p:nvSpPr>
        <p:spPr>
          <a:xfrm>
            <a:off x="2317616" y="3471417"/>
            <a:ext cx="1505894" cy="579422"/>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600" dirty="0">
                <a:solidFill>
                  <a:schemeClr val="tx1">
                    <a:lumMod val="75000"/>
                    <a:lumOff val="25000"/>
                  </a:schemeClr>
                </a:solidFill>
              </a:rPr>
              <a:t>Direkt försäkring</a:t>
            </a:r>
          </a:p>
        </p:txBody>
      </p:sp>
      <p:sp>
        <p:nvSpPr>
          <p:cNvPr id="8" name="Rectangle 7"/>
          <p:cNvSpPr/>
          <p:nvPr/>
        </p:nvSpPr>
        <p:spPr>
          <a:xfrm>
            <a:off x="4249061" y="2602303"/>
            <a:ext cx="1505894" cy="579422"/>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600" dirty="0">
                <a:solidFill>
                  <a:schemeClr val="tx1">
                    <a:lumMod val="75000"/>
                    <a:lumOff val="25000"/>
                  </a:schemeClr>
                </a:solidFill>
              </a:rPr>
              <a:t>Privat försäkring</a:t>
            </a:r>
          </a:p>
        </p:txBody>
      </p:sp>
      <p:sp>
        <p:nvSpPr>
          <p:cNvPr id="9" name="Rectangle 8"/>
          <p:cNvSpPr/>
          <p:nvPr/>
        </p:nvSpPr>
        <p:spPr>
          <a:xfrm>
            <a:off x="6110933" y="3471417"/>
            <a:ext cx="1681346" cy="579422"/>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600" dirty="0">
                <a:solidFill>
                  <a:schemeClr val="tx1">
                    <a:lumMod val="75000"/>
                    <a:lumOff val="25000"/>
                  </a:schemeClr>
                </a:solidFill>
              </a:rPr>
              <a:t>Återförsäkring</a:t>
            </a:r>
          </a:p>
        </p:txBody>
      </p:sp>
      <p:cxnSp>
        <p:nvCxnSpPr>
          <p:cNvPr id="5" name="Straight Connector 4"/>
          <p:cNvCxnSpPr>
            <a:stCxn id="2" idx="2"/>
            <a:endCxn id="6" idx="0"/>
          </p:cNvCxnSpPr>
          <p:nvPr/>
        </p:nvCxnSpPr>
        <p:spPr>
          <a:xfrm flipH="1">
            <a:off x="1839352" y="2305800"/>
            <a:ext cx="1573810" cy="296503"/>
          </a:xfrm>
          <a:prstGeom prst="line">
            <a:avLst/>
          </a:prstGeom>
          <a:ln w="12700">
            <a:solidFill>
              <a:schemeClr val="accent6"/>
            </a:solidFill>
          </a:ln>
        </p:spPr>
        <p:style>
          <a:lnRef idx="1">
            <a:schemeClr val="accent2"/>
          </a:lnRef>
          <a:fillRef idx="0">
            <a:schemeClr val="accent2"/>
          </a:fillRef>
          <a:effectRef idx="0">
            <a:schemeClr val="accent2"/>
          </a:effectRef>
          <a:fontRef idx="minor">
            <a:schemeClr val="tx1"/>
          </a:fontRef>
        </p:style>
      </p:cxnSp>
      <p:cxnSp>
        <p:nvCxnSpPr>
          <p:cNvPr id="16" name="Straight Connector 15"/>
          <p:cNvCxnSpPr>
            <a:stCxn id="2" idx="2"/>
            <a:endCxn id="8" idx="0"/>
          </p:cNvCxnSpPr>
          <p:nvPr/>
        </p:nvCxnSpPr>
        <p:spPr>
          <a:xfrm>
            <a:off x="3413162" y="2305800"/>
            <a:ext cx="1588846" cy="296503"/>
          </a:xfrm>
          <a:prstGeom prst="line">
            <a:avLst/>
          </a:prstGeom>
          <a:ln w="12700">
            <a:solidFill>
              <a:schemeClr val="accent6"/>
            </a:solidFill>
          </a:ln>
        </p:spPr>
        <p:style>
          <a:lnRef idx="1">
            <a:schemeClr val="accent2"/>
          </a:lnRef>
          <a:fillRef idx="0">
            <a:schemeClr val="accent2"/>
          </a:fillRef>
          <a:effectRef idx="0">
            <a:schemeClr val="accent2"/>
          </a:effectRef>
          <a:fontRef idx="minor">
            <a:schemeClr val="tx1"/>
          </a:fontRef>
        </p:style>
      </p:cxnSp>
      <p:cxnSp>
        <p:nvCxnSpPr>
          <p:cNvPr id="20" name="Straight Connector 19"/>
          <p:cNvCxnSpPr>
            <a:stCxn id="8" idx="2"/>
            <a:endCxn id="7" idx="0"/>
          </p:cNvCxnSpPr>
          <p:nvPr/>
        </p:nvCxnSpPr>
        <p:spPr>
          <a:xfrm flipH="1">
            <a:off x="3070563" y="3181725"/>
            <a:ext cx="1931445" cy="289692"/>
          </a:xfrm>
          <a:prstGeom prst="line">
            <a:avLst/>
          </a:prstGeom>
          <a:ln w="12700">
            <a:solidFill>
              <a:schemeClr val="accent6"/>
            </a:solidFill>
          </a:ln>
        </p:spPr>
        <p:style>
          <a:lnRef idx="1">
            <a:schemeClr val="accent2"/>
          </a:lnRef>
          <a:fillRef idx="0">
            <a:schemeClr val="accent2"/>
          </a:fillRef>
          <a:effectRef idx="0">
            <a:schemeClr val="accent2"/>
          </a:effectRef>
          <a:fontRef idx="minor">
            <a:schemeClr val="tx1"/>
          </a:fontRef>
        </p:style>
      </p:cxnSp>
      <p:cxnSp>
        <p:nvCxnSpPr>
          <p:cNvPr id="23" name="Straight Connector 22"/>
          <p:cNvCxnSpPr>
            <a:stCxn id="8" idx="2"/>
            <a:endCxn id="9" idx="0"/>
          </p:cNvCxnSpPr>
          <p:nvPr/>
        </p:nvCxnSpPr>
        <p:spPr>
          <a:xfrm>
            <a:off x="5002008" y="3181725"/>
            <a:ext cx="1949598" cy="289692"/>
          </a:xfrm>
          <a:prstGeom prst="line">
            <a:avLst/>
          </a:prstGeom>
          <a:ln w="12700">
            <a:solidFill>
              <a:schemeClr val="accent6"/>
            </a:solidFill>
          </a:ln>
        </p:spPr>
        <p:style>
          <a:lnRef idx="1">
            <a:schemeClr val="accent2"/>
          </a:lnRef>
          <a:fillRef idx="0">
            <a:schemeClr val="accent2"/>
          </a:fillRef>
          <a:effectRef idx="0">
            <a:schemeClr val="accent2"/>
          </a:effectRef>
          <a:fontRef idx="minor">
            <a:schemeClr val="tx1"/>
          </a:fontRef>
        </p:style>
      </p:cxnSp>
      <p:sp>
        <p:nvSpPr>
          <p:cNvPr id="22" name="Rectangle 3"/>
          <p:cNvSpPr txBox="1">
            <a:spLocks noChangeArrowheads="1"/>
          </p:cNvSpPr>
          <p:nvPr/>
        </p:nvSpPr>
        <p:spPr bwMode="auto">
          <a:xfrm>
            <a:off x="661988" y="4361592"/>
            <a:ext cx="8001000" cy="1465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09550" indent="-209550" algn="l" rtl="0" eaLnBrk="0" fontAlgn="base" hangingPunct="0">
              <a:lnSpc>
                <a:spcPts val="2000"/>
              </a:lnSpc>
              <a:spcBef>
                <a:spcPct val="0"/>
              </a:spcBef>
              <a:spcAft>
                <a:spcPct val="0"/>
              </a:spcAft>
              <a:buChar char="•"/>
              <a:defRPr sz="1700">
                <a:solidFill>
                  <a:schemeClr val="tx2"/>
                </a:solidFill>
                <a:latin typeface="+mn-lt"/>
                <a:ea typeface="+mn-ea"/>
                <a:cs typeface="+mn-cs"/>
              </a:defRPr>
            </a:lvl1pPr>
            <a:lvl2pPr marL="600075" indent="-142875" algn="l" rtl="0" eaLnBrk="0" fontAlgn="base" hangingPunct="0">
              <a:lnSpc>
                <a:spcPts val="1600"/>
              </a:lnSpc>
              <a:spcBef>
                <a:spcPct val="0"/>
              </a:spcBef>
              <a:spcAft>
                <a:spcPct val="0"/>
              </a:spcAft>
              <a:buChar char="–"/>
              <a:defRPr sz="1400">
                <a:solidFill>
                  <a:schemeClr val="tx2"/>
                </a:solidFill>
                <a:latin typeface="+mn-lt"/>
              </a:defRPr>
            </a:lvl2pPr>
            <a:lvl3pPr marL="1028700" indent="-114300" algn="l" rtl="0" eaLnBrk="0" fontAlgn="base" hangingPunct="0">
              <a:lnSpc>
                <a:spcPts val="1600"/>
              </a:lnSpc>
              <a:spcBef>
                <a:spcPct val="0"/>
              </a:spcBef>
              <a:spcAft>
                <a:spcPct val="0"/>
              </a:spcAft>
              <a:buChar char="•"/>
              <a:defRPr sz="1400">
                <a:solidFill>
                  <a:schemeClr val="tx2"/>
                </a:solidFill>
                <a:latin typeface="+mn-lt"/>
              </a:defRPr>
            </a:lvl3pPr>
            <a:lvl4pPr marL="1447800" indent="-76200" algn="l" rtl="0" eaLnBrk="0" fontAlgn="base" hangingPunct="0">
              <a:lnSpc>
                <a:spcPts val="1600"/>
              </a:lnSpc>
              <a:spcBef>
                <a:spcPct val="0"/>
              </a:spcBef>
              <a:spcAft>
                <a:spcPct val="0"/>
              </a:spcAft>
              <a:buChar char="–"/>
              <a:defRPr sz="1400">
                <a:solidFill>
                  <a:schemeClr val="tx2"/>
                </a:solidFill>
                <a:latin typeface="+mn-lt"/>
              </a:defRPr>
            </a:lvl4pPr>
            <a:lvl5pPr marL="1905000" indent="-76200" algn="l" rtl="0" eaLnBrk="0" fontAlgn="base" hangingPunct="0">
              <a:lnSpc>
                <a:spcPts val="1600"/>
              </a:lnSpc>
              <a:spcBef>
                <a:spcPct val="0"/>
              </a:spcBef>
              <a:spcAft>
                <a:spcPct val="0"/>
              </a:spcAft>
              <a:buChar char="»"/>
              <a:defRPr sz="1400">
                <a:solidFill>
                  <a:schemeClr val="tx2"/>
                </a:solidFill>
                <a:latin typeface="+mn-lt"/>
              </a:defRPr>
            </a:lvl5pPr>
            <a:lvl6pPr marL="2362200" indent="-76200" algn="l" rtl="0" fontAlgn="base">
              <a:lnSpc>
                <a:spcPts val="1600"/>
              </a:lnSpc>
              <a:spcBef>
                <a:spcPct val="0"/>
              </a:spcBef>
              <a:spcAft>
                <a:spcPct val="0"/>
              </a:spcAft>
              <a:buChar char="»"/>
              <a:defRPr sz="1400">
                <a:solidFill>
                  <a:schemeClr val="tx2"/>
                </a:solidFill>
                <a:latin typeface="+mn-lt"/>
              </a:defRPr>
            </a:lvl6pPr>
            <a:lvl7pPr marL="2819400" indent="-76200" algn="l" rtl="0" fontAlgn="base">
              <a:lnSpc>
                <a:spcPts val="1600"/>
              </a:lnSpc>
              <a:spcBef>
                <a:spcPct val="0"/>
              </a:spcBef>
              <a:spcAft>
                <a:spcPct val="0"/>
              </a:spcAft>
              <a:buChar char="»"/>
              <a:defRPr sz="1400">
                <a:solidFill>
                  <a:schemeClr val="tx2"/>
                </a:solidFill>
                <a:latin typeface="+mn-lt"/>
              </a:defRPr>
            </a:lvl7pPr>
            <a:lvl8pPr marL="3276600" indent="-76200" algn="l" rtl="0" fontAlgn="base">
              <a:lnSpc>
                <a:spcPts val="1600"/>
              </a:lnSpc>
              <a:spcBef>
                <a:spcPct val="0"/>
              </a:spcBef>
              <a:spcAft>
                <a:spcPct val="0"/>
              </a:spcAft>
              <a:buChar char="»"/>
              <a:defRPr sz="1400">
                <a:solidFill>
                  <a:schemeClr val="tx2"/>
                </a:solidFill>
                <a:latin typeface="+mn-lt"/>
              </a:defRPr>
            </a:lvl8pPr>
            <a:lvl9pPr marL="3733800" indent="-76200" algn="l" rtl="0" fontAlgn="base">
              <a:lnSpc>
                <a:spcPts val="1600"/>
              </a:lnSpc>
              <a:spcBef>
                <a:spcPct val="0"/>
              </a:spcBef>
              <a:spcAft>
                <a:spcPct val="0"/>
              </a:spcAft>
              <a:buChar char="»"/>
              <a:defRPr sz="1400">
                <a:solidFill>
                  <a:schemeClr val="tx2"/>
                </a:solidFill>
                <a:latin typeface="+mn-lt"/>
              </a:defRPr>
            </a:lvl9pPr>
          </a:lstStyle>
          <a:p>
            <a:pPr eaLnBrk="1" hangingPunct="1">
              <a:lnSpc>
                <a:spcPct val="100000"/>
              </a:lnSpc>
            </a:pPr>
            <a:r>
              <a:rPr lang="sv-SE" altLang="sv-SE" sz="1600" i="1" kern="0" dirty="0"/>
              <a:t>Direkt försäkring</a:t>
            </a:r>
          </a:p>
          <a:p>
            <a:pPr lvl="1" eaLnBrk="1" hangingPunct="1">
              <a:lnSpc>
                <a:spcPct val="100000"/>
              </a:lnSpc>
            </a:pPr>
            <a:r>
              <a:rPr lang="sv-SE" altLang="sv-SE" kern="0" dirty="0"/>
              <a:t>överföring av en risk till ett försäkringsföretag från en försäkringstagare</a:t>
            </a:r>
          </a:p>
          <a:p>
            <a:pPr eaLnBrk="1" hangingPunct="1">
              <a:lnSpc>
                <a:spcPct val="100000"/>
              </a:lnSpc>
              <a:spcBef>
                <a:spcPts val="600"/>
              </a:spcBef>
            </a:pPr>
            <a:r>
              <a:rPr lang="sv-SE" altLang="sv-SE" sz="1600" i="1" kern="0" dirty="0"/>
              <a:t>Återförsäkring</a:t>
            </a:r>
          </a:p>
          <a:p>
            <a:pPr lvl="1" eaLnBrk="1" hangingPunct="1">
              <a:lnSpc>
                <a:spcPct val="100000"/>
              </a:lnSpc>
            </a:pPr>
            <a:r>
              <a:rPr lang="sv-SE" altLang="sv-SE" kern="0" dirty="0"/>
              <a:t>överföring av en risk eller en del av en risk från ett försäkringsföretag till ett annat försäkringsföretag</a:t>
            </a:r>
          </a:p>
        </p:txBody>
      </p:sp>
      <p:sp>
        <p:nvSpPr>
          <p:cNvPr id="4" name="DokRef"/>
          <p:cNvSpPr txBox="1"/>
          <p:nvPr/>
        </p:nvSpPr>
        <p:spPr>
          <a:xfrm>
            <a:off x="0" y="5996226"/>
            <a:ext cx="169277" cy="861774"/>
          </a:xfrm>
          <a:prstGeom prst="rect">
            <a:avLst/>
          </a:prstGeom>
          <a:noFill/>
        </p:spPr>
        <p:txBody>
          <a:bodyPr vert="vert270" lIns="0" bIns="190500" rtlCol="0">
            <a:spAutoFit/>
          </a:bodyPr>
          <a:lstStyle/>
          <a:p>
            <a:endParaRPr lang="sv-SE" sz="500" dirty="0">
              <a:solidFill>
                <a:srgbClr val="898989"/>
              </a:solidFill>
            </a:endParaRPr>
          </a:p>
        </p:txBody>
      </p:sp>
      <p:sp>
        <p:nvSpPr>
          <p:cNvPr id="10" name="Content Placeholder 9"/>
          <p:cNvSpPr>
            <a:spLocks noGrp="1"/>
          </p:cNvSpPr>
          <p:nvPr>
            <p:ph idx="1"/>
          </p:nvPr>
        </p:nvSpPr>
        <p:spPr/>
        <p:txBody>
          <a:bodyPr/>
          <a:lstStyle/>
          <a:p>
            <a:endParaRPr lang="sv-SE"/>
          </a:p>
        </p:txBody>
      </p:sp>
    </p:spTree>
    <p:extLst>
      <p:ext uri="{BB962C8B-B14F-4D97-AF65-F5344CB8AC3E}">
        <p14:creationId xmlns:p14="http://schemas.microsoft.com/office/powerpoint/2010/main" val="9559361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2"/>
          <p:cNvSpPr>
            <a:spLocks noGrp="1" noChangeArrowheads="1"/>
          </p:cNvSpPr>
          <p:nvPr>
            <p:ph type="title"/>
          </p:nvPr>
        </p:nvSpPr>
        <p:spPr/>
        <p:txBody>
          <a:bodyPr/>
          <a:lstStyle/>
          <a:p>
            <a:pPr eaLnBrk="1" hangingPunct="1"/>
            <a:r>
              <a:rPr lang="sv-SE" altLang="sv-SE" dirty="0"/>
              <a:t>Försäkringsrättens tekniska struktur</a:t>
            </a:r>
          </a:p>
        </p:txBody>
      </p:sp>
      <p:sp>
        <p:nvSpPr>
          <p:cNvPr id="3" name="Slide Number Placeholder 2"/>
          <p:cNvSpPr>
            <a:spLocks noGrp="1"/>
          </p:cNvSpPr>
          <p:nvPr>
            <p:ph type="sldNum" sz="quarter" idx="12"/>
          </p:nvPr>
        </p:nvSpPr>
        <p:spPr/>
        <p:txBody>
          <a:bodyPr/>
          <a:lstStyle/>
          <a:p>
            <a:pPr>
              <a:defRPr/>
            </a:pPr>
            <a:fld id="{B65DDF53-F994-418E-9AA9-9FC70935F179}" type="slidenum">
              <a:rPr lang="sv-SE" smtClean="0"/>
              <a:pPr>
                <a:defRPr/>
              </a:pPr>
              <a:t>12</a:t>
            </a:fld>
            <a:endParaRPr lang="sv-SE" dirty="0"/>
          </a:p>
        </p:txBody>
      </p:sp>
      <p:sp>
        <p:nvSpPr>
          <p:cNvPr id="2" name="Rectangle 1"/>
          <p:cNvSpPr/>
          <p:nvPr/>
        </p:nvSpPr>
        <p:spPr>
          <a:xfrm>
            <a:off x="2525922" y="1656805"/>
            <a:ext cx="1774479" cy="579422"/>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600" dirty="0">
                <a:solidFill>
                  <a:schemeClr val="tx1">
                    <a:lumMod val="75000"/>
                    <a:lumOff val="25000"/>
                  </a:schemeClr>
                </a:solidFill>
              </a:rPr>
              <a:t>FÖRSÄKRING</a:t>
            </a:r>
          </a:p>
        </p:txBody>
      </p:sp>
      <p:sp>
        <p:nvSpPr>
          <p:cNvPr id="6" name="Rectangle 5"/>
          <p:cNvSpPr/>
          <p:nvPr/>
        </p:nvSpPr>
        <p:spPr>
          <a:xfrm>
            <a:off x="1086405" y="2454104"/>
            <a:ext cx="1505894" cy="579422"/>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600" dirty="0">
                <a:solidFill>
                  <a:schemeClr val="tx1">
                    <a:lumMod val="75000"/>
                    <a:lumOff val="25000"/>
                  </a:schemeClr>
                </a:solidFill>
              </a:rPr>
              <a:t>Allmän försäkring</a:t>
            </a:r>
          </a:p>
        </p:txBody>
      </p:sp>
      <p:sp>
        <p:nvSpPr>
          <p:cNvPr id="7" name="Rectangle 6"/>
          <p:cNvSpPr/>
          <p:nvPr/>
        </p:nvSpPr>
        <p:spPr>
          <a:xfrm>
            <a:off x="2317616" y="3242820"/>
            <a:ext cx="1505894" cy="579422"/>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600" dirty="0">
                <a:solidFill>
                  <a:schemeClr val="tx1">
                    <a:lumMod val="75000"/>
                    <a:lumOff val="25000"/>
                  </a:schemeClr>
                </a:solidFill>
              </a:rPr>
              <a:t>Direkt försäkring</a:t>
            </a:r>
          </a:p>
        </p:txBody>
      </p:sp>
      <p:sp>
        <p:nvSpPr>
          <p:cNvPr id="8" name="Rectangle 7"/>
          <p:cNvSpPr/>
          <p:nvPr/>
        </p:nvSpPr>
        <p:spPr>
          <a:xfrm>
            <a:off x="4249061" y="2454104"/>
            <a:ext cx="1505894" cy="579422"/>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600" dirty="0">
                <a:solidFill>
                  <a:schemeClr val="tx1">
                    <a:lumMod val="75000"/>
                    <a:lumOff val="25000"/>
                  </a:schemeClr>
                </a:solidFill>
              </a:rPr>
              <a:t>Privat försäkring</a:t>
            </a:r>
          </a:p>
        </p:txBody>
      </p:sp>
      <p:sp>
        <p:nvSpPr>
          <p:cNvPr id="9" name="Rectangle 8"/>
          <p:cNvSpPr/>
          <p:nvPr/>
        </p:nvSpPr>
        <p:spPr>
          <a:xfrm>
            <a:off x="6082748" y="3242820"/>
            <a:ext cx="1689652" cy="579422"/>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600" dirty="0">
                <a:solidFill>
                  <a:schemeClr val="tx1">
                    <a:lumMod val="75000"/>
                    <a:lumOff val="25000"/>
                  </a:schemeClr>
                </a:solidFill>
              </a:rPr>
              <a:t>Återförsäkring</a:t>
            </a:r>
          </a:p>
        </p:txBody>
      </p:sp>
      <p:sp>
        <p:nvSpPr>
          <p:cNvPr id="10" name="Rectangle 9"/>
          <p:cNvSpPr/>
          <p:nvPr/>
        </p:nvSpPr>
        <p:spPr>
          <a:xfrm>
            <a:off x="1436472" y="4067487"/>
            <a:ext cx="1505894" cy="579422"/>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600" dirty="0">
                <a:solidFill>
                  <a:schemeClr val="tx1">
                    <a:lumMod val="75000"/>
                    <a:lumOff val="25000"/>
                  </a:schemeClr>
                </a:solidFill>
              </a:rPr>
              <a:t>Frivillig försäkring</a:t>
            </a:r>
          </a:p>
        </p:txBody>
      </p:sp>
      <p:sp>
        <p:nvSpPr>
          <p:cNvPr id="11" name="Rectangle 10"/>
          <p:cNvSpPr/>
          <p:nvPr/>
        </p:nvSpPr>
        <p:spPr>
          <a:xfrm>
            <a:off x="3194362" y="4067487"/>
            <a:ext cx="1505894" cy="579422"/>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600" dirty="0">
                <a:solidFill>
                  <a:schemeClr val="tx1">
                    <a:lumMod val="75000"/>
                    <a:lumOff val="25000"/>
                  </a:schemeClr>
                </a:solidFill>
              </a:rPr>
              <a:t>Obligatorisk försäkring</a:t>
            </a:r>
          </a:p>
        </p:txBody>
      </p:sp>
      <p:cxnSp>
        <p:nvCxnSpPr>
          <p:cNvPr id="5" name="Straight Connector 4"/>
          <p:cNvCxnSpPr>
            <a:stCxn id="2" idx="2"/>
            <a:endCxn id="6" idx="0"/>
          </p:cNvCxnSpPr>
          <p:nvPr/>
        </p:nvCxnSpPr>
        <p:spPr>
          <a:xfrm flipH="1">
            <a:off x="1839352" y="2236227"/>
            <a:ext cx="1573810" cy="217877"/>
          </a:xfrm>
          <a:prstGeom prst="line">
            <a:avLst/>
          </a:prstGeom>
          <a:ln w="12700">
            <a:solidFill>
              <a:schemeClr val="accent6"/>
            </a:solidFill>
          </a:ln>
        </p:spPr>
        <p:style>
          <a:lnRef idx="1">
            <a:schemeClr val="accent2"/>
          </a:lnRef>
          <a:fillRef idx="0">
            <a:schemeClr val="accent2"/>
          </a:fillRef>
          <a:effectRef idx="0">
            <a:schemeClr val="accent2"/>
          </a:effectRef>
          <a:fontRef idx="minor">
            <a:schemeClr val="tx1"/>
          </a:fontRef>
        </p:style>
      </p:cxnSp>
      <p:cxnSp>
        <p:nvCxnSpPr>
          <p:cNvPr id="16" name="Straight Connector 15"/>
          <p:cNvCxnSpPr>
            <a:stCxn id="2" idx="2"/>
            <a:endCxn id="8" idx="0"/>
          </p:cNvCxnSpPr>
          <p:nvPr/>
        </p:nvCxnSpPr>
        <p:spPr>
          <a:xfrm>
            <a:off x="3413162" y="2236227"/>
            <a:ext cx="1588846" cy="217877"/>
          </a:xfrm>
          <a:prstGeom prst="line">
            <a:avLst/>
          </a:prstGeom>
          <a:ln w="12700">
            <a:solidFill>
              <a:schemeClr val="accent6"/>
            </a:solidFill>
          </a:ln>
        </p:spPr>
        <p:style>
          <a:lnRef idx="1">
            <a:schemeClr val="accent2"/>
          </a:lnRef>
          <a:fillRef idx="0">
            <a:schemeClr val="accent2"/>
          </a:fillRef>
          <a:effectRef idx="0">
            <a:schemeClr val="accent2"/>
          </a:effectRef>
          <a:fontRef idx="minor">
            <a:schemeClr val="tx1"/>
          </a:fontRef>
        </p:style>
      </p:cxnSp>
      <p:cxnSp>
        <p:nvCxnSpPr>
          <p:cNvPr id="20" name="Straight Connector 19"/>
          <p:cNvCxnSpPr>
            <a:stCxn id="8" idx="2"/>
            <a:endCxn id="7" idx="0"/>
          </p:cNvCxnSpPr>
          <p:nvPr/>
        </p:nvCxnSpPr>
        <p:spPr>
          <a:xfrm flipH="1">
            <a:off x="3070563" y="3033526"/>
            <a:ext cx="1931445" cy="209294"/>
          </a:xfrm>
          <a:prstGeom prst="line">
            <a:avLst/>
          </a:prstGeom>
          <a:ln w="12700">
            <a:solidFill>
              <a:schemeClr val="accent6"/>
            </a:solidFill>
          </a:ln>
        </p:spPr>
        <p:style>
          <a:lnRef idx="1">
            <a:schemeClr val="accent2"/>
          </a:lnRef>
          <a:fillRef idx="0">
            <a:schemeClr val="accent2"/>
          </a:fillRef>
          <a:effectRef idx="0">
            <a:schemeClr val="accent2"/>
          </a:effectRef>
          <a:fontRef idx="minor">
            <a:schemeClr val="tx1"/>
          </a:fontRef>
        </p:style>
      </p:cxnSp>
      <p:cxnSp>
        <p:nvCxnSpPr>
          <p:cNvPr id="23" name="Straight Connector 22"/>
          <p:cNvCxnSpPr>
            <a:stCxn id="8" idx="2"/>
            <a:endCxn id="9" idx="0"/>
          </p:cNvCxnSpPr>
          <p:nvPr/>
        </p:nvCxnSpPr>
        <p:spPr>
          <a:xfrm>
            <a:off x="5002008" y="3033526"/>
            <a:ext cx="1925566" cy="209294"/>
          </a:xfrm>
          <a:prstGeom prst="line">
            <a:avLst/>
          </a:prstGeom>
          <a:ln w="12700">
            <a:solidFill>
              <a:schemeClr val="accent6"/>
            </a:solidFill>
          </a:ln>
        </p:spPr>
        <p:style>
          <a:lnRef idx="1">
            <a:schemeClr val="accent2"/>
          </a:lnRef>
          <a:fillRef idx="0">
            <a:schemeClr val="accent2"/>
          </a:fillRef>
          <a:effectRef idx="0">
            <a:schemeClr val="accent2"/>
          </a:effectRef>
          <a:fontRef idx="minor">
            <a:schemeClr val="tx1"/>
          </a:fontRef>
        </p:style>
      </p:cxnSp>
      <p:cxnSp>
        <p:nvCxnSpPr>
          <p:cNvPr id="30" name="Straight Connector 29"/>
          <p:cNvCxnSpPr>
            <a:stCxn id="7" idx="2"/>
            <a:endCxn id="10" idx="0"/>
          </p:cNvCxnSpPr>
          <p:nvPr/>
        </p:nvCxnSpPr>
        <p:spPr>
          <a:xfrm flipH="1">
            <a:off x="2189419" y="3822242"/>
            <a:ext cx="881144" cy="245245"/>
          </a:xfrm>
          <a:prstGeom prst="line">
            <a:avLst/>
          </a:prstGeom>
          <a:ln w="12700">
            <a:solidFill>
              <a:schemeClr val="accent6"/>
            </a:solidFill>
          </a:ln>
        </p:spPr>
        <p:style>
          <a:lnRef idx="1">
            <a:schemeClr val="accent2"/>
          </a:lnRef>
          <a:fillRef idx="0">
            <a:schemeClr val="accent2"/>
          </a:fillRef>
          <a:effectRef idx="0">
            <a:schemeClr val="accent2"/>
          </a:effectRef>
          <a:fontRef idx="minor">
            <a:schemeClr val="tx1"/>
          </a:fontRef>
        </p:style>
      </p:cxnSp>
      <p:cxnSp>
        <p:nvCxnSpPr>
          <p:cNvPr id="33" name="Straight Connector 32"/>
          <p:cNvCxnSpPr>
            <a:stCxn id="7" idx="2"/>
            <a:endCxn id="11" idx="0"/>
          </p:cNvCxnSpPr>
          <p:nvPr/>
        </p:nvCxnSpPr>
        <p:spPr>
          <a:xfrm>
            <a:off x="3070563" y="3822242"/>
            <a:ext cx="876746" cy="245245"/>
          </a:xfrm>
          <a:prstGeom prst="line">
            <a:avLst/>
          </a:prstGeom>
          <a:ln w="12700">
            <a:solidFill>
              <a:schemeClr val="accent6"/>
            </a:solidFill>
          </a:ln>
        </p:spPr>
        <p:style>
          <a:lnRef idx="1">
            <a:schemeClr val="accent2"/>
          </a:lnRef>
          <a:fillRef idx="0">
            <a:schemeClr val="accent2"/>
          </a:fillRef>
          <a:effectRef idx="0">
            <a:schemeClr val="accent2"/>
          </a:effectRef>
          <a:fontRef idx="minor">
            <a:schemeClr val="tx1"/>
          </a:fontRef>
        </p:style>
      </p:cxnSp>
      <p:sp>
        <p:nvSpPr>
          <p:cNvPr id="22" name="Rectangle 3"/>
          <p:cNvSpPr txBox="1">
            <a:spLocks noChangeArrowheads="1"/>
          </p:cNvSpPr>
          <p:nvPr/>
        </p:nvSpPr>
        <p:spPr bwMode="auto">
          <a:xfrm>
            <a:off x="661988" y="4775414"/>
            <a:ext cx="8001000" cy="1347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09550" indent="-209550" algn="l" rtl="0" eaLnBrk="0" fontAlgn="base" hangingPunct="0">
              <a:lnSpc>
                <a:spcPts val="2000"/>
              </a:lnSpc>
              <a:spcBef>
                <a:spcPct val="0"/>
              </a:spcBef>
              <a:spcAft>
                <a:spcPct val="0"/>
              </a:spcAft>
              <a:buChar char="•"/>
              <a:defRPr sz="1700">
                <a:solidFill>
                  <a:schemeClr val="tx2"/>
                </a:solidFill>
                <a:latin typeface="+mn-lt"/>
                <a:ea typeface="+mn-ea"/>
                <a:cs typeface="+mn-cs"/>
              </a:defRPr>
            </a:lvl1pPr>
            <a:lvl2pPr marL="600075" indent="-142875" algn="l" rtl="0" eaLnBrk="0" fontAlgn="base" hangingPunct="0">
              <a:lnSpc>
                <a:spcPts val="1600"/>
              </a:lnSpc>
              <a:spcBef>
                <a:spcPct val="0"/>
              </a:spcBef>
              <a:spcAft>
                <a:spcPct val="0"/>
              </a:spcAft>
              <a:buChar char="–"/>
              <a:defRPr sz="1400">
                <a:solidFill>
                  <a:schemeClr val="tx2"/>
                </a:solidFill>
                <a:latin typeface="+mn-lt"/>
              </a:defRPr>
            </a:lvl2pPr>
            <a:lvl3pPr marL="1028700" indent="-114300" algn="l" rtl="0" eaLnBrk="0" fontAlgn="base" hangingPunct="0">
              <a:lnSpc>
                <a:spcPts val="1600"/>
              </a:lnSpc>
              <a:spcBef>
                <a:spcPct val="0"/>
              </a:spcBef>
              <a:spcAft>
                <a:spcPct val="0"/>
              </a:spcAft>
              <a:buChar char="•"/>
              <a:defRPr sz="1400">
                <a:solidFill>
                  <a:schemeClr val="tx2"/>
                </a:solidFill>
                <a:latin typeface="+mn-lt"/>
              </a:defRPr>
            </a:lvl3pPr>
            <a:lvl4pPr marL="1447800" indent="-76200" algn="l" rtl="0" eaLnBrk="0" fontAlgn="base" hangingPunct="0">
              <a:lnSpc>
                <a:spcPts val="1600"/>
              </a:lnSpc>
              <a:spcBef>
                <a:spcPct val="0"/>
              </a:spcBef>
              <a:spcAft>
                <a:spcPct val="0"/>
              </a:spcAft>
              <a:buChar char="–"/>
              <a:defRPr sz="1400">
                <a:solidFill>
                  <a:schemeClr val="tx2"/>
                </a:solidFill>
                <a:latin typeface="+mn-lt"/>
              </a:defRPr>
            </a:lvl4pPr>
            <a:lvl5pPr marL="1905000" indent="-76200" algn="l" rtl="0" eaLnBrk="0" fontAlgn="base" hangingPunct="0">
              <a:lnSpc>
                <a:spcPts val="1600"/>
              </a:lnSpc>
              <a:spcBef>
                <a:spcPct val="0"/>
              </a:spcBef>
              <a:spcAft>
                <a:spcPct val="0"/>
              </a:spcAft>
              <a:buChar char="»"/>
              <a:defRPr sz="1400">
                <a:solidFill>
                  <a:schemeClr val="tx2"/>
                </a:solidFill>
                <a:latin typeface="+mn-lt"/>
              </a:defRPr>
            </a:lvl5pPr>
            <a:lvl6pPr marL="2362200" indent="-76200" algn="l" rtl="0" fontAlgn="base">
              <a:lnSpc>
                <a:spcPts val="1600"/>
              </a:lnSpc>
              <a:spcBef>
                <a:spcPct val="0"/>
              </a:spcBef>
              <a:spcAft>
                <a:spcPct val="0"/>
              </a:spcAft>
              <a:buChar char="»"/>
              <a:defRPr sz="1400">
                <a:solidFill>
                  <a:schemeClr val="tx2"/>
                </a:solidFill>
                <a:latin typeface="+mn-lt"/>
              </a:defRPr>
            </a:lvl6pPr>
            <a:lvl7pPr marL="2819400" indent="-76200" algn="l" rtl="0" fontAlgn="base">
              <a:lnSpc>
                <a:spcPts val="1600"/>
              </a:lnSpc>
              <a:spcBef>
                <a:spcPct val="0"/>
              </a:spcBef>
              <a:spcAft>
                <a:spcPct val="0"/>
              </a:spcAft>
              <a:buChar char="»"/>
              <a:defRPr sz="1400">
                <a:solidFill>
                  <a:schemeClr val="tx2"/>
                </a:solidFill>
                <a:latin typeface="+mn-lt"/>
              </a:defRPr>
            </a:lvl7pPr>
            <a:lvl8pPr marL="3276600" indent="-76200" algn="l" rtl="0" fontAlgn="base">
              <a:lnSpc>
                <a:spcPts val="1600"/>
              </a:lnSpc>
              <a:spcBef>
                <a:spcPct val="0"/>
              </a:spcBef>
              <a:spcAft>
                <a:spcPct val="0"/>
              </a:spcAft>
              <a:buChar char="»"/>
              <a:defRPr sz="1400">
                <a:solidFill>
                  <a:schemeClr val="tx2"/>
                </a:solidFill>
                <a:latin typeface="+mn-lt"/>
              </a:defRPr>
            </a:lvl8pPr>
            <a:lvl9pPr marL="3733800" indent="-76200" algn="l" rtl="0" fontAlgn="base">
              <a:lnSpc>
                <a:spcPts val="1600"/>
              </a:lnSpc>
              <a:spcBef>
                <a:spcPct val="0"/>
              </a:spcBef>
              <a:spcAft>
                <a:spcPct val="0"/>
              </a:spcAft>
              <a:buChar char="»"/>
              <a:defRPr sz="1400">
                <a:solidFill>
                  <a:schemeClr val="tx2"/>
                </a:solidFill>
                <a:latin typeface="+mn-lt"/>
              </a:defRPr>
            </a:lvl9pPr>
          </a:lstStyle>
          <a:p>
            <a:pPr eaLnBrk="1" hangingPunct="1">
              <a:lnSpc>
                <a:spcPct val="100000"/>
              </a:lnSpc>
            </a:pPr>
            <a:r>
              <a:rPr lang="sv-SE" altLang="sv-SE" sz="1600" i="1" kern="0" dirty="0"/>
              <a:t>Frivillig försäkring</a:t>
            </a:r>
          </a:p>
          <a:p>
            <a:pPr lvl="1" eaLnBrk="1" hangingPunct="1">
              <a:lnSpc>
                <a:spcPct val="100000"/>
              </a:lnSpc>
            </a:pPr>
            <a:r>
              <a:rPr lang="sv-SE" altLang="sv-SE" kern="0" dirty="0"/>
              <a:t>försäkring som innebär att försäkringstagaren efter egen bedömning beslutar om försäkring ska tecknas eller inte</a:t>
            </a:r>
          </a:p>
          <a:p>
            <a:pPr eaLnBrk="1" hangingPunct="1">
              <a:lnSpc>
                <a:spcPct val="100000"/>
              </a:lnSpc>
              <a:spcBef>
                <a:spcPts val="600"/>
              </a:spcBef>
            </a:pPr>
            <a:r>
              <a:rPr lang="sv-SE" altLang="sv-SE" sz="1600" i="1" kern="0" dirty="0"/>
              <a:t>Obligatorisk försäkring</a:t>
            </a:r>
          </a:p>
          <a:p>
            <a:pPr lvl="1" eaLnBrk="1" hangingPunct="1">
              <a:lnSpc>
                <a:spcPct val="100000"/>
              </a:lnSpc>
            </a:pPr>
            <a:r>
              <a:rPr lang="sv-SE" altLang="sv-SE" kern="0" dirty="0"/>
              <a:t>försäkring som måste tecknas enligt lag (t.ex. trafikförsäkring)</a:t>
            </a:r>
          </a:p>
        </p:txBody>
      </p:sp>
      <p:sp>
        <p:nvSpPr>
          <p:cNvPr id="4" name="DokRef"/>
          <p:cNvSpPr txBox="1"/>
          <p:nvPr/>
        </p:nvSpPr>
        <p:spPr>
          <a:xfrm>
            <a:off x="0" y="5996226"/>
            <a:ext cx="169277" cy="861774"/>
          </a:xfrm>
          <a:prstGeom prst="rect">
            <a:avLst/>
          </a:prstGeom>
          <a:noFill/>
        </p:spPr>
        <p:txBody>
          <a:bodyPr vert="vert270" lIns="0" bIns="190500" rtlCol="0">
            <a:spAutoFit/>
          </a:bodyPr>
          <a:lstStyle/>
          <a:p>
            <a:endParaRPr lang="sv-SE" sz="500" dirty="0">
              <a:solidFill>
                <a:srgbClr val="898989"/>
              </a:solidFill>
            </a:endParaRPr>
          </a:p>
        </p:txBody>
      </p:sp>
      <p:sp>
        <p:nvSpPr>
          <p:cNvPr id="12" name="Content Placeholder 11"/>
          <p:cNvSpPr>
            <a:spLocks noGrp="1"/>
          </p:cNvSpPr>
          <p:nvPr>
            <p:ph idx="1"/>
          </p:nvPr>
        </p:nvSpPr>
        <p:spPr/>
        <p:txBody>
          <a:bodyPr/>
          <a:lstStyle/>
          <a:p>
            <a:endParaRPr lang="sv-SE"/>
          </a:p>
        </p:txBody>
      </p:sp>
    </p:spTree>
    <p:extLst>
      <p:ext uri="{BB962C8B-B14F-4D97-AF65-F5344CB8AC3E}">
        <p14:creationId xmlns:p14="http://schemas.microsoft.com/office/powerpoint/2010/main" val="6428039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2"/>
          <p:cNvSpPr>
            <a:spLocks noGrp="1" noChangeArrowheads="1"/>
          </p:cNvSpPr>
          <p:nvPr>
            <p:ph type="title"/>
          </p:nvPr>
        </p:nvSpPr>
        <p:spPr/>
        <p:txBody>
          <a:bodyPr/>
          <a:lstStyle/>
          <a:p>
            <a:pPr eaLnBrk="1" hangingPunct="1"/>
            <a:r>
              <a:rPr lang="sv-SE" altLang="sv-SE" dirty="0"/>
              <a:t>Försäkringsrättens tekniska struktur</a:t>
            </a:r>
          </a:p>
        </p:txBody>
      </p:sp>
      <p:sp>
        <p:nvSpPr>
          <p:cNvPr id="3" name="Slide Number Placeholder 2"/>
          <p:cNvSpPr>
            <a:spLocks noGrp="1"/>
          </p:cNvSpPr>
          <p:nvPr>
            <p:ph type="sldNum" sz="quarter" idx="12"/>
          </p:nvPr>
        </p:nvSpPr>
        <p:spPr/>
        <p:txBody>
          <a:bodyPr/>
          <a:lstStyle/>
          <a:p>
            <a:pPr>
              <a:defRPr/>
            </a:pPr>
            <a:fld id="{B65DDF53-F994-418E-9AA9-9FC70935F179}" type="slidenum">
              <a:rPr lang="sv-SE" smtClean="0"/>
              <a:pPr>
                <a:defRPr/>
              </a:pPr>
              <a:t>13</a:t>
            </a:fld>
            <a:endParaRPr lang="sv-SE" dirty="0"/>
          </a:p>
        </p:txBody>
      </p:sp>
      <p:sp>
        <p:nvSpPr>
          <p:cNvPr id="2" name="Rectangle 1"/>
          <p:cNvSpPr/>
          <p:nvPr/>
        </p:nvSpPr>
        <p:spPr>
          <a:xfrm>
            <a:off x="2525922" y="1656805"/>
            <a:ext cx="1774479" cy="579422"/>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600" dirty="0">
                <a:solidFill>
                  <a:schemeClr val="tx1">
                    <a:lumMod val="75000"/>
                    <a:lumOff val="25000"/>
                  </a:schemeClr>
                </a:solidFill>
              </a:rPr>
              <a:t>FÖRSÄKRING</a:t>
            </a:r>
          </a:p>
        </p:txBody>
      </p:sp>
      <p:sp>
        <p:nvSpPr>
          <p:cNvPr id="6" name="Rectangle 5"/>
          <p:cNvSpPr/>
          <p:nvPr/>
        </p:nvSpPr>
        <p:spPr>
          <a:xfrm>
            <a:off x="1086405" y="2424287"/>
            <a:ext cx="1505894" cy="579422"/>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600" dirty="0">
                <a:solidFill>
                  <a:schemeClr val="tx1">
                    <a:lumMod val="75000"/>
                    <a:lumOff val="25000"/>
                  </a:schemeClr>
                </a:solidFill>
              </a:rPr>
              <a:t>Allmän försäkring</a:t>
            </a:r>
          </a:p>
        </p:txBody>
      </p:sp>
      <p:sp>
        <p:nvSpPr>
          <p:cNvPr id="7" name="Rectangle 6"/>
          <p:cNvSpPr/>
          <p:nvPr/>
        </p:nvSpPr>
        <p:spPr>
          <a:xfrm>
            <a:off x="2317616" y="3222942"/>
            <a:ext cx="1505894" cy="579422"/>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600" dirty="0">
                <a:solidFill>
                  <a:schemeClr val="tx1">
                    <a:lumMod val="75000"/>
                    <a:lumOff val="25000"/>
                  </a:schemeClr>
                </a:solidFill>
              </a:rPr>
              <a:t>Direkt försäkring</a:t>
            </a:r>
          </a:p>
        </p:txBody>
      </p:sp>
      <p:sp>
        <p:nvSpPr>
          <p:cNvPr id="8" name="Rectangle 7"/>
          <p:cNvSpPr/>
          <p:nvPr/>
        </p:nvSpPr>
        <p:spPr>
          <a:xfrm>
            <a:off x="4249061" y="2424287"/>
            <a:ext cx="1505894" cy="579422"/>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600" dirty="0">
                <a:solidFill>
                  <a:schemeClr val="tx1">
                    <a:lumMod val="75000"/>
                    <a:lumOff val="25000"/>
                  </a:schemeClr>
                </a:solidFill>
              </a:rPr>
              <a:t>Privat försäkring</a:t>
            </a:r>
          </a:p>
        </p:txBody>
      </p:sp>
      <p:sp>
        <p:nvSpPr>
          <p:cNvPr id="9" name="Rectangle 8"/>
          <p:cNvSpPr/>
          <p:nvPr/>
        </p:nvSpPr>
        <p:spPr>
          <a:xfrm>
            <a:off x="6073359" y="3222942"/>
            <a:ext cx="1744313" cy="579422"/>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600" dirty="0">
                <a:solidFill>
                  <a:schemeClr val="tx1">
                    <a:lumMod val="75000"/>
                    <a:lumOff val="25000"/>
                  </a:schemeClr>
                </a:solidFill>
              </a:rPr>
              <a:t>Återförsäkring</a:t>
            </a:r>
          </a:p>
        </p:txBody>
      </p:sp>
      <p:sp>
        <p:nvSpPr>
          <p:cNvPr id="10" name="Rectangle 9"/>
          <p:cNvSpPr/>
          <p:nvPr/>
        </p:nvSpPr>
        <p:spPr>
          <a:xfrm>
            <a:off x="1436472" y="4027731"/>
            <a:ext cx="1505894" cy="579422"/>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600" dirty="0">
                <a:solidFill>
                  <a:schemeClr val="tx1">
                    <a:lumMod val="75000"/>
                    <a:lumOff val="25000"/>
                  </a:schemeClr>
                </a:solidFill>
              </a:rPr>
              <a:t>Frivillig försäkring</a:t>
            </a:r>
          </a:p>
        </p:txBody>
      </p:sp>
      <p:sp>
        <p:nvSpPr>
          <p:cNvPr id="11" name="Rectangle 10"/>
          <p:cNvSpPr/>
          <p:nvPr/>
        </p:nvSpPr>
        <p:spPr>
          <a:xfrm>
            <a:off x="3194362" y="4027731"/>
            <a:ext cx="1505894" cy="579422"/>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600" dirty="0">
                <a:solidFill>
                  <a:schemeClr val="tx1">
                    <a:lumMod val="75000"/>
                    <a:lumOff val="25000"/>
                  </a:schemeClr>
                </a:solidFill>
              </a:rPr>
              <a:t>Obligatorisk försäkring</a:t>
            </a:r>
          </a:p>
        </p:txBody>
      </p:sp>
      <p:sp>
        <p:nvSpPr>
          <p:cNvPr id="12" name="Rectangle 11"/>
          <p:cNvSpPr/>
          <p:nvPr/>
        </p:nvSpPr>
        <p:spPr>
          <a:xfrm>
            <a:off x="5138530" y="4027731"/>
            <a:ext cx="1687777" cy="579422"/>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600" dirty="0">
                <a:solidFill>
                  <a:schemeClr val="tx1">
                    <a:lumMod val="75000"/>
                    <a:lumOff val="25000"/>
                  </a:schemeClr>
                </a:solidFill>
              </a:rPr>
              <a:t>Avgiven återförsäkring</a:t>
            </a:r>
          </a:p>
        </p:txBody>
      </p:sp>
      <p:sp>
        <p:nvSpPr>
          <p:cNvPr id="13" name="Rectangle 12"/>
          <p:cNvSpPr/>
          <p:nvPr/>
        </p:nvSpPr>
        <p:spPr>
          <a:xfrm>
            <a:off x="7064726" y="4027731"/>
            <a:ext cx="1691648" cy="579422"/>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600" dirty="0">
                <a:solidFill>
                  <a:schemeClr val="tx1">
                    <a:lumMod val="75000"/>
                    <a:lumOff val="25000"/>
                  </a:schemeClr>
                </a:solidFill>
              </a:rPr>
              <a:t>Mottagen återförsäkring</a:t>
            </a:r>
          </a:p>
        </p:txBody>
      </p:sp>
      <p:cxnSp>
        <p:nvCxnSpPr>
          <p:cNvPr id="5" name="Straight Connector 4"/>
          <p:cNvCxnSpPr>
            <a:stCxn id="2" idx="2"/>
            <a:endCxn id="6" idx="0"/>
          </p:cNvCxnSpPr>
          <p:nvPr/>
        </p:nvCxnSpPr>
        <p:spPr>
          <a:xfrm flipH="1">
            <a:off x="1839352" y="2236227"/>
            <a:ext cx="1573810" cy="188060"/>
          </a:xfrm>
          <a:prstGeom prst="line">
            <a:avLst/>
          </a:prstGeom>
          <a:ln w="12700">
            <a:solidFill>
              <a:schemeClr val="accent6"/>
            </a:solidFill>
          </a:ln>
        </p:spPr>
        <p:style>
          <a:lnRef idx="1">
            <a:schemeClr val="accent2"/>
          </a:lnRef>
          <a:fillRef idx="0">
            <a:schemeClr val="accent2"/>
          </a:fillRef>
          <a:effectRef idx="0">
            <a:schemeClr val="accent2"/>
          </a:effectRef>
          <a:fontRef idx="minor">
            <a:schemeClr val="tx1"/>
          </a:fontRef>
        </p:style>
      </p:cxnSp>
      <p:cxnSp>
        <p:nvCxnSpPr>
          <p:cNvPr id="16" name="Straight Connector 15"/>
          <p:cNvCxnSpPr>
            <a:stCxn id="2" idx="2"/>
            <a:endCxn id="8" idx="0"/>
          </p:cNvCxnSpPr>
          <p:nvPr/>
        </p:nvCxnSpPr>
        <p:spPr>
          <a:xfrm>
            <a:off x="3413162" y="2236227"/>
            <a:ext cx="1588846" cy="188060"/>
          </a:xfrm>
          <a:prstGeom prst="line">
            <a:avLst/>
          </a:prstGeom>
          <a:ln w="12700">
            <a:solidFill>
              <a:schemeClr val="accent6"/>
            </a:solidFill>
          </a:ln>
        </p:spPr>
        <p:style>
          <a:lnRef idx="1">
            <a:schemeClr val="accent2"/>
          </a:lnRef>
          <a:fillRef idx="0">
            <a:schemeClr val="accent2"/>
          </a:fillRef>
          <a:effectRef idx="0">
            <a:schemeClr val="accent2"/>
          </a:effectRef>
          <a:fontRef idx="minor">
            <a:schemeClr val="tx1"/>
          </a:fontRef>
        </p:style>
      </p:cxnSp>
      <p:cxnSp>
        <p:nvCxnSpPr>
          <p:cNvPr id="20" name="Straight Connector 19"/>
          <p:cNvCxnSpPr>
            <a:stCxn id="8" idx="2"/>
            <a:endCxn id="7" idx="0"/>
          </p:cNvCxnSpPr>
          <p:nvPr/>
        </p:nvCxnSpPr>
        <p:spPr>
          <a:xfrm flipH="1">
            <a:off x="3070563" y="3003709"/>
            <a:ext cx="1931445" cy="219233"/>
          </a:xfrm>
          <a:prstGeom prst="line">
            <a:avLst/>
          </a:prstGeom>
          <a:ln w="12700">
            <a:solidFill>
              <a:schemeClr val="accent6"/>
            </a:solidFill>
          </a:ln>
        </p:spPr>
        <p:style>
          <a:lnRef idx="1">
            <a:schemeClr val="accent2"/>
          </a:lnRef>
          <a:fillRef idx="0">
            <a:schemeClr val="accent2"/>
          </a:fillRef>
          <a:effectRef idx="0">
            <a:schemeClr val="accent2"/>
          </a:effectRef>
          <a:fontRef idx="minor">
            <a:schemeClr val="tx1"/>
          </a:fontRef>
        </p:style>
      </p:cxnSp>
      <p:cxnSp>
        <p:nvCxnSpPr>
          <p:cNvPr id="23" name="Straight Connector 22"/>
          <p:cNvCxnSpPr>
            <a:stCxn id="8" idx="2"/>
            <a:endCxn id="9" idx="0"/>
          </p:cNvCxnSpPr>
          <p:nvPr/>
        </p:nvCxnSpPr>
        <p:spPr>
          <a:xfrm>
            <a:off x="5002008" y="3003709"/>
            <a:ext cx="1943508" cy="219233"/>
          </a:xfrm>
          <a:prstGeom prst="line">
            <a:avLst/>
          </a:prstGeom>
          <a:ln w="12700">
            <a:solidFill>
              <a:schemeClr val="accent6"/>
            </a:solidFill>
          </a:ln>
        </p:spPr>
        <p:style>
          <a:lnRef idx="1">
            <a:schemeClr val="accent2"/>
          </a:lnRef>
          <a:fillRef idx="0">
            <a:schemeClr val="accent2"/>
          </a:fillRef>
          <a:effectRef idx="0">
            <a:schemeClr val="accent2"/>
          </a:effectRef>
          <a:fontRef idx="minor">
            <a:schemeClr val="tx1"/>
          </a:fontRef>
        </p:style>
      </p:cxnSp>
      <p:cxnSp>
        <p:nvCxnSpPr>
          <p:cNvPr id="30" name="Straight Connector 29"/>
          <p:cNvCxnSpPr>
            <a:stCxn id="7" idx="2"/>
            <a:endCxn id="10" idx="0"/>
          </p:cNvCxnSpPr>
          <p:nvPr/>
        </p:nvCxnSpPr>
        <p:spPr>
          <a:xfrm flipH="1">
            <a:off x="2189419" y="3802364"/>
            <a:ext cx="881144" cy="225367"/>
          </a:xfrm>
          <a:prstGeom prst="line">
            <a:avLst/>
          </a:prstGeom>
          <a:ln w="12700">
            <a:solidFill>
              <a:schemeClr val="accent6"/>
            </a:solidFill>
          </a:ln>
        </p:spPr>
        <p:style>
          <a:lnRef idx="1">
            <a:schemeClr val="accent2"/>
          </a:lnRef>
          <a:fillRef idx="0">
            <a:schemeClr val="accent2"/>
          </a:fillRef>
          <a:effectRef idx="0">
            <a:schemeClr val="accent2"/>
          </a:effectRef>
          <a:fontRef idx="minor">
            <a:schemeClr val="tx1"/>
          </a:fontRef>
        </p:style>
      </p:cxnSp>
      <p:cxnSp>
        <p:nvCxnSpPr>
          <p:cNvPr id="33" name="Straight Connector 32"/>
          <p:cNvCxnSpPr>
            <a:stCxn id="7" idx="2"/>
            <a:endCxn id="11" idx="0"/>
          </p:cNvCxnSpPr>
          <p:nvPr/>
        </p:nvCxnSpPr>
        <p:spPr>
          <a:xfrm>
            <a:off x="3070563" y="3802364"/>
            <a:ext cx="876746" cy="225367"/>
          </a:xfrm>
          <a:prstGeom prst="line">
            <a:avLst/>
          </a:prstGeom>
          <a:ln w="12700">
            <a:solidFill>
              <a:schemeClr val="accent6"/>
            </a:solidFill>
          </a:ln>
        </p:spPr>
        <p:style>
          <a:lnRef idx="1">
            <a:schemeClr val="accent2"/>
          </a:lnRef>
          <a:fillRef idx="0">
            <a:schemeClr val="accent2"/>
          </a:fillRef>
          <a:effectRef idx="0">
            <a:schemeClr val="accent2"/>
          </a:effectRef>
          <a:fontRef idx="minor">
            <a:schemeClr val="tx1"/>
          </a:fontRef>
        </p:style>
      </p:cxnSp>
      <p:cxnSp>
        <p:nvCxnSpPr>
          <p:cNvPr id="36" name="Straight Connector 35"/>
          <p:cNvCxnSpPr>
            <a:stCxn id="9" idx="2"/>
            <a:endCxn id="12" idx="0"/>
          </p:cNvCxnSpPr>
          <p:nvPr/>
        </p:nvCxnSpPr>
        <p:spPr>
          <a:xfrm flipH="1">
            <a:off x="5982419" y="3802364"/>
            <a:ext cx="963097" cy="225367"/>
          </a:xfrm>
          <a:prstGeom prst="line">
            <a:avLst/>
          </a:prstGeom>
          <a:ln w="12700">
            <a:solidFill>
              <a:schemeClr val="accent6"/>
            </a:solidFill>
          </a:ln>
        </p:spPr>
        <p:style>
          <a:lnRef idx="1">
            <a:schemeClr val="accent2"/>
          </a:lnRef>
          <a:fillRef idx="0">
            <a:schemeClr val="accent2"/>
          </a:fillRef>
          <a:effectRef idx="0">
            <a:schemeClr val="accent2"/>
          </a:effectRef>
          <a:fontRef idx="minor">
            <a:schemeClr val="tx1"/>
          </a:fontRef>
        </p:style>
      </p:cxnSp>
      <p:cxnSp>
        <p:nvCxnSpPr>
          <p:cNvPr id="39" name="Straight Connector 38"/>
          <p:cNvCxnSpPr>
            <a:stCxn id="9" idx="2"/>
            <a:endCxn id="13" idx="0"/>
          </p:cNvCxnSpPr>
          <p:nvPr/>
        </p:nvCxnSpPr>
        <p:spPr>
          <a:xfrm>
            <a:off x="6945516" y="3802364"/>
            <a:ext cx="965034" cy="225367"/>
          </a:xfrm>
          <a:prstGeom prst="line">
            <a:avLst/>
          </a:prstGeom>
          <a:ln w="12700">
            <a:solidFill>
              <a:schemeClr val="accent6"/>
            </a:solidFill>
          </a:ln>
        </p:spPr>
        <p:style>
          <a:lnRef idx="1">
            <a:schemeClr val="accent2"/>
          </a:lnRef>
          <a:fillRef idx="0">
            <a:schemeClr val="accent2"/>
          </a:fillRef>
          <a:effectRef idx="0">
            <a:schemeClr val="accent2"/>
          </a:effectRef>
          <a:fontRef idx="minor">
            <a:schemeClr val="tx1"/>
          </a:fontRef>
        </p:style>
      </p:cxnSp>
      <p:sp>
        <p:nvSpPr>
          <p:cNvPr id="22" name="Rectangle 3"/>
          <p:cNvSpPr txBox="1">
            <a:spLocks noChangeArrowheads="1"/>
          </p:cNvSpPr>
          <p:nvPr/>
        </p:nvSpPr>
        <p:spPr bwMode="auto">
          <a:xfrm>
            <a:off x="661988" y="4732626"/>
            <a:ext cx="8001000" cy="1368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09550" indent="-209550" algn="l" rtl="0" eaLnBrk="0" fontAlgn="base" hangingPunct="0">
              <a:lnSpc>
                <a:spcPts val="2000"/>
              </a:lnSpc>
              <a:spcBef>
                <a:spcPct val="0"/>
              </a:spcBef>
              <a:spcAft>
                <a:spcPct val="0"/>
              </a:spcAft>
              <a:buChar char="•"/>
              <a:defRPr sz="1700">
                <a:solidFill>
                  <a:schemeClr val="tx2"/>
                </a:solidFill>
                <a:latin typeface="+mn-lt"/>
                <a:ea typeface="+mn-ea"/>
                <a:cs typeface="+mn-cs"/>
              </a:defRPr>
            </a:lvl1pPr>
            <a:lvl2pPr marL="600075" indent="-142875" algn="l" rtl="0" eaLnBrk="0" fontAlgn="base" hangingPunct="0">
              <a:lnSpc>
                <a:spcPts val="1600"/>
              </a:lnSpc>
              <a:spcBef>
                <a:spcPct val="0"/>
              </a:spcBef>
              <a:spcAft>
                <a:spcPct val="0"/>
              </a:spcAft>
              <a:buChar char="–"/>
              <a:defRPr sz="1400">
                <a:solidFill>
                  <a:schemeClr val="tx2"/>
                </a:solidFill>
                <a:latin typeface="+mn-lt"/>
              </a:defRPr>
            </a:lvl2pPr>
            <a:lvl3pPr marL="1028700" indent="-114300" algn="l" rtl="0" eaLnBrk="0" fontAlgn="base" hangingPunct="0">
              <a:lnSpc>
                <a:spcPts val="1600"/>
              </a:lnSpc>
              <a:spcBef>
                <a:spcPct val="0"/>
              </a:spcBef>
              <a:spcAft>
                <a:spcPct val="0"/>
              </a:spcAft>
              <a:buChar char="•"/>
              <a:defRPr sz="1400">
                <a:solidFill>
                  <a:schemeClr val="tx2"/>
                </a:solidFill>
                <a:latin typeface="+mn-lt"/>
              </a:defRPr>
            </a:lvl3pPr>
            <a:lvl4pPr marL="1447800" indent="-76200" algn="l" rtl="0" eaLnBrk="0" fontAlgn="base" hangingPunct="0">
              <a:lnSpc>
                <a:spcPts val="1600"/>
              </a:lnSpc>
              <a:spcBef>
                <a:spcPct val="0"/>
              </a:spcBef>
              <a:spcAft>
                <a:spcPct val="0"/>
              </a:spcAft>
              <a:buChar char="–"/>
              <a:defRPr sz="1400">
                <a:solidFill>
                  <a:schemeClr val="tx2"/>
                </a:solidFill>
                <a:latin typeface="+mn-lt"/>
              </a:defRPr>
            </a:lvl4pPr>
            <a:lvl5pPr marL="1905000" indent="-76200" algn="l" rtl="0" eaLnBrk="0" fontAlgn="base" hangingPunct="0">
              <a:lnSpc>
                <a:spcPts val="1600"/>
              </a:lnSpc>
              <a:spcBef>
                <a:spcPct val="0"/>
              </a:spcBef>
              <a:spcAft>
                <a:spcPct val="0"/>
              </a:spcAft>
              <a:buChar char="»"/>
              <a:defRPr sz="1400">
                <a:solidFill>
                  <a:schemeClr val="tx2"/>
                </a:solidFill>
                <a:latin typeface="+mn-lt"/>
              </a:defRPr>
            </a:lvl5pPr>
            <a:lvl6pPr marL="2362200" indent="-76200" algn="l" rtl="0" fontAlgn="base">
              <a:lnSpc>
                <a:spcPts val="1600"/>
              </a:lnSpc>
              <a:spcBef>
                <a:spcPct val="0"/>
              </a:spcBef>
              <a:spcAft>
                <a:spcPct val="0"/>
              </a:spcAft>
              <a:buChar char="»"/>
              <a:defRPr sz="1400">
                <a:solidFill>
                  <a:schemeClr val="tx2"/>
                </a:solidFill>
                <a:latin typeface="+mn-lt"/>
              </a:defRPr>
            </a:lvl6pPr>
            <a:lvl7pPr marL="2819400" indent="-76200" algn="l" rtl="0" fontAlgn="base">
              <a:lnSpc>
                <a:spcPts val="1600"/>
              </a:lnSpc>
              <a:spcBef>
                <a:spcPct val="0"/>
              </a:spcBef>
              <a:spcAft>
                <a:spcPct val="0"/>
              </a:spcAft>
              <a:buChar char="»"/>
              <a:defRPr sz="1400">
                <a:solidFill>
                  <a:schemeClr val="tx2"/>
                </a:solidFill>
                <a:latin typeface="+mn-lt"/>
              </a:defRPr>
            </a:lvl7pPr>
            <a:lvl8pPr marL="3276600" indent="-76200" algn="l" rtl="0" fontAlgn="base">
              <a:lnSpc>
                <a:spcPts val="1600"/>
              </a:lnSpc>
              <a:spcBef>
                <a:spcPct val="0"/>
              </a:spcBef>
              <a:spcAft>
                <a:spcPct val="0"/>
              </a:spcAft>
              <a:buChar char="»"/>
              <a:defRPr sz="1400">
                <a:solidFill>
                  <a:schemeClr val="tx2"/>
                </a:solidFill>
                <a:latin typeface="+mn-lt"/>
              </a:defRPr>
            </a:lvl8pPr>
            <a:lvl9pPr marL="3733800" indent="-76200" algn="l" rtl="0" fontAlgn="base">
              <a:lnSpc>
                <a:spcPts val="1600"/>
              </a:lnSpc>
              <a:spcBef>
                <a:spcPct val="0"/>
              </a:spcBef>
              <a:spcAft>
                <a:spcPct val="0"/>
              </a:spcAft>
              <a:buChar char="»"/>
              <a:defRPr sz="1400">
                <a:solidFill>
                  <a:schemeClr val="tx2"/>
                </a:solidFill>
                <a:latin typeface="+mn-lt"/>
              </a:defRPr>
            </a:lvl9pPr>
          </a:lstStyle>
          <a:p>
            <a:pPr eaLnBrk="1" hangingPunct="1">
              <a:lnSpc>
                <a:spcPct val="100000"/>
              </a:lnSpc>
            </a:pPr>
            <a:r>
              <a:rPr lang="sv-SE" altLang="sv-SE" sz="1600" i="1" kern="0" dirty="0"/>
              <a:t>Avgiven återförsäkring</a:t>
            </a:r>
          </a:p>
          <a:p>
            <a:pPr lvl="1" eaLnBrk="1" hangingPunct="1">
              <a:lnSpc>
                <a:spcPct val="100000"/>
              </a:lnSpc>
            </a:pPr>
            <a:r>
              <a:rPr lang="sv-SE" altLang="sv-SE" kern="0" dirty="0"/>
              <a:t>en riskfördelningsmetod som innebär att ett försäkringsföretag överlåter viss risk eller vissa risker till ett annat försäkringsföretag</a:t>
            </a:r>
          </a:p>
          <a:p>
            <a:pPr eaLnBrk="1" hangingPunct="1">
              <a:lnSpc>
                <a:spcPct val="100000"/>
              </a:lnSpc>
              <a:spcBef>
                <a:spcPts val="600"/>
              </a:spcBef>
            </a:pPr>
            <a:r>
              <a:rPr lang="sv-SE" altLang="sv-SE" sz="1600" i="1" kern="0" dirty="0"/>
              <a:t>Mottagen återförsäkring</a:t>
            </a:r>
          </a:p>
          <a:p>
            <a:pPr lvl="1" eaLnBrk="1" hangingPunct="1">
              <a:lnSpc>
                <a:spcPct val="100000"/>
              </a:lnSpc>
            </a:pPr>
            <a:r>
              <a:rPr lang="sv-SE" altLang="sv-SE" kern="0" dirty="0"/>
              <a:t>en verksamhet som består i att överta risker som överlåts av ett annat försäkringsföretag</a:t>
            </a:r>
          </a:p>
        </p:txBody>
      </p:sp>
      <p:sp>
        <p:nvSpPr>
          <p:cNvPr id="4" name="DokRef"/>
          <p:cNvSpPr txBox="1"/>
          <p:nvPr/>
        </p:nvSpPr>
        <p:spPr>
          <a:xfrm>
            <a:off x="0" y="5996226"/>
            <a:ext cx="169277" cy="861774"/>
          </a:xfrm>
          <a:prstGeom prst="rect">
            <a:avLst/>
          </a:prstGeom>
          <a:noFill/>
        </p:spPr>
        <p:txBody>
          <a:bodyPr vert="vert270" lIns="0" bIns="190500" rtlCol="0">
            <a:spAutoFit/>
          </a:bodyPr>
          <a:lstStyle/>
          <a:p>
            <a:endParaRPr lang="sv-SE" sz="500" dirty="0">
              <a:solidFill>
                <a:srgbClr val="898989"/>
              </a:solidFill>
            </a:endParaRPr>
          </a:p>
        </p:txBody>
      </p:sp>
      <p:sp>
        <p:nvSpPr>
          <p:cNvPr id="14" name="Content Placeholder 13"/>
          <p:cNvSpPr>
            <a:spLocks noGrp="1"/>
          </p:cNvSpPr>
          <p:nvPr>
            <p:ph idx="1"/>
          </p:nvPr>
        </p:nvSpPr>
        <p:spPr/>
        <p:txBody>
          <a:bodyPr/>
          <a:lstStyle/>
          <a:p>
            <a:endParaRPr lang="sv-SE"/>
          </a:p>
        </p:txBody>
      </p:sp>
    </p:spTree>
    <p:extLst>
      <p:ext uri="{BB962C8B-B14F-4D97-AF65-F5344CB8AC3E}">
        <p14:creationId xmlns:p14="http://schemas.microsoft.com/office/powerpoint/2010/main" val="4838911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t>3. Försäkringsavtal</a:t>
            </a:r>
          </a:p>
        </p:txBody>
      </p:sp>
      <p:sp>
        <p:nvSpPr>
          <p:cNvPr id="3" name="Slide Number Placeholder 2"/>
          <p:cNvSpPr>
            <a:spLocks noGrp="1"/>
          </p:cNvSpPr>
          <p:nvPr>
            <p:ph type="sldNum" sz="quarter" idx="12"/>
          </p:nvPr>
        </p:nvSpPr>
        <p:spPr/>
        <p:txBody>
          <a:bodyPr/>
          <a:lstStyle/>
          <a:p>
            <a:pPr>
              <a:defRPr/>
            </a:pPr>
            <a:fld id="{8DDB94FC-8793-47A9-A924-11667D73C2D5}" type="slidenum">
              <a:rPr lang="sv-SE" smtClean="0"/>
              <a:pPr>
                <a:defRPr/>
              </a:pPr>
              <a:t>14</a:t>
            </a:fld>
            <a:endParaRPr lang="sv-SE" dirty="0"/>
          </a:p>
        </p:txBody>
      </p:sp>
      <p:sp>
        <p:nvSpPr>
          <p:cNvPr id="4" name="DokRef"/>
          <p:cNvSpPr txBox="1"/>
          <p:nvPr/>
        </p:nvSpPr>
        <p:spPr>
          <a:xfrm>
            <a:off x="0" y="5996226"/>
            <a:ext cx="169277" cy="861774"/>
          </a:xfrm>
          <a:prstGeom prst="rect">
            <a:avLst/>
          </a:prstGeom>
          <a:noFill/>
        </p:spPr>
        <p:txBody>
          <a:bodyPr vert="vert270" lIns="0" bIns="190500" rtlCol="0">
            <a:spAutoFit/>
          </a:bodyPr>
          <a:lstStyle/>
          <a:p>
            <a:endParaRPr lang="sv-SE" sz="500">
              <a:solidFill>
                <a:srgbClr val="898989"/>
              </a:solidFill>
            </a:endParaRPr>
          </a:p>
        </p:txBody>
      </p:sp>
      <p:sp>
        <p:nvSpPr>
          <p:cNvPr id="5" name="DokRef"/>
          <p:cNvSpPr txBox="1"/>
          <p:nvPr/>
        </p:nvSpPr>
        <p:spPr>
          <a:xfrm>
            <a:off x="0" y="5996226"/>
            <a:ext cx="169277" cy="861774"/>
          </a:xfrm>
          <a:prstGeom prst="rect">
            <a:avLst/>
          </a:prstGeom>
          <a:noFill/>
        </p:spPr>
        <p:txBody>
          <a:bodyPr vert="vert270" lIns="0" bIns="190500" rtlCol="0">
            <a:spAutoFit/>
          </a:bodyPr>
          <a:lstStyle/>
          <a:p>
            <a:r>
              <a:rPr lang="sv-SE" sz="500">
                <a:solidFill>
                  <a:srgbClr val="898989"/>
                </a:solidFill>
              </a:rPr>
              <a:t>7122300-v2</a:t>
            </a:r>
          </a:p>
        </p:txBody>
      </p:sp>
    </p:spTree>
    <p:extLst>
      <p:ext uri="{BB962C8B-B14F-4D97-AF65-F5344CB8AC3E}">
        <p14:creationId xmlns:p14="http://schemas.microsoft.com/office/powerpoint/2010/main" val="10514927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222" name="Straight Connector 9221"/>
          <p:cNvCxnSpPr/>
          <p:nvPr/>
        </p:nvCxnSpPr>
        <p:spPr>
          <a:xfrm>
            <a:off x="4567454" y="2814216"/>
            <a:ext cx="667" cy="275211"/>
          </a:xfrm>
          <a:prstGeom prst="line">
            <a:avLst/>
          </a:prstGeom>
          <a:ln w="22225">
            <a:solidFill>
              <a:schemeClr val="accent6"/>
            </a:solidFill>
          </a:ln>
        </p:spPr>
        <p:style>
          <a:lnRef idx="1">
            <a:schemeClr val="accent1"/>
          </a:lnRef>
          <a:fillRef idx="0">
            <a:schemeClr val="accent1"/>
          </a:fillRef>
          <a:effectRef idx="0">
            <a:schemeClr val="accent1"/>
          </a:effectRef>
          <a:fontRef idx="minor">
            <a:schemeClr val="tx1"/>
          </a:fontRef>
        </p:style>
      </p:cxnSp>
      <p:sp>
        <p:nvSpPr>
          <p:cNvPr id="9221" name="Rectangle 2"/>
          <p:cNvSpPr>
            <a:spLocks noGrp="1" noChangeArrowheads="1"/>
          </p:cNvSpPr>
          <p:nvPr>
            <p:ph type="title"/>
          </p:nvPr>
        </p:nvSpPr>
        <p:spPr>
          <a:xfrm>
            <a:off x="447675" y="369888"/>
            <a:ext cx="8229600" cy="924758"/>
          </a:xfrm>
        </p:spPr>
        <p:txBody>
          <a:bodyPr/>
          <a:lstStyle/>
          <a:p>
            <a:pPr eaLnBrk="1" hangingPunct="1">
              <a:tabLst>
                <a:tab pos="579438" algn="l"/>
              </a:tabLst>
            </a:pPr>
            <a:r>
              <a:rPr lang="sv-SE" altLang="sv-SE" sz="2800" dirty="0"/>
              <a:t>Försäkring är ett tekniskt begrepp</a:t>
            </a:r>
            <a:br>
              <a:rPr lang="sv-SE" altLang="sv-SE" sz="2800" dirty="0"/>
            </a:br>
            <a:r>
              <a:rPr lang="sv-SE" altLang="sv-SE" sz="1800" b="1" dirty="0"/>
              <a:t>Carl Martin Roos definition </a:t>
            </a:r>
            <a:r>
              <a:rPr lang="sv-SE" altLang="sv-SE" sz="1800" dirty="0"/>
              <a:t>(SOU 1983:5 s. 201)</a:t>
            </a:r>
            <a:br>
              <a:rPr lang="sv-SE" altLang="sv-SE" sz="1800" dirty="0"/>
            </a:br>
            <a:endParaRPr lang="sv-SE" altLang="sv-SE" sz="1800" dirty="0"/>
          </a:p>
        </p:txBody>
      </p:sp>
      <p:sp>
        <p:nvSpPr>
          <p:cNvPr id="3" name="Slide Number Placeholder 2"/>
          <p:cNvSpPr>
            <a:spLocks noGrp="1"/>
          </p:cNvSpPr>
          <p:nvPr>
            <p:ph type="sldNum" sz="quarter" idx="12"/>
          </p:nvPr>
        </p:nvSpPr>
        <p:spPr/>
        <p:txBody>
          <a:bodyPr/>
          <a:lstStyle/>
          <a:p>
            <a:pPr>
              <a:defRPr/>
            </a:pPr>
            <a:fld id="{B65DDF53-F994-418E-9AA9-9FC70935F179}" type="slidenum">
              <a:rPr lang="sv-SE" smtClean="0"/>
              <a:pPr>
                <a:defRPr/>
              </a:pPr>
              <a:t>15</a:t>
            </a:fld>
            <a:endParaRPr lang="sv-SE" dirty="0"/>
          </a:p>
        </p:txBody>
      </p:sp>
      <p:sp>
        <p:nvSpPr>
          <p:cNvPr id="2" name="DokRef"/>
          <p:cNvSpPr txBox="1"/>
          <p:nvPr/>
        </p:nvSpPr>
        <p:spPr>
          <a:xfrm>
            <a:off x="0" y="5996226"/>
            <a:ext cx="169277" cy="861774"/>
          </a:xfrm>
          <a:prstGeom prst="rect">
            <a:avLst/>
          </a:prstGeom>
          <a:noFill/>
        </p:spPr>
        <p:txBody>
          <a:bodyPr vert="vert270" lIns="0" bIns="190500" rtlCol="0">
            <a:spAutoFit/>
          </a:bodyPr>
          <a:lstStyle/>
          <a:p>
            <a:endParaRPr lang="sv-SE" sz="500" dirty="0">
              <a:solidFill>
                <a:srgbClr val="898989"/>
              </a:solidFill>
            </a:endParaRPr>
          </a:p>
        </p:txBody>
      </p:sp>
      <p:sp>
        <p:nvSpPr>
          <p:cNvPr id="9218" name="Rectangle 9217"/>
          <p:cNvSpPr/>
          <p:nvPr/>
        </p:nvSpPr>
        <p:spPr>
          <a:xfrm>
            <a:off x="3178098" y="1266718"/>
            <a:ext cx="2778711" cy="1609644"/>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b="1" dirty="0">
                <a:solidFill>
                  <a:schemeClr val="tx1">
                    <a:lumMod val="75000"/>
                    <a:lumOff val="25000"/>
                  </a:schemeClr>
                </a:solidFill>
              </a:rPr>
              <a:t>Försäkringsteknik</a:t>
            </a:r>
          </a:p>
          <a:p>
            <a:pPr algn="ctr"/>
            <a:r>
              <a:rPr lang="sv-SE" sz="1600" dirty="0">
                <a:solidFill>
                  <a:schemeClr val="tx1">
                    <a:lumMod val="75000"/>
                    <a:lumOff val="25000"/>
                  </a:schemeClr>
                </a:solidFill>
              </a:rPr>
              <a:t>Försäkring och försäkringsverksamhet</a:t>
            </a:r>
          </a:p>
        </p:txBody>
      </p:sp>
      <p:cxnSp>
        <p:nvCxnSpPr>
          <p:cNvPr id="9224" name="Straight Connector 9223"/>
          <p:cNvCxnSpPr/>
          <p:nvPr/>
        </p:nvCxnSpPr>
        <p:spPr>
          <a:xfrm>
            <a:off x="2344927" y="3081104"/>
            <a:ext cx="4446388" cy="1474"/>
          </a:xfrm>
          <a:prstGeom prst="line">
            <a:avLst/>
          </a:prstGeom>
          <a:ln w="2222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9226" name="Straight Connector 9225"/>
          <p:cNvCxnSpPr/>
          <p:nvPr/>
        </p:nvCxnSpPr>
        <p:spPr>
          <a:xfrm>
            <a:off x="6773559" y="3081104"/>
            <a:ext cx="0" cy="321104"/>
          </a:xfrm>
          <a:prstGeom prst="line">
            <a:avLst/>
          </a:prstGeom>
          <a:ln w="2222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2353805" y="3082578"/>
            <a:ext cx="0" cy="321104"/>
          </a:xfrm>
          <a:prstGeom prst="line">
            <a:avLst/>
          </a:prstGeom>
          <a:ln w="22225">
            <a:solidFill>
              <a:schemeClr val="accent6"/>
            </a:solidFill>
          </a:ln>
        </p:spPr>
        <p:style>
          <a:lnRef idx="1">
            <a:schemeClr val="accent1"/>
          </a:lnRef>
          <a:fillRef idx="0">
            <a:schemeClr val="accent1"/>
          </a:fillRef>
          <a:effectRef idx="0">
            <a:schemeClr val="accent1"/>
          </a:effectRef>
          <a:fontRef idx="minor">
            <a:schemeClr val="tx1"/>
          </a:fontRef>
        </p:style>
      </p:cxnSp>
      <p:grpSp>
        <p:nvGrpSpPr>
          <p:cNvPr id="9231" name="Group 9230"/>
          <p:cNvGrpSpPr/>
          <p:nvPr/>
        </p:nvGrpSpPr>
        <p:grpSpPr>
          <a:xfrm>
            <a:off x="4727349" y="3275546"/>
            <a:ext cx="4120791" cy="2611267"/>
            <a:chOff x="7403977" y="1177730"/>
            <a:chExt cx="4120791" cy="2611267"/>
          </a:xfrm>
        </p:grpSpPr>
        <p:sp>
          <p:nvSpPr>
            <p:cNvPr id="47" name="Rectangle 46"/>
            <p:cNvSpPr/>
            <p:nvPr/>
          </p:nvSpPr>
          <p:spPr>
            <a:xfrm>
              <a:off x="7403977" y="1177730"/>
              <a:ext cx="4120791" cy="261126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sv-SE" b="1" dirty="0"/>
            </a:p>
            <a:p>
              <a:pPr algn="ctr"/>
              <a:endParaRPr lang="sv-SE" b="1" dirty="0"/>
            </a:p>
            <a:p>
              <a:pPr algn="ctr"/>
              <a:r>
                <a:rPr lang="sv-SE" b="1" dirty="0">
                  <a:solidFill>
                    <a:schemeClr val="tx1">
                      <a:lumMod val="75000"/>
                      <a:lumOff val="25000"/>
                    </a:schemeClr>
                  </a:solidFill>
                </a:rPr>
                <a:t>Offentlig rätt/näringsrätt</a:t>
              </a:r>
            </a:p>
            <a:p>
              <a:pPr algn="ctr"/>
              <a:r>
                <a:rPr lang="sv-SE" sz="1600" dirty="0">
                  <a:solidFill>
                    <a:schemeClr val="tx1">
                      <a:lumMod val="75000"/>
                      <a:lumOff val="25000"/>
                    </a:schemeClr>
                  </a:solidFill>
                </a:rPr>
                <a:t>Försäkringsrörelse - FRL</a:t>
              </a:r>
            </a:p>
          </p:txBody>
        </p:sp>
        <p:sp>
          <p:nvSpPr>
            <p:cNvPr id="9228" name="Rounded Rectangle 9227"/>
            <p:cNvSpPr/>
            <p:nvPr/>
          </p:nvSpPr>
          <p:spPr>
            <a:xfrm>
              <a:off x="7527715" y="2908645"/>
              <a:ext cx="1573984" cy="633742"/>
            </a:xfrm>
            <a:prstGeom prst="roundRect">
              <a:avLst>
                <a:gd name="adj" fmla="val 0"/>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b="1" dirty="0"/>
                <a:t>Försäkrings</a:t>
              </a:r>
            </a:p>
            <a:p>
              <a:pPr algn="ctr"/>
              <a:r>
                <a:rPr lang="sv-SE" sz="1200" b="1" dirty="0"/>
                <a:t>bolaget</a:t>
              </a:r>
            </a:p>
          </p:txBody>
        </p:sp>
        <p:sp>
          <p:nvSpPr>
            <p:cNvPr id="50" name="Rounded Rectangle 49"/>
            <p:cNvSpPr/>
            <p:nvPr/>
          </p:nvSpPr>
          <p:spPr>
            <a:xfrm>
              <a:off x="9825676" y="2907144"/>
              <a:ext cx="1573984" cy="633742"/>
            </a:xfrm>
            <a:prstGeom prst="roundRect">
              <a:avLst>
                <a:gd name="adj" fmla="val 0"/>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b="1" dirty="0"/>
                <a:t>Finans</a:t>
              </a:r>
            </a:p>
            <a:p>
              <a:pPr algn="ctr"/>
              <a:r>
                <a:rPr lang="sv-SE" sz="1200" b="1" dirty="0"/>
                <a:t>inspektionen</a:t>
              </a:r>
            </a:p>
          </p:txBody>
        </p:sp>
        <p:cxnSp>
          <p:nvCxnSpPr>
            <p:cNvPr id="9230" name="Straight Arrow Connector 9229"/>
            <p:cNvCxnSpPr/>
            <p:nvPr/>
          </p:nvCxnSpPr>
          <p:spPr>
            <a:xfrm>
              <a:off x="9125894" y="3225516"/>
              <a:ext cx="681676" cy="0"/>
            </a:xfrm>
            <a:prstGeom prst="straightConnector1">
              <a:avLst/>
            </a:prstGeom>
            <a:ln w="15875">
              <a:solidFill>
                <a:schemeClr val="accent6"/>
              </a:solidFill>
              <a:headEnd type="arrow"/>
              <a:tailEnd type="arrow"/>
            </a:ln>
          </p:spPr>
          <p:style>
            <a:lnRef idx="1">
              <a:schemeClr val="accent1"/>
            </a:lnRef>
            <a:fillRef idx="0">
              <a:schemeClr val="accent1"/>
            </a:fillRef>
            <a:effectRef idx="0">
              <a:schemeClr val="accent1"/>
            </a:effectRef>
            <a:fontRef idx="minor">
              <a:schemeClr val="tx1"/>
            </a:fontRef>
          </p:style>
        </p:cxnSp>
      </p:grpSp>
      <p:grpSp>
        <p:nvGrpSpPr>
          <p:cNvPr id="9242" name="Group 9241"/>
          <p:cNvGrpSpPr/>
          <p:nvPr/>
        </p:nvGrpSpPr>
        <p:grpSpPr>
          <a:xfrm>
            <a:off x="298647" y="3275547"/>
            <a:ext cx="4120791" cy="2611267"/>
            <a:chOff x="3530239" y="3790471"/>
            <a:chExt cx="4120791" cy="2611267"/>
          </a:xfrm>
        </p:grpSpPr>
        <p:grpSp>
          <p:nvGrpSpPr>
            <p:cNvPr id="57" name="Group 56"/>
            <p:cNvGrpSpPr/>
            <p:nvPr/>
          </p:nvGrpSpPr>
          <p:grpSpPr>
            <a:xfrm>
              <a:off x="3530239" y="3790471"/>
              <a:ext cx="4120791" cy="2611267"/>
              <a:chOff x="7395099" y="1177730"/>
              <a:chExt cx="4120791" cy="2611267"/>
            </a:xfrm>
          </p:grpSpPr>
          <p:sp>
            <p:nvSpPr>
              <p:cNvPr id="58" name="Rectangle 57"/>
              <p:cNvSpPr/>
              <p:nvPr/>
            </p:nvSpPr>
            <p:spPr>
              <a:xfrm>
                <a:off x="7395099" y="1177730"/>
                <a:ext cx="4120791" cy="261126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sv-SE" b="1" dirty="0"/>
              </a:p>
              <a:p>
                <a:pPr algn="ctr"/>
                <a:endParaRPr lang="sv-SE" b="1" dirty="0"/>
              </a:p>
              <a:p>
                <a:pPr algn="ctr"/>
                <a:r>
                  <a:rPr lang="sv-SE" b="1" dirty="0">
                    <a:solidFill>
                      <a:schemeClr val="tx1">
                        <a:lumMod val="75000"/>
                        <a:lumOff val="25000"/>
                      </a:schemeClr>
                    </a:solidFill>
                  </a:rPr>
                  <a:t>Civilrätt/avtalsrätt</a:t>
                </a:r>
              </a:p>
              <a:p>
                <a:pPr algn="ctr"/>
                <a:r>
                  <a:rPr lang="sv-SE" sz="1600" dirty="0">
                    <a:solidFill>
                      <a:schemeClr val="tx1">
                        <a:lumMod val="75000"/>
                        <a:lumOff val="25000"/>
                      </a:schemeClr>
                    </a:solidFill>
                  </a:rPr>
                  <a:t>Försäkringsavtal - FAL</a:t>
                </a:r>
              </a:p>
            </p:txBody>
          </p:sp>
          <p:sp>
            <p:nvSpPr>
              <p:cNvPr id="59" name="Rounded Rectangle 58"/>
              <p:cNvSpPr/>
              <p:nvPr/>
            </p:nvSpPr>
            <p:spPr>
              <a:xfrm>
                <a:off x="7527715" y="2908645"/>
                <a:ext cx="1573984" cy="633742"/>
              </a:xfrm>
              <a:prstGeom prst="roundRect">
                <a:avLst>
                  <a:gd name="adj" fmla="val 0"/>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b="1" dirty="0"/>
                  <a:t>Försäkrings</a:t>
                </a:r>
              </a:p>
              <a:p>
                <a:pPr algn="ctr"/>
                <a:r>
                  <a:rPr lang="sv-SE" sz="1200" b="1" dirty="0"/>
                  <a:t>bolaget</a:t>
                </a:r>
              </a:p>
            </p:txBody>
          </p:sp>
          <p:cxnSp>
            <p:nvCxnSpPr>
              <p:cNvPr id="61" name="Straight Arrow Connector 60"/>
              <p:cNvCxnSpPr/>
              <p:nvPr/>
            </p:nvCxnSpPr>
            <p:spPr>
              <a:xfrm flipV="1">
                <a:off x="9125894" y="2206283"/>
                <a:ext cx="1838903" cy="827907"/>
              </a:xfrm>
              <a:prstGeom prst="straightConnector1">
                <a:avLst/>
              </a:prstGeom>
              <a:ln w="15875">
                <a:solidFill>
                  <a:schemeClr val="accent6"/>
                </a:solidFill>
                <a:headEnd type="arrow"/>
                <a:tailEnd type="arrow"/>
              </a:ln>
            </p:spPr>
            <p:style>
              <a:lnRef idx="1">
                <a:schemeClr val="accent1"/>
              </a:lnRef>
              <a:fillRef idx="0">
                <a:schemeClr val="accent1"/>
              </a:fillRef>
              <a:effectRef idx="0">
                <a:schemeClr val="accent1"/>
              </a:effectRef>
              <a:fontRef idx="minor">
                <a:schemeClr val="tx1"/>
              </a:fontRef>
            </p:style>
          </p:cxnSp>
        </p:grpSp>
        <p:sp>
          <p:nvSpPr>
            <p:cNvPr id="9232" name="Oval 9231"/>
            <p:cNvSpPr/>
            <p:nvPr/>
          </p:nvSpPr>
          <p:spPr>
            <a:xfrm>
              <a:off x="7099937" y="5851509"/>
              <a:ext cx="370622" cy="364033"/>
            </a:xfrm>
            <a:prstGeom prst="ellips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200" b="1" dirty="0"/>
            </a:p>
          </p:txBody>
        </p:sp>
        <p:sp>
          <p:nvSpPr>
            <p:cNvPr id="68" name="Oval 67"/>
            <p:cNvSpPr/>
            <p:nvPr/>
          </p:nvSpPr>
          <p:spPr>
            <a:xfrm>
              <a:off x="6764047" y="5568887"/>
              <a:ext cx="370622" cy="364033"/>
            </a:xfrm>
            <a:prstGeom prst="ellips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200" b="1" dirty="0"/>
            </a:p>
          </p:txBody>
        </p:sp>
        <p:sp>
          <p:nvSpPr>
            <p:cNvPr id="69" name="Oval 68"/>
            <p:cNvSpPr/>
            <p:nvPr/>
          </p:nvSpPr>
          <p:spPr>
            <a:xfrm>
              <a:off x="7101411" y="5284791"/>
              <a:ext cx="370622" cy="364033"/>
            </a:xfrm>
            <a:prstGeom prst="ellips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200" b="1" dirty="0"/>
            </a:p>
          </p:txBody>
        </p:sp>
        <p:sp>
          <p:nvSpPr>
            <p:cNvPr id="70" name="Oval 69"/>
            <p:cNvSpPr/>
            <p:nvPr/>
          </p:nvSpPr>
          <p:spPr>
            <a:xfrm>
              <a:off x="6746291" y="5009573"/>
              <a:ext cx="370622" cy="364033"/>
            </a:xfrm>
            <a:prstGeom prst="ellips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200" b="1" dirty="0"/>
            </a:p>
          </p:txBody>
        </p:sp>
        <p:sp>
          <p:nvSpPr>
            <p:cNvPr id="71" name="Oval 70"/>
            <p:cNvSpPr/>
            <p:nvPr/>
          </p:nvSpPr>
          <p:spPr>
            <a:xfrm>
              <a:off x="7101411" y="4734355"/>
              <a:ext cx="370622" cy="364033"/>
            </a:xfrm>
            <a:prstGeom prst="ellips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200" b="1" dirty="0"/>
            </a:p>
          </p:txBody>
        </p:sp>
        <p:cxnSp>
          <p:nvCxnSpPr>
            <p:cNvPr id="74" name="Straight Arrow Connector 73"/>
            <p:cNvCxnSpPr/>
            <p:nvPr/>
          </p:nvCxnSpPr>
          <p:spPr>
            <a:xfrm flipV="1">
              <a:off x="5278010" y="5232977"/>
              <a:ext cx="1468281" cy="511302"/>
            </a:xfrm>
            <a:prstGeom prst="straightConnector1">
              <a:avLst/>
            </a:prstGeom>
            <a:ln w="15875">
              <a:solidFill>
                <a:schemeClr val="accent6"/>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76" name="Straight Arrow Connector 75"/>
            <p:cNvCxnSpPr/>
            <p:nvPr/>
          </p:nvCxnSpPr>
          <p:spPr>
            <a:xfrm flipV="1">
              <a:off x="5278010" y="5466807"/>
              <a:ext cx="1821927" cy="367726"/>
            </a:xfrm>
            <a:prstGeom prst="straightConnector1">
              <a:avLst/>
            </a:prstGeom>
            <a:ln w="15875">
              <a:solidFill>
                <a:schemeClr val="accent6"/>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79" name="Straight Arrow Connector 78"/>
            <p:cNvCxnSpPr/>
            <p:nvPr/>
          </p:nvCxnSpPr>
          <p:spPr>
            <a:xfrm flipV="1">
              <a:off x="5261728" y="5770485"/>
              <a:ext cx="1484563" cy="163180"/>
            </a:xfrm>
            <a:prstGeom prst="straightConnector1">
              <a:avLst/>
            </a:prstGeom>
            <a:ln w="15875">
              <a:solidFill>
                <a:schemeClr val="accent6"/>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81" name="Straight Arrow Connector 80"/>
            <p:cNvCxnSpPr/>
            <p:nvPr/>
          </p:nvCxnSpPr>
          <p:spPr>
            <a:xfrm>
              <a:off x="5278010" y="6035675"/>
              <a:ext cx="1821927" cy="0"/>
            </a:xfrm>
            <a:prstGeom prst="straightConnector1">
              <a:avLst/>
            </a:prstGeom>
            <a:ln w="15875">
              <a:solidFill>
                <a:schemeClr val="accent6"/>
              </a:solidFill>
              <a:headEnd type="arrow"/>
              <a:tailEnd type="arrow"/>
            </a:ln>
          </p:spPr>
          <p:style>
            <a:lnRef idx="1">
              <a:schemeClr val="accent1"/>
            </a:lnRef>
            <a:fillRef idx="0">
              <a:schemeClr val="accent1"/>
            </a:fillRef>
            <a:effectRef idx="0">
              <a:schemeClr val="accent1"/>
            </a:effectRef>
            <a:fontRef idx="minor">
              <a:schemeClr val="tx1"/>
            </a:fontRef>
          </p:style>
        </p:cxnSp>
      </p:grpSp>
      <p:sp>
        <p:nvSpPr>
          <p:cNvPr id="4" name="DokRef"/>
          <p:cNvSpPr txBox="1"/>
          <p:nvPr/>
        </p:nvSpPr>
        <p:spPr>
          <a:xfrm>
            <a:off x="0" y="5996226"/>
            <a:ext cx="169277" cy="861774"/>
          </a:xfrm>
          <a:prstGeom prst="rect">
            <a:avLst/>
          </a:prstGeom>
          <a:noFill/>
        </p:spPr>
        <p:txBody>
          <a:bodyPr vert="vert270" lIns="0" bIns="190500" rtlCol="0">
            <a:spAutoFit/>
          </a:bodyPr>
          <a:lstStyle/>
          <a:p>
            <a:r>
              <a:rPr lang="sv-SE" sz="500">
                <a:solidFill>
                  <a:srgbClr val="898989"/>
                </a:solidFill>
              </a:rPr>
              <a:t>7122300-v3</a:t>
            </a:r>
          </a:p>
        </p:txBody>
      </p:sp>
      <p:sp>
        <p:nvSpPr>
          <p:cNvPr id="5" name="DokRef"/>
          <p:cNvSpPr txBox="1"/>
          <p:nvPr/>
        </p:nvSpPr>
        <p:spPr>
          <a:xfrm>
            <a:off x="0" y="5996226"/>
            <a:ext cx="169277" cy="861774"/>
          </a:xfrm>
          <a:prstGeom prst="rect">
            <a:avLst/>
          </a:prstGeom>
          <a:noFill/>
        </p:spPr>
        <p:txBody>
          <a:bodyPr vert="vert270" lIns="0" bIns="190500" rtlCol="0">
            <a:spAutoFit/>
          </a:bodyPr>
          <a:lstStyle/>
          <a:p>
            <a:r>
              <a:rPr lang="sv-SE" sz="500">
                <a:solidFill>
                  <a:srgbClr val="898989"/>
                </a:solidFill>
              </a:rPr>
              <a:t>7122300-v3</a:t>
            </a:r>
          </a:p>
        </p:txBody>
      </p:sp>
    </p:spTree>
    <p:extLst>
      <p:ext uri="{BB962C8B-B14F-4D97-AF65-F5344CB8AC3E}">
        <p14:creationId xmlns:p14="http://schemas.microsoft.com/office/powerpoint/2010/main" val="3265044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2"/>
          <p:cNvSpPr>
            <a:spLocks noGrp="1" noChangeArrowheads="1"/>
          </p:cNvSpPr>
          <p:nvPr>
            <p:ph type="title"/>
          </p:nvPr>
        </p:nvSpPr>
        <p:spPr/>
        <p:txBody>
          <a:bodyPr/>
          <a:lstStyle/>
          <a:p>
            <a:pPr eaLnBrk="1" hangingPunct="1"/>
            <a:r>
              <a:rPr lang="sv-SE" altLang="sv-SE" dirty="0"/>
              <a:t>Begreppet försäkringsavtal</a:t>
            </a:r>
          </a:p>
        </p:txBody>
      </p:sp>
      <p:sp>
        <p:nvSpPr>
          <p:cNvPr id="9222" name="Rectangle 3"/>
          <p:cNvSpPr>
            <a:spLocks noGrp="1" noChangeArrowheads="1"/>
          </p:cNvSpPr>
          <p:nvPr>
            <p:ph type="body" idx="1"/>
          </p:nvPr>
        </p:nvSpPr>
        <p:spPr>
          <a:xfrm>
            <a:off x="657225" y="1208073"/>
            <a:ext cx="8001000" cy="4876957"/>
          </a:xfrm>
        </p:spPr>
        <p:txBody>
          <a:bodyPr/>
          <a:lstStyle/>
          <a:p>
            <a:pPr marL="0" indent="0" eaLnBrk="1" hangingPunct="1">
              <a:lnSpc>
                <a:spcPct val="100000"/>
              </a:lnSpc>
              <a:buFontTx/>
              <a:buNone/>
            </a:pPr>
            <a:r>
              <a:rPr lang="sv-SE" altLang="sv-SE" sz="1800" b="1" dirty="0"/>
              <a:t>Försäkringsavtal i allmänhet =</a:t>
            </a:r>
          </a:p>
          <a:p>
            <a:pPr marL="0" indent="0" eaLnBrk="1" hangingPunct="1">
              <a:lnSpc>
                <a:spcPct val="100000"/>
              </a:lnSpc>
              <a:buFontTx/>
              <a:buNone/>
            </a:pPr>
            <a:endParaRPr lang="sv-SE" altLang="sv-SE" dirty="0"/>
          </a:p>
          <a:p>
            <a:pPr>
              <a:lnSpc>
                <a:spcPct val="100000"/>
              </a:lnSpc>
            </a:pPr>
            <a:r>
              <a:rPr lang="sv-SE" altLang="sv-SE" dirty="0"/>
              <a:t>”Försäkringsbolaget - ofta kallat </a:t>
            </a:r>
            <a:r>
              <a:rPr lang="sv-SE" altLang="sv-SE" b="1" i="1" dirty="0"/>
              <a:t>försäkringsgivaren</a:t>
            </a:r>
            <a:r>
              <a:rPr lang="sv-SE" altLang="sv-SE" dirty="0"/>
              <a:t> – </a:t>
            </a:r>
          </a:p>
          <a:p>
            <a:pPr>
              <a:lnSpc>
                <a:spcPct val="100000"/>
              </a:lnSpc>
            </a:pPr>
            <a:endParaRPr lang="sv-SE" altLang="sv-SE" dirty="0"/>
          </a:p>
          <a:p>
            <a:pPr>
              <a:lnSpc>
                <a:spcPct val="100000"/>
              </a:lnSpc>
            </a:pPr>
            <a:r>
              <a:rPr lang="sv-SE" altLang="sv-SE" dirty="0"/>
              <a:t>åtar sig mot vederlag i form av en </a:t>
            </a:r>
            <a:r>
              <a:rPr lang="sv-SE" altLang="sv-SE" b="1" i="1" dirty="0"/>
              <a:t>försäkringspremie</a:t>
            </a:r>
            <a:r>
              <a:rPr lang="sv-SE" altLang="sv-SE" dirty="0"/>
              <a:t> </a:t>
            </a:r>
          </a:p>
          <a:p>
            <a:pPr>
              <a:lnSpc>
                <a:spcPct val="100000"/>
              </a:lnSpc>
            </a:pPr>
            <a:endParaRPr lang="sv-SE" altLang="sv-SE" dirty="0"/>
          </a:p>
          <a:p>
            <a:pPr>
              <a:lnSpc>
                <a:spcPct val="100000"/>
              </a:lnSpc>
            </a:pPr>
            <a:r>
              <a:rPr lang="sv-SE" altLang="sv-SE" dirty="0"/>
              <a:t>ett visst </a:t>
            </a:r>
            <a:r>
              <a:rPr lang="sv-SE" altLang="sv-SE" b="1" i="1" dirty="0"/>
              <a:t>ansvar</a:t>
            </a:r>
            <a:r>
              <a:rPr lang="sv-SE" altLang="sv-SE" dirty="0"/>
              <a:t>:</a:t>
            </a:r>
          </a:p>
          <a:p>
            <a:pPr>
              <a:lnSpc>
                <a:spcPct val="100000"/>
              </a:lnSpc>
            </a:pPr>
            <a:endParaRPr lang="sv-SE" altLang="sv-SE" dirty="0"/>
          </a:p>
          <a:p>
            <a:pPr>
              <a:lnSpc>
                <a:spcPct val="100000"/>
              </a:lnSpc>
            </a:pPr>
            <a:r>
              <a:rPr lang="sv-SE" altLang="sv-SE" dirty="0"/>
              <a:t>om en händelse av visst slag, det s.k. </a:t>
            </a:r>
            <a:r>
              <a:rPr lang="sv-SE" altLang="sv-SE" b="1" i="1" dirty="0"/>
              <a:t>försäkringsfallet</a:t>
            </a:r>
            <a:r>
              <a:rPr lang="sv-SE" altLang="sv-SE" dirty="0"/>
              <a:t>, inträffar,</a:t>
            </a:r>
          </a:p>
          <a:p>
            <a:pPr>
              <a:lnSpc>
                <a:spcPct val="100000"/>
              </a:lnSpc>
            </a:pPr>
            <a:endParaRPr lang="sv-SE" altLang="sv-SE" dirty="0"/>
          </a:p>
          <a:p>
            <a:pPr>
              <a:lnSpc>
                <a:spcPct val="100000"/>
              </a:lnSpc>
            </a:pPr>
            <a:r>
              <a:rPr lang="sv-SE" altLang="sv-SE" dirty="0"/>
              <a:t>ska bolaget </a:t>
            </a:r>
            <a:r>
              <a:rPr lang="sv-SE" altLang="sv-SE" b="1" i="1" dirty="0"/>
              <a:t>ersätta en inträffad skada </a:t>
            </a:r>
            <a:r>
              <a:rPr lang="sv-SE" altLang="sv-SE" dirty="0"/>
              <a:t>eller </a:t>
            </a:r>
            <a:r>
              <a:rPr lang="sv-SE" altLang="sv-SE" b="1" i="1" dirty="0"/>
              <a:t>utge ett visst penningbelopp</a:t>
            </a:r>
            <a:r>
              <a:rPr lang="sv-SE" altLang="sv-SE" dirty="0"/>
              <a:t> som bestäms på förhand”</a:t>
            </a:r>
          </a:p>
          <a:p>
            <a:pPr marL="0" indent="0">
              <a:lnSpc>
                <a:spcPct val="100000"/>
              </a:lnSpc>
              <a:buNone/>
            </a:pPr>
            <a:r>
              <a:rPr lang="sv-SE" altLang="sv-SE" dirty="0"/>
              <a:t>	</a:t>
            </a:r>
          </a:p>
          <a:p>
            <a:pPr>
              <a:lnSpc>
                <a:spcPct val="100000"/>
              </a:lnSpc>
              <a:buFontTx/>
              <a:buNone/>
            </a:pPr>
            <a:r>
              <a:rPr lang="sv-SE" altLang="sv-SE" sz="1400" dirty="0"/>
              <a:t>(Bertil Bengtsson)</a:t>
            </a:r>
          </a:p>
        </p:txBody>
      </p:sp>
      <p:sp>
        <p:nvSpPr>
          <p:cNvPr id="3" name="Slide Number Placeholder 2"/>
          <p:cNvSpPr>
            <a:spLocks noGrp="1"/>
          </p:cNvSpPr>
          <p:nvPr>
            <p:ph type="sldNum" sz="quarter" idx="12"/>
          </p:nvPr>
        </p:nvSpPr>
        <p:spPr/>
        <p:txBody>
          <a:bodyPr/>
          <a:lstStyle/>
          <a:p>
            <a:pPr>
              <a:defRPr/>
            </a:pPr>
            <a:fld id="{B65DDF53-F994-418E-9AA9-9FC70935F179}" type="slidenum">
              <a:rPr lang="sv-SE" smtClean="0"/>
              <a:pPr>
                <a:defRPr/>
              </a:pPr>
              <a:t>16</a:t>
            </a:fld>
            <a:endParaRPr lang="sv-SE" dirty="0"/>
          </a:p>
        </p:txBody>
      </p:sp>
      <p:sp>
        <p:nvSpPr>
          <p:cNvPr id="2" name="DokRef"/>
          <p:cNvSpPr txBox="1"/>
          <p:nvPr/>
        </p:nvSpPr>
        <p:spPr>
          <a:xfrm>
            <a:off x="0" y="5996226"/>
            <a:ext cx="169277" cy="861774"/>
          </a:xfrm>
          <a:prstGeom prst="rect">
            <a:avLst/>
          </a:prstGeom>
          <a:noFill/>
        </p:spPr>
        <p:txBody>
          <a:bodyPr vert="vert270" lIns="0" bIns="190500" rtlCol="0">
            <a:spAutoFit/>
          </a:bodyPr>
          <a:lstStyle/>
          <a:p>
            <a:endParaRPr lang="en-GB" sz="500">
              <a:solidFill>
                <a:srgbClr val="898989"/>
              </a:solidFill>
            </a:endParaRPr>
          </a:p>
        </p:txBody>
      </p:sp>
    </p:spTree>
    <p:extLst>
      <p:ext uri="{BB962C8B-B14F-4D97-AF65-F5344CB8AC3E}">
        <p14:creationId xmlns:p14="http://schemas.microsoft.com/office/powerpoint/2010/main" val="41774234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2"/>
          <p:cNvSpPr>
            <a:spLocks noGrp="1" noChangeArrowheads="1"/>
          </p:cNvSpPr>
          <p:nvPr>
            <p:ph type="title"/>
          </p:nvPr>
        </p:nvSpPr>
        <p:spPr/>
        <p:txBody>
          <a:bodyPr/>
          <a:lstStyle/>
          <a:p>
            <a:r>
              <a:rPr lang="en-GB" sz="2400" dirty="0" err="1"/>
              <a:t>Försäkringsbolaget</a:t>
            </a:r>
            <a:r>
              <a:rPr lang="en-GB" sz="2400" dirty="0"/>
              <a:t> - </a:t>
            </a:r>
            <a:r>
              <a:rPr lang="en-GB" sz="2400" dirty="0" err="1"/>
              <a:t>ofta</a:t>
            </a:r>
            <a:r>
              <a:rPr lang="en-GB" sz="2400" dirty="0"/>
              <a:t> </a:t>
            </a:r>
            <a:r>
              <a:rPr lang="en-GB" sz="2400" dirty="0" err="1"/>
              <a:t>kallat</a:t>
            </a:r>
            <a:r>
              <a:rPr lang="en-GB" sz="2400" dirty="0"/>
              <a:t> </a:t>
            </a:r>
            <a:r>
              <a:rPr lang="en-GB" sz="2400" dirty="0" err="1"/>
              <a:t>försäkringsgivaren</a:t>
            </a:r>
            <a:r>
              <a:rPr lang="en-GB" sz="2400" dirty="0"/>
              <a:t>…</a:t>
            </a:r>
          </a:p>
        </p:txBody>
      </p:sp>
      <p:sp>
        <p:nvSpPr>
          <p:cNvPr id="4" name="Text Placeholder 3"/>
          <p:cNvSpPr>
            <a:spLocks noGrp="1"/>
          </p:cNvSpPr>
          <p:nvPr>
            <p:ph type="body" sz="quarter" idx="18"/>
          </p:nvPr>
        </p:nvSpPr>
        <p:spPr/>
        <p:txBody>
          <a:bodyPr/>
          <a:lstStyle/>
          <a:p>
            <a:endParaRPr lang="en-GB" dirty="0"/>
          </a:p>
        </p:txBody>
      </p:sp>
      <p:sp>
        <p:nvSpPr>
          <p:cNvPr id="9222" name="Rectangle 3"/>
          <p:cNvSpPr>
            <a:spLocks noGrp="1" noChangeArrowheads="1"/>
          </p:cNvSpPr>
          <p:nvPr>
            <p:ph type="body" sz="quarter" idx="17"/>
          </p:nvPr>
        </p:nvSpPr>
        <p:spPr/>
        <p:txBody>
          <a:bodyPr>
            <a:normAutofit/>
          </a:bodyPr>
          <a:lstStyle/>
          <a:p>
            <a:pPr>
              <a:lnSpc>
                <a:spcPct val="100000"/>
              </a:lnSpc>
              <a:spcAft>
                <a:spcPts val="0"/>
              </a:spcAft>
              <a:buClr>
                <a:schemeClr val="accent3"/>
              </a:buClr>
            </a:pPr>
            <a:r>
              <a:rPr lang="sv-SE" altLang="sv-SE" sz="1800" dirty="0"/>
              <a:t>Försäkringsteknik baseras på </a:t>
            </a:r>
            <a:r>
              <a:rPr lang="sv-SE" altLang="sv-SE" sz="1800" b="1" i="1" dirty="0">
                <a:solidFill>
                  <a:srgbClr val="FF0000"/>
                </a:solidFill>
              </a:rPr>
              <a:t>riskgemenskap,</a:t>
            </a:r>
            <a:r>
              <a:rPr lang="sv-SE" altLang="sv-SE" sz="1800" b="1" dirty="0">
                <a:solidFill>
                  <a:srgbClr val="FF0000"/>
                </a:solidFill>
              </a:rPr>
              <a:t> </a:t>
            </a:r>
            <a:r>
              <a:rPr lang="sv-SE" altLang="sv-SE" sz="1800" b="1" i="1" dirty="0">
                <a:solidFill>
                  <a:srgbClr val="FF0000"/>
                </a:solidFill>
              </a:rPr>
              <a:t>risksamverkan</a:t>
            </a:r>
            <a:r>
              <a:rPr lang="sv-SE" altLang="sv-SE" sz="1800" i="1" dirty="0"/>
              <a:t> </a:t>
            </a:r>
            <a:r>
              <a:rPr lang="sv-SE" altLang="sv-SE" sz="1800" dirty="0"/>
              <a:t>och </a:t>
            </a:r>
            <a:r>
              <a:rPr lang="sv-SE" altLang="sv-SE" sz="1800" b="1" i="1" dirty="0">
                <a:solidFill>
                  <a:srgbClr val="FF0000"/>
                </a:solidFill>
              </a:rPr>
              <a:t>de stora talens lag</a:t>
            </a:r>
            <a:r>
              <a:rPr lang="sv-SE" altLang="sv-SE" sz="1800" b="1" dirty="0">
                <a:solidFill>
                  <a:srgbClr val="FF0000"/>
                </a:solidFill>
              </a:rPr>
              <a:t> </a:t>
            </a:r>
          </a:p>
          <a:p>
            <a:pPr>
              <a:lnSpc>
                <a:spcPct val="100000"/>
              </a:lnSpc>
              <a:spcAft>
                <a:spcPts val="0"/>
              </a:spcAft>
              <a:buClr>
                <a:schemeClr val="accent3"/>
              </a:buClr>
            </a:pPr>
            <a:r>
              <a:rPr lang="sv-SE" altLang="sv-SE" sz="1800" dirty="0"/>
              <a:t>Försäkringsgivare är därför företag - försäkringsbolag - som yrkesmässigt driver en verksamhet som går ut på att ingå ett stort antal avtal på likartade villkor</a:t>
            </a:r>
          </a:p>
          <a:p>
            <a:pPr>
              <a:lnSpc>
                <a:spcPct val="100000"/>
              </a:lnSpc>
              <a:buClr>
                <a:schemeClr val="accent3"/>
              </a:buClr>
            </a:pPr>
            <a:endParaRPr lang="sv-SE" altLang="sv-SE" sz="1800" dirty="0"/>
          </a:p>
          <a:p>
            <a:pPr>
              <a:lnSpc>
                <a:spcPct val="100000"/>
              </a:lnSpc>
              <a:buClr>
                <a:schemeClr val="accent3"/>
              </a:buClr>
            </a:pPr>
            <a:r>
              <a:rPr lang="sv-SE" altLang="sv-SE" sz="1800" dirty="0"/>
              <a:t>Fysiska personer kan bara driva försäkringsrörelse genom Lloyd’s</a:t>
            </a:r>
          </a:p>
          <a:p>
            <a:pPr>
              <a:lnSpc>
                <a:spcPct val="80000"/>
              </a:lnSpc>
              <a:buClr>
                <a:schemeClr val="accent3"/>
              </a:buClr>
            </a:pPr>
            <a:endParaRPr lang="sv-SE" altLang="sv-SE" sz="1800" dirty="0"/>
          </a:p>
        </p:txBody>
      </p:sp>
      <p:sp>
        <p:nvSpPr>
          <p:cNvPr id="3" name="Picture Placeholder 2"/>
          <p:cNvSpPr>
            <a:spLocks noGrp="1"/>
          </p:cNvSpPr>
          <p:nvPr>
            <p:ph type="pic" sz="quarter" idx="13"/>
          </p:nvPr>
        </p:nvSpPr>
        <p:spPr/>
        <p:txBody>
          <a:bodyPr/>
          <a:lstStyle/>
          <a:p>
            <a:endParaRPr lang="sv-SE"/>
          </a:p>
        </p:txBody>
      </p:sp>
      <p:sp>
        <p:nvSpPr>
          <p:cNvPr id="2" name="DokRef"/>
          <p:cNvSpPr txBox="1"/>
          <p:nvPr/>
        </p:nvSpPr>
        <p:spPr>
          <a:xfrm>
            <a:off x="0" y="5996226"/>
            <a:ext cx="169277" cy="861774"/>
          </a:xfrm>
          <a:prstGeom prst="rect">
            <a:avLst/>
          </a:prstGeom>
          <a:noFill/>
        </p:spPr>
        <p:txBody>
          <a:bodyPr vert="vert270" lIns="0" bIns="190500" rtlCol="0">
            <a:spAutoFit/>
          </a:bodyPr>
          <a:lstStyle/>
          <a:p>
            <a:endParaRPr lang="sv-SE" sz="500" dirty="0">
              <a:solidFill>
                <a:srgbClr val="898989"/>
              </a:solidFill>
            </a:endParaRPr>
          </a:p>
        </p:txBody>
      </p:sp>
    </p:spTree>
    <p:extLst>
      <p:ext uri="{BB962C8B-B14F-4D97-AF65-F5344CB8AC3E}">
        <p14:creationId xmlns:p14="http://schemas.microsoft.com/office/powerpoint/2010/main" val="11884874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2"/>
          <p:cNvSpPr>
            <a:spLocks noGrp="1" noChangeArrowheads="1"/>
          </p:cNvSpPr>
          <p:nvPr>
            <p:ph type="title"/>
          </p:nvPr>
        </p:nvSpPr>
        <p:spPr/>
        <p:txBody>
          <a:bodyPr/>
          <a:lstStyle/>
          <a:p>
            <a:pPr marL="0" indent="0">
              <a:lnSpc>
                <a:spcPct val="100000"/>
              </a:lnSpc>
            </a:pPr>
            <a:r>
              <a:rPr lang="sv-SE" altLang="zh-CN" sz="2400" dirty="0">
                <a:ea typeface="宋体" charset="-122"/>
              </a:rPr>
              <a:t>…åtar sig mot vederlag i form av en försäkringspremie…</a:t>
            </a:r>
          </a:p>
        </p:txBody>
      </p:sp>
      <p:sp>
        <p:nvSpPr>
          <p:cNvPr id="9222" name="Rectangle 3"/>
          <p:cNvSpPr>
            <a:spLocks noGrp="1" noChangeArrowheads="1"/>
          </p:cNvSpPr>
          <p:nvPr>
            <p:ph type="body" sz="quarter" idx="13"/>
          </p:nvPr>
        </p:nvSpPr>
        <p:spPr/>
        <p:txBody>
          <a:bodyPr>
            <a:noAutofit/>
          </a:bodyPr>
          <a:lstStyle/>
          <a:p>
            <a:pPr>
              <a:lnSpc>
                <a:spcPct val="100000"/>
              </a:lnSpc>
              <a:buClr>
                <a:schemeClr val="accent3"/>
              </a:buClr>
            </a:pPr>
            <a:endParaRPr lang="sv-SE" altLang="sv-SE" sz="1600" b="0" dirty="0"/>
          </a:p>
          <a:p>
            <a:pPr>
              <a:lnSpc>
                <a:spcPct val="100000"/>
              </a:lnSpc>
              <a:buClr>
                <a:schemeClr val="accent3"/>
              </a:buClr>
            </a:pPr>
            <a:r>
              <a:rPr lang="sv-SE" altLang="sv-SE" sz="1600" b="0" dirty="0"/>
              <a:t>Försäkringspremien är grundad på en beräkning av värdet av försäkringsgivarens åtagande som utförts med                                </a:t>
            </a:r>
            <a:r>
              <a:rPr lang="sv-SE" altLang="sv-SE" sz="1600" dirty="0">
                <a:solidFill>
                  <a:srgbClr val="FF0000"/>
                </a:solidFill>
              </a:rPr>
              <a:t>vedertagna försäkringstekniska metoder</a:t>
            </a:r>
          </a:p>
          <a:p>
            <a:pPr>
              <a:lnSpc>
                <a:spcPct val="100000"/>
              </a:lnSpc>
              <a:buClr>
                <a:schemeClr val="accent3"/>
              </a:buClr>
            </a:pPr>
            <a:endParaRPr lang="sv-SE" altLang="sv-SE" sz="1600" b="0" dirty="0"/>
          </a:p>
          <a:p>
            <a:pPr>
              <a:lnSpc>
                <a:spcPct val="100000"/>
              </a:lnSpc>
              <a:buClr>
                <a:schemeClr val="accent3"/>
              </a:buClr>
            </a:pPr>
            <a:r>
              <a:rPr lang="sv-SE" altLang="sv-SE" sz="1600" b="0" dirty="0"/>
              <a:t>Försäkringspremien ska motsvara ”förväntningsvärdet av ersättningsbetalningarna” = </a:t>
            </a:r>
            <a:r>
              <a:rPr lang="sv-SE" altLang="sv-SE" sz="1600" dirty="0">
                <a:solidFill>
                  <a:srgbClr val="FF0000"/>
                </a:solidFill>
              </a:rPr>
              <a:t>ekvivalensprincipen</a:t>
            </a:r>
          </a:p>
          <a:p>
            <a:pPr>
              <a:lnSpc>
                <a:spcPct val="100000"/>
              </a:lnSpc>
              <a:buClr>
                <a:schemeClr val="accent3"/>
              </a:buClr>
            </a:pPr>
            <a:endParaRPr lang="sv-SE" altLang="sv-SE" sz="1600" dirty="0"/>
          </a:p>
        </p:txBody>
      </p:sp>
    </p:spTree>
    <p:extLst>
      <p:ext uri="{BB962C8B-B14F-4D97-AF65-F5344CB8AC3E}">
        <p14:creationId xmlns:p14="http://schemas.microsoft.com/office/powerpoint/2010/main" val="3457132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2"/>
          <p:cNvSpPr>
            <a:spLocks noGrp="1" noChangeArrowheads="1"/>
          </p:cNvSpPr>
          <p:nvPr>
            <p:ph type="title"/>
          </p:nvPr>
        </p:nvSpPr>
        <p:spPr/>
        <p:txBody>
          <a:bodyPr/>
          <a:lstStyle/>
          <a:p>
            <a:pPr>
              <a:lnSpc>
                <a:spcPct val="100000"/>
              </a:lnSpc>
            </a:pPr>
            <a:r>
              <a:rPr lang="sv-SE" altLang="zh-CN" sz="2400" dirty="0">
                <a:ea typeface="宋体" charset="-122"/>
              </a:rPr>
              <a:t>…ett visst ansvar:…</a:t>
            </a:r>
          </a:p>
        </p:txBody>
      </p:sp>
      <p:sp>
        <p:nvSpPr>
          <p:cNvPr id="6" name="Text Placeholder 5"/>
          <p:cNvSpPr>
            <a:spLocks noGrp="1"/>
          </p:cNvSpPr>
          <p:nvPr>
            <p:ph type="body" sz="quarter" idx="18"/>
          </p:nvPr>
        </p:nvSpPr>
        <p:spPr/>
        <p:txBody>
          <a:bodyPr>
            <a:normAutofit fontScale="92500" lnSpcReduction="10000"/>
          </a:bodyPr>
          <a:lstStyle/>
          <a:p>
            <a:pPr>
              <a:lnSpc>
                <a:spcPct val="100000"/>
              </a:lnSpc>
              <a:buClr>
                <a:schemeClr val="accent3"/>
              </a:buClr>
            </a:pPr>
            <a:endParaRPr lang="sv-SE" altLang="zh-CN" sz="1400" dirty="0">
              <a:ea typeface="宋体" charset="-122"/>
            </a:endParaRPr>
          </a:p>
        </p:txBody>
      </p:sp>
      <p:sp>
        <p:nvSpPr>
          <p:cNvPr id="9222" name="Rectangle 3"/>
          <p:cNvSpPr>
            <a:spLocks noGrp="1" noChangeArrowheads="1"/>
          </p:cNvSpPr>
          <p:nvPr>
            <p:ph type="body" sz="quarter" idx="17"/>
          </p:nvPr>
        </p:nvSpPr>
        <p:spPr>
          <a:xfrm>
            <a:off x="464400" y="1484784"/>
            <a:ext cx="6369019" cy="4680000"/>
          </a:xfrm>
        </p:spPr>
        <p:txBody>
          <a:bodyPr>
            <a:normAutofit/>
          </a:bodyPr>
          <a:lstStyle/>
          <a:p>
            <a:pPr>
              <a:lnSpc>
                <a:spcPct val="100000"/>
              </a:lnSpc>
              <a:buClr>
                <a:schemeClr val="accent3"/>
              </a:buClr>
            </a:pPr>
            <a:endParaRPr lang="sv-SE" altLang="zh-CN" sz="1800" b="1" i="1" dirty="0">
              <a:ea typeface="宋体" charset="-122"/>
            </a:endParaRPr>
          </a:p>
          <a:p>
            <a:pPr>
              <a:lnSpc>
                <a:spcPct val="100000"/>
              </a:lnSpc>
              <a:buClr>
                <a:schemeClr val="accent3"/>
              </a:buClr>
            </a:pPr>
            <a:r>
              <a:rPr lang="sv-SE" altLang="sv-SE" sz="1800" dirty="0"/>
              <a:t>Utmärkande för försäkringsavtal är att försäkringsgivarens </a:t>
            </a:r>
            <a:r>
              <a:rPr lang="sv-SE" altLang="sv-SE" sz="1800" i="1" dirty="0"/>
              <a:t>åtagande</a:t>
            </a:r>
            <a:r>
              <a:rPr lang="sv-SE" altLang="sv-SE" sz="1800" dirty="0"/>
              <a:t> inte avser att omedelbart eller ovillkorligt fullgöra något, utan att </a:t>
            </a:r>
            <a:r>
              <a:rPr lang="sv-SE" altLang="sv-SE" sz="1800" b="1" i="1" dirty="0">
                <a:solidFill>
                  <a:srgbClr val="FF0000"/>
                </a:solidFill>
              </a:rPr>
              <a:t>påta sig ett visst ansvar</a:t>
            </a:r>
          </a:p>
          <a:p>
            <a:pPr>
              <a:lnSpc>
                <a:spcPct val="100000"/>
              </a:lnSpc>
              <a:buClr>
                <a:schemeClr val="accent3"/>
              </a:buClr>
            </a:pPr>
            <a:endParaRPr lang="sv-SE" altLang="sv-SE" sz="1800" i="1" dirty="0"/>
          </a:p>
          <a:p>
            <a:pPr>
              <a:lnSpc>
                <a:spcPct val="100000"/>
              </a:lnSpc>
              <a:spcBef>
                <a:spcPts val="0"/>
              </a:spcBef>
              <a:spcAft>
                <a:spcPts val="0"/>
              </a:spcAft>
              <a:buClr>
                <a:schemeClr val="accent3"/>
              </a:buClr>
            </a:pPr>
            <a:r>
              <a:rPr lang="sv-SE" altLang="sv-SE" sz="1800" dirty="0"/>
              <a:t>Försäkringsavtalet betecknas därför som</a:t>
            </a:r>
          </a:p>
          <a:p>
            <a:pPr marL="0" indent="0">
              <a:lnSpc>
                <a:spcPct val="100000"/>
              </a:lnSpc>
              <a:spcBef>
                <a:spcPts val="0"/>
              </a:spcBef>
              <a:buClr>
                <a:schemeClr val="accent3"/>
              </a:buClr>
              <a:buNone/>
            </a:pPr>
            <a:r>
              <a:rPr lang="sv-SE" altLang="sv-SE" sz="1800" dirty="0"/>
              <a:t>   </a:t>
            </a:r>
            <a:r>
              <a:rPr lang="sv-SE" altLang="sv-SE" sz="1800" b="1" i="1" dirty="0">
                <a:solidFill>
                  <a:srgbClr val="FF0000"/>
                </a:solidFill>
              </a:rPr>
              <a:t>ett varaktigt avtal</a:t>
            </a:r>
            <a:endParaRPr lang="sv-SE" altLang="zh-CN" sz="1800" dirty="0">
              <a:ea typeface="宋体" charset="-122"/>
            </a:endParaRPr>
          </a:p>
        </p:txBody>
      </p:sp>
      <p:sp>
        <p:nvSpPr>
          <p:cNvPr id="2" name="DokRef"/>
          <p:cNvSpPr txBox="1"/>
          <p:nvPr/>
        </p:nvSpPr>
        <p:spPr>
          <a:xfrm>
            <a:off x="0" y="5996226"/>
            <a:ext cx="169277" cy="861774"/>
          </a:xfrm>
          <a:prstGeom prst="rect">
            <a:avLst/>
          </a:prstGeom>
          <a:noFill/>
        </p:spPr>
        <p:txBody>
          <a:bodyPr vert="vert270" lIns="0" bIns="190500" rtlCol="0">
            <a:spAutoFit/>
          </a:bodyPr>
          <a:lstStyle/>
          <a:p>
            <a:endParaRPr lang="sv-SE" sz="500" dirty="0">
              <a:solidFill>
                <a:srgbClr val="898989"/>
              </a:solidFill>
            </a:endParaRPr>
          </a:p>
        </p:txBody>
      </p:sp>
    </p:spTree>
    <p:extLst>
      <p:ext uri="{BB962C8B-B14F-4D97-AF65-F5344CB8AC3E}">
        <p14:creationId xmlns:p14="http://schemas.microsoft.com/office/powerpoint/2010/main" val="21696386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sv-SE" altLang="sv-SE" sz="2200" dirty="0">
                <a:solidFill>
                  <a:schemeClr val="tx1">
                    <a:lumMod val="65000"/>
                    <a:lumOff val="35000"/>
                  </a:schemeClr>
                </a:solidFill>
              </a:rPr>
              <a:t>Vinge Corporate Insurance</a:t>
            </a:r>
            <a:endParaRPr lang="sv-SE" sz="2200" dirty="0">
              <a:solidFill>
                <a:schemeClr val="tx1">
                  <a:lumMod val="65000"/>
                  <a:lumOff val="35000"/>
                </a:schemeClr>
              </a:solidFill>
            </a:endParaRPr>
          </a:p>
        </p:txBody>
      </p:sp>
      <p:grpSp>
        <p:nvGrpSpPr>
          <p:cNvPr id="16" name="Group 15"/>
          <p:cNvGrpSpPr/>
          <p:nvPr/>
        </p:nvGrpSpPr>
        <p:grpSpPr>
          <a:xfrm>
            <a:off x="447675" y="1478480"/>
            <a:ext cx="9039473" cy="4728878"/>
            <a:chOff x="333439" y="1323416"/>
            <a:chExt cx="9039473" cy="4728878"/>
          </a:xfrm>
        </p:grpSpPr>
        <p:pic>
          <p:nvPicPr>
            <p:cNvPr id="25" name="Picture 2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40216" y="3614148"/>
              <a:ext cx="1443724" cy="1564034"/>
            </a:xfrm>
            <a:prstGeom prst="rect">
              <a:avLst/>
            </a:prstGeom>
          </p:spPr>
        </p:pic>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098769" y="3610632"/>
              <a:ext cx="1440000" cy="15600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34027" y="3610631"/>
              <a:ext cx="1440000" cy="1560000"/>
            </a:xfrm>
            <a:prstGeom prst="rect">
              <a:avLst/>
            </a:prstGeom>
          </p:spPr>
        </p:pic>
        <p:sp>
          <p:nvSpPr>
            <p:cNvPr id="8" name="TextBox 7"/>
            <p:cNvSpPr txBox="1"/>
            <p:nvPr/>
          </p:nvSpPr>
          <p:spPr>
            <a:xfrm>
              <a:off x="5343644" y="2915225"/>
              <a:ext cx="2320633" cy="861774"/>
            </a:xfrm>
            <a:prstGeom prst="rect">
              <a:avLst/>
            </a:prstGeom>
            <a:noFill/>
          </p:spPr>
          <p:txBody>
            <a:bodyPr wrap="square" rtlCol="0">
              <a:spAutoFit/>
            </a:bodyPr>
            <a:lstStyle/>
            <a:p>
              <a:pPr lvl="0">
                <a:lnSpc>
                  <a:spcPts val="2000"/>
                </a:lnSpc>
              </a:pPr>
              <a:r>
                <a:rPr lang="sv-SE" altLang="sv-SE" sz="1200" b="1" kern="0" dirty="0">
                  <a:solidFill>
                    <a:schemeClr val="tx1">
                      <a:lumMod val="85000"/>
                      <a:lumOff val="15000"/>
                    </a:schemeClr>
                  </a:solidFill>
                </a:rPr>
                <a:t>Paulina Malmberg </a:t>
              </a:r>
            </a:p>
            <a:p>
              <a:pPr>
                <a:lnSpc>
                  <a:spcPts val="2000"/>
                </a:lnSpc>
              </a:pPr>
              <a:r>
                <a:rPr lang="sv-SE" altLang="sv-SE" sz="1200" kern="0" dirty="0">
                  <a:solidFill>
                    <a:schemeClr val="tx1">
                      <a:lumMod val="85000"/>
                      <a:lumOff val="15000"/>
                    </a:schemeClr>
                  </a:solidFill>
                </a:rPr>
                <a:t>Försäkringsrätt</a:t>
              </a:r>
            </a:p>
            <a:p>
              <a:pPr lvl="0">
                <a:lnSpc>
                  <a:spcPts val="2000"/>
                </a:lnSpc>
              </a:pPr>
              <a:endParaRPr lang="sv-SE" altLang="sv-SE" sz="1200" kern="0" dirty="0">
                <a:solidFill>
                  <a:schemeClr val="tx1">
                    <a:lumMod val="85000"/>
                    <a:lumOff val="15000"/>
                  </a:schemeClr>
                </a:solidFill>
              </a:endParaRPr>
            </a:p>
          </p:txBody>
        </p:sp>
        <p:grpSp>
          <p:nvGrpSpPr>
            <p:cNvPr id="3" name="Group 2"/>
            <p:cNvGrpSpPr/>
            <p:nvPr/>
          </p:nvGrpSpPr>
          <p:grpSpPr>
            <a:xfrm>
              <a:off x="2098769" y="1323417"/>
              <a:ext cx="2547058" cy="2432727"/>
              <a:chOff x="2098769" y="1323417"/>
              <a:chExt cx="2547058" cy="2432727"/>
            </a:xfrm>
          </p:grpSpPr>
          <p:pic>
            <p:nvPicPr>
              <p:cNvPr id="5" name="Picture 4"/>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098769" y="1323417"/>
                <a:ext cx="1440000" cy="1612290"/>
              </a:xfrm>
              <a:prstGeom prst="rect">
                <a:avLst/>
              </a:prstGeom>
            </p:spPr>
          </p:pic>
          <p:sp>
            <p:nvSpPr>
              <p:cNvPr id="11" name="TextBox 10"/>
              <p:cNvSpPr txBox="1"/>
              <p:nvPr/>
            </p:nvSpPr>
            <p:spPr>
              <a:xfrm>
                <a:off x="2098769" y="2894370"/>
                <a:ext cx="2547058" cy="861774"/>
              </a:xfrm>
              <a:prstGeom prst="rect">
                <a:avLst/>
              </a:prstGeom>
              <a:noFill/>
            </p:spPr>
            <p:txBody>
              <a:bodyPr wrap="square" rtlCol="0">
                <a:spAutoFit/>
              </a:bodyPr>
              <a:lstStyle/>
              <a:p>
                <a:pPr lvl="0">
                  <a:lnSpc>
                    <a:spcPts val="2000"/>
                  </a:lnSpc>
                </a:pPr>
                <a:r>
                  <a:rPr lang="sv-SE" altLang="sv-SE" sz="1200" b="1" kern="0" dirty="0">
                    <a:solidFill>
                      <a:schemeClr val="tx1">
                        <a:lumMod val="85000"/>
                        <a:lumOff val="15000"/>
                      </a:schemeClr>
                    </a:solidFill>
                  </a:rPr>
                  <a:t>Fabian Ekeblad</a:t>
                </a:r>
              </a:p>
              <a:p>
                <a:pPr>
                  <a:lnSpc>
                    <a:spcPts val="2000"/>
                  </a:lnSpc>
                </a:pPr>
                <a:r>
                  <a:rPr lang="sv-SE" altLang="sv-SE" sz="1200" kern="0" dirty="0">
                    <a:solidFill>
                      <a:schemeClr val="tx1">
                        <a:lumMod val="85000"/>
                        <a:lumOff val="15000"/>
                      </a:schemeClr>
                    </a:solidFill>
                  </a:rPr>
                  <a:t>Försäkringsrätt</a:t>
                </a:r>
              </a:p>
              <a:p>
                <a:pPr lvl="0">
                  <a:lnSpc>
                    <a:spcPts val="2000"/>
                  </a:lnSpc>
                </a:pPr>
                <a:endParaRPr lang="sv-SE" altLang="sv-SE" sz="1200" kern="0" dirty="0">
                  <a:solidFill>
                    <a:schemeClr val="tx1">
                      <a:lumMod val="85000"/>
                      <a:lumOff val="15000"/>
                    </a:schemeClr>
                  </a:solidFill>
                </a:endParaRPr>
              </a:p>
            </p:txBody>
          </p:sp>
        </p:grpSp>
        <p:pic>
          <p:nvPicPr>
            <p:cNvPr id="13" name="Picture 1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439164" y="1323416"/>
              <a:ext cx="1440000" cy="1612291"/>
            </a:xfrm>
            <a:prstGeom prst="rect">
              <a:avLst/>
            </a:prstGeom>
          </p:spPr>
        </p:pic>
        <p:grpSp>
          <p:nvGrpSpPr>
            <p:cNvPr id="2" name="Group 1"/>
            <p:cNvGrpSpPr/>
            <p:nvPr/>
          </p:nvGrpSpPr>
          <p:grpSpPr>
            <a:xfrm>
              <a:off x="333439" y="1323416"/>
              <a:ext cx="2410330" cy="2181382"/>
              <a:chOff x="280099" y="1323416"/>
              <a:chExt cx="2410330" cy="2181382"/>
            </a:xfrm>
          </p:grpSpPr>
          <p:pic>
            <p:nvPicPr>
              <p:cNvPr id="6" name="Picture 5"/>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30393" y="1323416"/>
                <a:ext cx="1440000" cy="1560000"/>
              </a:xfrm>
              <a:prstGeom prst="rect">
                <a:avLst/>
              </a:prstGeom>
            </p:spPr>
          </p:pic>
          <p:sp>
            <p:nvSpPr>
              <p:cNvPr id="12" name="TextBox 11"/>
              <p:cNvSpPr txBox="1"/>
              <p:nvPr/>
            </p:nvSpPr>
            <p:spPr>
              <a:xfrm>
                <a:off x="280099" y="2899504"/>
                <a:ext cx="2410330" cy="605294"/>
              </a:xfrm>
              <a:prstGeom prst="rect">
                <a:avLst/>
              </a:prstGeom>
              <a:noFill/>
            </p:spPr>
            <p:txBody>
              <a:bodyPr wrap="square" rtlCol="0">
                <a:spAutoFit/>
              </a:bodyPr>
              <a:lstStyle/>
              <a:p>
                <a:pPr lvl="0">
                  <a:lnSpc>
                    <a:spcPts val="2000"/>
                  </a:lnSpc>
                </a:pPr>
                <a:r>
                  <a:rPr lang="sv-SE" altLang="sv-SE" sz="1200" b="1" kern="0" dirty="0">
                    <a:solidFill>
                      <a:schemeClr val="tx1">
                        <a:lumMod val="85000"/>
                        <a:lumOff val="15000"/>
                      </a:schemeClr>
                    </a:solidFill>
                  </a:rPr>
                  <a:t>Per Johan Eckerberg </a:t>
                </a:r>
                <a:endParaRPr lang="sv-SE" altLang="sv-SE" sz="1200" kern="0" dirty="0">
                  <a:solidFill>
                    <a:schemeClr val="tx1">
                      <a:lumMod val="85000"/>
                      <a:lumOff val="15000"/>
                    </a:schemeClr>
                  </a:solidFill>
                </a:endParaRPr>
              </a:p>
              <a:p>
                <a:pPr lvl="0">
                  <a:lnSpc>
                    <a:spcPts val="2000"/>
                  </a:lnSpc>
                </a:pPr>
                <a:r>
                  <a:rPr lang="sv-SE" altLang="sv-SE" sz="1200" kern="0" dirty="0">
                    <a:solidFill>
                      <a:schemeClr val="tx1">
                        <a:lumMod val="85000"/>
                        <a:lumOff val="15000"/>
                      </a:schemeClr>
                    </a:solidFill>
                  </a:rPr>
                  <a:t>Försäkringsrätt</a:t>
                </a:r>
              </a:p>
            </p:txBody>
          </p:sp>
        </p:grpSp>
        <p:sp>
          <p:nvSpPr>
            <p:cNvPr id="15" name="TextBox 14"/>
            <p:cNvSpPr txBox="1"/>
            <p:nvPr/>
          </p:nvSpPr>
          <p:spPr>
            <a:xfrm>
              <a:off x="7052278" y="2910730"/>
              <a:ext cx="2320633" cy="861774"/>
            </a:xfrm>
            <a:prstGeom prst="rect">
              <a:avLst/>
            </a:prstGeom>
            <a:noFill/>
          </p:spPr>
          <p:txBody>
            <a:bodyPr wrap="square" rtlCol="0">
              <a:spAutoFit/>
            </a:bodyPr>
            <a:lstStyle/>
            <a:p>
              <a:pPr lvl="0">
                <a:lnSpc>
                  <a:spcPts val="2000"/>
                </a:lnSpc>
              </a:pPr>
              <a:r>
                <a:rPr lang="sv-SE" altLang="sv-SE" sz="1200" b="1" kern="0" dirty="0">
                  <a:solidFill>
                    <a:schemeClr val="tx1">
                      <a:lumMod val="85000"/>
                      <a:lumOff val="15000"/>
                    </a:schemeClr>
                  </a:solidFill>
                </a:rPr>
                <a:t>Moa Bodin</a:t>
              </a:r>
            </a:p>
            <a:p>
              <a:pPr>
                <a:lnSpc>
                  <a:spcPts val="2000"/>
                </a:lnSpc>
              </a:pPr>
              <a:r>
                <a:rPr lang="sv-SE" altLang="sv-SE" sz="1200" kern="0" dirty="0">
                  <a:solidFill>
                    <a:schemeClr val="tx1">
                      <a:lumMod val="85000"/>
                      <a:lumOff val="15000"/>
                    </a:schemeClr>
                  </a:solidFill>
                </a:rPr>
                <a:t>Försäkringsrätt</a:t>
              </a:r>
            </a:p>
            <a:p>
              <a:pPr lvl="0">
                <a:lnSpc>
                  <a:spcPts val="2000"/>
                </a:lnSpc>
              </a:pPr>
              <a:r>
                <a:rPr lang="sv-SE" altLang="sv-SE" sz="1200" kern="0" dirty="0">
                  <a:solidFill>
                    <a:schemeClr val="tx1">
                      <a:lumMod val="85000"/>
                      <a:lumOff val="15000"/>
                    </a:schemeClr>
                  </a:solidFill>
                </a:rPr>
                <a:t> </a:t>
              </a:r>
            </a:p>
          </p:txBody>
        </p:sp>
        <p:sp>
          <p:nvSpPr>
            <p:cNvPr id="18" name="TextBox 17"/>
            <p:cNvSpPr txBox="1"/>
            <p:nvPr/>
          </p:nvSpPr>
          <p:spPr>
            <a:xfrm>
              <a:off x="3666781" y="5179566"/>
              <a:ext cx="2320633" cy="576248"/>
            </a:xfrm>
            <a:prstGeom prst="rect">
              <a:avLst/>
            </a:prstGeom>
            <a:noFill/>
          </p:spPr>
          <p:txBody>
            <a:bodyPr wrap="square" rtlCol="0">
              <a:spAutoFit/>
            </a:bodyPr>
            <a:lstStyle/>
            <a:p>
              <a:pPr lvl="0">
                <a:lnSpc>
                  <a:spcPts val="2000"/>
                </a:lnSpc>
              </a:pPr>
              <a:r>
                <a:rPr lang="sv-SE" altLang="sv-SE" sz="1200" b="1" kern="0" dirty="0">
                  <a:solidFill>
                    <a:schemeClr val="tx1">
                      <a:lumMod val="85000"/>
                      <a:lumOff val="15000"/>
                    </a:schemeClr>
                  </a:solidFill>
                </a:rPr>
                <a:t>Åsa Gotthardsson</a:t>
              </a:r>
              <a:endParaRPr lang="sv-SE" altLang="sv-SE" sz="800" b="1" kern="0" dirty="0">
                <a:solidFill>
                  <a:schemeClr val="tx1">
                    <a:lumMod val="85000"/>
                    <a:lumOff val="15000"/>
                  </a:schemeClr>
                </a:solidFill>
              </a:endParaRPr>
            </a:p>
            <a:p>
              <a:pPr lvl="0">
                <a:lnSpc>
                  <a:spcPts val="2000"/>
                </a:lnSpc>
              </a:pPr>
              <a:r>
                <a:rPr lang="sv-SE" altLang="sv-SE" sz="1200" kern="0" dirty="0">
                  <a:solidFill>
                    <a:schemeClr val="tx1">
                      <a:lumMod val="85000"/>
                      <a:lumOff val="15000"/>
                    </a:schemeClr>
                  </a:solidFill>
                </a:rPr>
                <a:t>Försäkring - Arbetsrätt</a:t>
              </a:r>
            </a:p>
          </p:txBody>
        </p:sp>
        <p:sp>
          <p:nvSpPr>
            <p:cNvPr id="19" name="TextBox 18"/>
            <p:cNvSpPr txBox="1"/>
            <p:nvPr/>
          </p:nvSpPr>
          <p:spPr>
            <a:xfrm>
              <a:off x="1995357" y="5190520"/>
              <a:ext cx="2547058" cy="605294"/>
            </a:xfrm>
            <a:prstGeom prst="rect">
              <a:avLst/>
            </a:prstGeom>
            <a:noFill/>
          </p:spPr>
          <p:txBody>
            <a:bodyPr wrap="square" rtlCol="0">
              <a:spAutoFit/>
            </a:bodyPr>
            <a:lstStyle/>
            <a:p>
              <a:pPr lvl="0">
                <a:lnSpc>
                  <a:spcPts val="2000"/>
                </a:lnSpc>
              </a:pPr>
              <a:r>
                <a:rPr lang="sv-SE" altLang="sv-SE" sz="1200" b="1" kern="0" dirty="0">
                  <a:solidFill>
                    <a:schemeClr val="tx1">
                      <a:lumMod val="85000"/>
                      <a:lumOff val="15000"/>
                    </a:schemeClr>
                  </a:solidFill>
                </a:rPr>
                <a:t>Mattias Rosengren</a:t>
              </a:r>
            </a:p>
            <a:p>
              <a:pPr lvl="0">
                <a:lnSpc>
                  <a:spcPts val="2000"/>
                </a:lnSpc>
              </a:pPr>
              <a:r>
                <a:rPr lang="sv-SE" altLang="sv-SE" sz="1200" kern="0" dirty="0">
                  <a:solidFill>
                    <a:schemeClr val="tx1">
                      <a:lumMod val="85000"/>
                      <a:lumOff val="15000"/>
                    </a:schemeClr>
                  </a:solidFill>
                </a:rPr>
                <a:t>Försäkring - Tvist</a:t>
              </a:r>
            </a:p>
          </p:txBody>
        </p:sp>
        <p:sp>
          <p:nvSpPr>
            <p:cNvPr id="22" name="TextBox 21"/>
            <p:cNvSpPr txBox="1"/>
            <p:nvPr/>
          </p:nvSpPr>
          <p:spPr>
            <a:xfrm>
              <a:off x="333439" y="5190520"/>
              <a:ext cx="1540588" cy="861774"/>
            </a:xfrm>
            <a:prstGeom prst="rect">
              <a:avLst/>
            </a:prstGeom>
            <a:noFill/>
          </p:spPr>
          <p:txBody>
            <a:bodyPr wrap="square" rtlCol="0">
              <a:spAutoFit/>
            </a:bodyPr>
            <a:lstStyle/>
            <a:p>
              <a:pPr lvl="0">
                <a:lnSpc>
                  <a:spcPts val="2000"/>
                </a:lnSpc>
              </a:pPr>
              <a:r>
                <a:rPr lang="sv-SE" altLang="sv-SE" sz="1200" b="1" kern="0" dirty="0">
                  <a:solidFill>
                    <a:schemeClr val="tx1">
                      <a:lumMod val="85000"/>
                      <a:lumOff val="15000"/>
                    </a:schemeClr>
                  </a:solidFill>
                </a:rPr>
                <a:t>Emma Stuart Beck</a:t>
              </a:r>
              <a:endParaRPr lang="sv-SE" altLang="sv-SE" sz="1200" kern="0" dirty="0">
                <a:solidFill>
                  <a:schemeClr val="tx1">
                    <a:lumMod val="85000"/>
                    <a:lumOff val="15000"/>
                  </a:schemeClr>
                </a:solidFill>
              </a:endParaRPr>
            </a:p>
            <a:p>
              <a:pPr lvl="0">
                <a:lnSpc>
                  <a:spcPts val="2000"/>
                </a:lnSpc>
              </a:pPr>
              <a:r>
                <a:rPr lang="sv-SE" altLang="sv-SE" sz="1200" kern="0" dirty="0">
                  <a:solidFill>
                    <a:schemeClr val="tx1">
                      <a:lumMod val="85000"/>
                      <a:lumOff val="15000"/>
                    </a:schemeClr>
                  </a:solidFill>
                </a:rPr>
                <a:t>Försäkring -Värdepapper</a:t>
              </a:r>
            </a:p>
          </p:txBody>
        </p:sp>
        <p:sp>
          <p:nvSpPr>
            <p:cNvPr id="23" name="TextBox 22"/>
            <p:cNvSpPr txBox="1"/>
            <p:nvPr/>
          </p:nvSpPr>
          <p:spPr>
            <a:xfrm>
              <a:off x="5343645" y="5179566"/>
              <a:ext cx="2320633" cy="605294"/>
            </a:xfrm>
            <a:prstGeom prst="rect">
              <a:avLst/>
            </a:prstGeom>
            <a:noFill/>
          </p:spPr>
          <p:txBody>
            <a:bodyPr wrap="square" rtlCol="0">
              <a:spAutoFit/>
            </a:bodyPr>
            <a:lstStyle/>
            <a:p>
              <a:pPr lvl="0">
                <a:lnSpc>
                  <a:spcPts val="2000"/>
                </a:lnSpc>
              </a:pPr>
              <a:r>
                <a:rPr lang="sv-SE" altLang="sv-SE" sz="1200" b="1" kern="0" dirty="0">
                  <a:solidFill>
                    <a:schemeClr val="tx1">
                      <a:lumMod val="85000"/>
                      <a:lumOff val="15000"/>
                    </a:schemeClr>
                  </a:solidFill>
                </a:rPr>
                <a:t>Nicklas </a:t>
              </a:r>
              <a:r>
                <a:rPr lang="sv-SE" altLang="sv-SE" sz="1200" b="1" kern="0" dirty="0" err="1">
                  <a:solidFill>
                    <a:schemeClr val="tx1">
                      <a:lumMod val="85000"/>
                      <a:lumOff val="15000"/>
                    </a:schemeClr>
                  </a:solidFill>
                </a:rPr>
                <a:t>Thorgerzon</a:t>
              </a:r>
              <a:endParaRPr lang="sv-SE" altLang="sv-SE" sz="1200" b="1" kern="0" dirty="0">
                <a:solidFill>
                  <a:schemeClr val="tx1">
                    <a:lumMod val="85000"/>
                    <a:lumOff val="15000"/>
                  </a:schemeClr>
                </a:solidFill>
              </a:endParaRPr>
            </a:p>
            <a:p>
              <a:pPr lvl="0">
                <a:lnSpc>
                  <a:spcPts val="2000"/>
                </a:lnSpc>
              </a:pPr>
              <a:r>
                <a:rPr lang="sv-SE" altLang="sv-SE" sz="1200" kern="0" dirty="0">
                  <a:solidFill>
                    <a:schemeClr val="tx1">
                      <a:lumMod val="85000"/>
                      <a:lumOff val="15000"/>
                    </a:schemeClr>
                  </a:solidFill>
                </a:rPr>
                <a:t>Försäkring - IT</a:t>
              </a:r>
            </a:p>
          </p:txBody>
        </p:sp>
        <p:pic>
          <p:nvPicPr>
            <p:cNvPr id="26" name="Picture 25"/>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7143719" y="3610632"/>
              <a:ext cx="1440000" cy="1560000"/>
            </a:xfrm>
            <a:prstGeom prst="rect">
              <a:avLst/>
            </a:prstGeom>
          </p:spPr>
        </p:pic>
        <p:sp>
          <p:nvSpPr>
            <p:cNvPr id="28" name="TextBox 27"/>
            <p:cNvSpPr txBox="1"/>
            <p:nvPr/>
          </p:nvSpPr>
          <p:spPr>
            <a:xfrm>
              <a:off x="7052279" y="5179566"/>
              <a:ext cx="2320633" cy="605294"/>
            </a:xfrm>
            <a:prstGeom prst="rect">
              <a:avLst/>
            </a:prstGeom>
            <a:noFill/>
          </p:spPr>
          <p:txBody>
            <a:bodyPr wrap="square" rtlCol="0">
              <a:spAutoFit/>
            </a:bodyPr>
            <a:lstStyle/>
            <a:p>
              <a:pPr lvl="0">
                <a:lnSpc>
                  <a:spcPts val="2000"/>
                </a:lnSpc>
              </a:pPr>
              <a:r>
                <a:rPr lang="sv-SE" altLang="sv-SE" sz="1200" b="1" kern="0" dirty="0">
                  <a:solidFill>
                    <a:schemeClr val="tx1">
                      <a:lumMod val="85000"/>
                      <a:lumOff val="15000"/>
                    </a:schemeClr>
                  </a:solidFill>
                </a:rPr>
                <a:t>Maria Schulzberg</a:t>
              </a:r>
            </a:p>
            <a:p>
              <a:pPr>
                <a:lnSpc>
                  <a:spcPts val="2000"/>
                </a:lnSpc>
              </a:pPr>
              <a:r>
                <a:rPr lang="sv-SE" altLang="sv-SE" sz="1200" kern="0" dirty="0">
                  <a:solidFill>
                    <a:schemeClr val="tx1">
                      <a:lumMod val="85000"/>
                      <a:lumOff val="15000"/>
                    </a:schemeClr>
                  </a:solidFill>
                </a:rPr>
                <a:t>Försäkring - Skatt</a:t>
              </a:r>
            </a:p>
          </p:txBody>
        </p:sp>
      </p:grpSp>
      <p:sp>
        <p:nvSpPr>
          <p:cNvPr id="17" name="DokRef"/>
          <p:cNvSpPr txBox="1"/>
          <p:nvPr/>
        </p:nvSpPr>
        <p:spPr>
          <a:xfrm>
            <a:off x="0" y="5996226"/>
            <a:ext cx="169277" cy="861774"/>
          </a:xfrm>
          <a:prstGeom prst="rect">
            <a:avLst/>
          </a:prstGeom>
          <a:noFill/>
        </p:spPr>
        <p:txBody>
          <a:bodyPr vert="vert270" lIns="0" bIns="190500" rtlCol="0">
            <a:spAutoFit/>
          </a:bodyPr>
          <a:lstStyle/>
          <a:p>
            <a:endParaRPr lang="sv-SE" sz="500">
              <a:solidFill>
                <a:srgbClr val="898989"/>
              </a:solidFill>
            </a:endParaRPr>
          </a:p>
        </p:txBody>
      </p:sp>
      <p:pic>
        <p:nvPicPr>
          <p:cNvPr id="7" name="Picture 2" descr="https://vingexternalweb.blob.core.windows.net/media/filer_public_thumbnails/filer_public/46/ba/46ba968e-aba7-4204-8334-f7f45e2b389f/classon_viveka_highres.jpg__756x756_q85_HIGH_RESOLUTION_crop_subsampling-2.jpg"/>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3758995" y="1478480"/>
            <a:ext cx="1529382" cy="1612291"/>
          </a:xfrm>
          <a:prstGeom prst="rect">
            <a:avLst/>
          </a:prstGeom>
          <a:noFill/>
          <a:extLst>
            <a:ext uri="{909E8E84-426E-40DD-AFC4-6F175D3DCCD1}">
              <a14:hiddenFill xmlns:a14="http://schemas.microsoft.com/office/drawing/2010/main">
                <a:solidFill>
                  <a:srgbClr val="FFFFFF"/>
                </a:solidFill>
              </a14:hiddenFill>
            </a:ext>
          </a:extLst>
        </p:spPr>
      </p:pic>
      <p:sp>
        <p:nvSpPr>
          <p:cNvPr id="30" name="TextBox 29"/>
          <p:cNvSpPr txBox="1"/>
          <p:nvPr/>
        </p:nvSpPr>
        <p:spPr>
          <a:xfrm>
            <a:off x="3682421" y="3063747"/>
            <a:ext cx="2410330" cy="605294"/>
          </a:xfrm>
          <a:prstGeom prst="rect">
            <a:avLst/>
          </a:prstGeom>
          <a:noFill/>
        </p:spPr>
        <p:txBody>
          <a:bodyPr wrap="square" rtlCol="0">
            <a:spAutoFit/>
          </a:bodyPr>
          <a:lstStyle/>
          <a:p>
            <a:pPr lvl="0">
              <a:lnSpc>
                <a:spcPts val="2000"/>
              </a:lnSpc>
            </a:pPr>
            <a:r>
              <a:rPr lang="sv-SE" altLang="sv-SE" sz="1200" b="1" kern="0" dirty="0">
                <a:solidFill>
                  <a:schemeClr val="tx1">
                    <a:lumMod val="85000"/>
                    <a:lumOff val="15000"/>
                  </a:schemeClr>
                </a:solidFill>
              </a:rPr>
              <a:t>Viveka Classon </a:t>
            </a:r>
            <a:endParaRPr lang="sv-SE" altLang="sv-SE" sz="1200" kern="0" dirty="0">
              <a:solidFill>
                <a:schemeClr val="tx1">
                  <a:lumMod val="85000"/>
                  <a:lumOff val="15000"/>
                </a:schemeClr>
              </a:solidFill>
            </a:endParaRPr>
          </a:p>
          <a:p>
            <a:pPr lvl="0">
              <a:lnSpc>
                <a:spcPts val="2000"/>
              </a:lnSpc>
            </a:pPr>
            <a:r>
              <a:rPr lang="sv-SE" altLang="sv-SE" sz="1200" kern="0" dirty="0">
                <a:solidFill>
                  <a:schemeClr val="tx1">
                    <a:lumMod val="85000"/>
                    <a:lumOff val="15000"/>
                  </a:schemeClr>
                </a:solidFill>
              </a:rPr>
              <a:t>Försäkringsrätt</a:t>
            </a:r>
          </a:p>
        </p:txBody>
      </p:sp>
      <p:pic>
        <p:nvPicPr>
          <p:cNvPr id="27" name="Picture 26">
            <a:extLst>
              <a:ext uri="{FF2B5EF4-FFF2-40B4-BE49-F238E27FC236}">
                <a16:creationId xmlns:a16="http://schemas.microsoft.com/office/drawing/2014/main" id="{E8A6BD34-A3D9-4283-9EDE-E4A8BBCA2D00}"/>
              </a:ext>
            </a:extLst>
          </p:cNvPr>
          <p:cNvPicPr>
            <a:picLocks noChangeAspect="1"/>
          </p:cNvPicPr>
          <p:nvPr/>
        </p:nvPicPr>
        <p:blipFill>
          <a:blip r:embed="rId11"/>
          <a:stretch>
            <a:fillRect/>
          </a:stretch>
        </p:blipFill>
        <p:spPr>
          <a:xfrm>
            <a:off x="7077206" y="1559483"/>
            <a:ext cx="1376111" cy="1470645"/>
          </a:xfrm>
          <a:prstGeom prst="rect">
            <a:avLst/>
          </a:prstGeom>
        </p:spPr>
      </p:pic>
      <p:pic>
        <p:nvPicPr>
          <p:cNvPr id="29" name="Picture 28">
            <a:extLst>
              <a:ext uri="{FF2B5EF4-FFF2-40B4-BE49-F238E27FC236}">
                <a16:creationId xmlns:a16="http://schemas.microsoft.com/office/drawing/2014/main" id="{5731BA5B-807C-4D21-B724-AEB702837B72}"/>
              </a:ext>
            </a:extLst>
          </p:cNvPr>
          <p:cNvPicPr>
            <a:picLocks noChangeAspect="1"/>
          </p:cNvPicPr>
          <p:nvPr/>
        </p:nvPicPr>
        <p:blipFill>
          <a:blip r:embed="rId12"/>
          <a:stretch>
            <a:fillRect/>
          </a:stretch>
        </p:blipFill>
        <p:spPr>
          <a:xfrm>
            <a:off x="3936720" y="3883051"/>
            <a:ext cx="1351657" cy="1446320"/>
          </a:xfrm>
          <a:prstGeom prst="rect">
            <a:avLst/>
          </a:prstGeom>
        </p:spPr>
      </p:pic>
    </p:spTree>
    <p:extLst>
      <p:ext uri="{BB962C8B-B14F-4D97-AF65-F5344CB8AC3E}">
        <p14:creationId xmlns:p14="http://schemas.microsoft.com/office/powerpoint/2010/main" val="38399794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2"/>
          <p:cNvSpPr>
            <a:spLocks noGrp="1" noChangeArrowheads="1"/>
          </p:cNvSpPr>
          <p:nvPr>
            <p:ph type="title"/>
          </p:nvPr>
        </p:nvSpPr>
        <p:spPr/>
        <p:txBody>
          <a:bodyPr/>
          <a:lstStyle/>
          <a:p>
            <a:pPr>
              <a:lnSpc>
                <a:spcPct val="100000"/>
              </a:lnSpc>
            </a:pPr>
            <a:r>
              <a:rPr lang="sv-SE" altLang="zh-CN" sz="2400" dirty="0">
                <a:ea typeface="宋体" charset="-122"/>
              </a:rPr>
              <a:t>…om en händelse av visst slag, det s k försäkringsfallet, inträffar,…</a:t>
            </a:r>
          </a:p>
        </p:txBody>
      </p:sp>
      <p:sp>
        <p:nvSpPr>
          <p:cNvPr id="10" name="Text Placeholder 9"/>
          <p:cNvSpPr>
            <a:spLocks noGrp="1"/>
          </p:cNvSpPr>
          <p:nvPr>
            <p:ph type="body" sz="quarter" idx="14"/>
          </p:nvPr>
        </p:nvSpPr>
        <p:spPr/>
        <p:txBody>
          <a:bodyPr>
            <a:noAutofit/>
          </a:bodyPr>
          <a:lstStyle/>
          <a:p>
            <a:pPr>
              <a:lnSpc>
                <a:spcPct val="100000"/>
              </a:lnSpc>
              <a:buClr>
                <a:schemeClr val="accent3"/>
              </a:buClr>
            </a:pPr>
            <a:endParaRPr lang="sv-SE" altLang="zh-CN" sz="1400" dirty="0">
              <a:ea typeface="宋体" charset="-122"/>
            </a:endParaRPr>
          </a:p>
        </p:txBody>
      </p:sp>
      <p:sp>
        <p:nvSpPr>
          <p:cNvPr id="9222" name="Rectangle 3"/>
          <p:cNvSpPr>
            <a:spLocks noGrp="1" noChangeArrowheads="1"/>
          </p:cNvSpPr>
          <p:nvPr>
            <p:ph sz="quarter" idx="13"/>
          </p:nvPr>
        </p:nvSpPr>
        <p:spPr/>
        <p:txBody>
          <a:bodyPr>
            <a:normAutofit/>
          </a:bodyPr>
          <a:lstStyle/>
          <a:p>
            <a:pPr>
              <a:lnSpc>
                <a:spcPct val="100000"/>
              </a:lnSpc>
              <a:buClr>
                <a:schemeClr val="accent3"/>
              </a:buClr>
            </a:pPr>
            <a:endParaRPr lang="sv-SE" altLang="sv-SE" sz="1800" dirty="0"/>
          </a:p>
          <a:p>
            <a:pPr>
              <a:lnSpc>
                <a:spcPct val="100000"/>
              </a:lnSpc>
              <a:buClr>
                <a:schemeClr val="accent3"/>
              </a:buClr>
            </a:pPr>
            <a:r>
              <a:rPr lang="sv-SE" altLang="sv-SE" sz="1800" dirty="0"/>
              <a:t>Försäkringsfallet ska avse ”</a:t>
            </a:r>
            <a:r>
              <a:rPr lang="sv-SE" altLang="sv-SE" sz="1800" b="1" i="1" dirty="0">
                <a:solidFill>
                  <a:srgbClr val="FF0000"/>
                </a:solidFill>
              </a:rPr>
              <a:t>en händelse av visst slag</a:t>
            </a:r>
            <a:r>
              <a:rPr lang="sv-SE" altLang="sv-SE" sz="1800" dirty="0"/>
              <a:t>”</a:t>
            </a:r>
          </a:p>
          <a:p>
            <a:pPr>
              <a:lnSpc>
                <a:spcPct val="100000"/>
              </a:lnSpc>
              <a:buClr>
                <a:schemeClr val="accent3"/>
              </a:buClr>
            </a:pPr>
            <a:endParaRPr lang="sv-SE" altLang="sv-SE" sz="1800" dirty="0"/>
          </a:p>
          <a:p>
            <a:pPr>
              <a:lnSpc>
                <a:spcPct val="100000"/>
              </a:lnSpc>
              <a:buClr>
                <a:schemeClr val="accent3"/>
              </a:buClr>
            </a:pPr>
            <a:r>
              <a:rPr lang="sv-SE" altLang="sv-SE" sz="1800" dirty="0"/>
              <a:t>Vilken händelse som helst kan inte utgöra ett försäkringsfall. </a:t>
            </a:r>
          </a:p>
          <a:p>
            <a:pPr>
              <a:lnSpc>
                <a:spcPct val="100000"/>
              </a:lnSpc>
              <a:buClr>
                <a:schemeClr val="accent3"/>
              </a:buClr>
            </a:pPr>
            <a:endParaRPr lang="sv-SE" altLang="sv-SE" sz="1800" dirty="0"/>
          </a:p>
          <a:p>
            <a:pPr>
              <a:lnSpc>
                <a:spcPct val="100000"/>
              </a:lnSpc>
              <a:buClr>
                <a:schemeClr val="accent3"/>
              </a:buClr>
            </a:pPr>
            <a:r>
              <a:rPr lang="sv-SE" altLang="sv-SE" sz="1800" dirty="0"/>
              <a:t>Grundkravet är att händelsen måste vara ”</a:t>
            </a:r>
            <a:r>
              <a:rPr lang="sv-SE" altLang="sv-SE" sz="1800" b="1" i="1" dirty="0">
                <a:solidFill>
                  <a:srgbClr val="FF0000"/>
                </a:solidFill>
              </a:rPr>
              <a:t>oviss</a:t>
            </a:r>
            <a:r>
              <a:rPr lang="sv-SE" altLang="sv-SE" sz="1800" dirty="0"/>
              <a:t>”</a:t>
            </a:r>
          </a:p>
          <a:p>
            <a:pPr>
              <a:lnSpc>
                <a:spcPct val="100000"/>
              </a:lnSpc>
              <a:buClr>
                <a:schemeClr val="accent3"/>
              </a:buClr>
            </a:pPr>
            <a:r>
              <a:rPr lang="sv-SE" altLang="sv-SE" sz="1800" dirty="0"/>
              <a:t>Vid ingående av försäkringsavtalet måste det vara </a:t>
            </a:r>
            <a:r>
              <a:rPr lang="sv-SE" altLang="sv-SE" sz="1800" i="1" dirty="0"/>
              <a:t>ovisst</a:t>
            </a:r>
            <a:r>
              <a:rPr lang="sv-SE" altLang="sv-SE" sz="1400" dirty="0"/>
              <a:t> </a:t>
            </a:r>
          </a:p>
          <a:p>
            <a:pPr lvl="1">
              <a:lnSpc>
                <a:spcPct val="100000"/>
              </a:lnSpc>
              <a:buClr>
                <a:schemeClr val="accent3"/>
              </a:buClr>
            </a:pPr>
            <a:r>
              <a:rPr lang="sv-SE" altLang="sv-SE" sz="1600" b="1" i="1" dirty="0">
                <a:solidFill>
                  <a:srgbClr val="FF0000"/>
                </a:solidFill>
              </a:rPr>
              <a:t>att</a:t>
            </a:r>
            <a:r>
              <a:rPr lang="sv-SE" altLang="sv-SE" sz="1600" dirty="0"/>
              <a:t> försäkringsfallet alls inträffar (skadeförsäkring) eller i vart fall</a:t>
            </a:r>
          </a:p>
          <a:p>
            <a:pPr lvl="1">
              <a:lnSpc>
                <a:spcPct val="100000"/>
              </a:lnSpc>
              <a:buClr>
                <a:schemeClr val="accent3"/>
              </a:buClr>
            </a:pPr>
            <a:r>
              <a:rPr lang="sv-SE" altLang="sv-SE" sz="1600" b="1" i="1" dirty="0">
                <a:solidFill>
                  <a:srgbClr val="FF0000"/>
                </a:solidFill>
              </a:rPr>
              <a:t>när</a:t>
            </a:r>
            <a:r>
              <a:rPr lang="sv-SE" altLang="sv-SE" sz="1600" dirty="0"/>
              <a:t> det inträffar (livförsäkring)</a:t>
            </a:r>
            <a:endParaRPr lang="sv-SE" altLang="zh-CN" sz="1600" dirty="0">
              <a:ea typeface="宋体" charset="-122"/>
            </a:endParaRPr>
          </a:p>
        </p:txBody>
      </p:sp>
    </p:spTree>
    <p:extLst>
      <p:ext uri="{BB962C8B-B14F-4D97-AF65-F5344CB8AC3E}">
        <p14:creationId xmlns:p14="http://schemas.microsoft.com/office/powerpoint/2010/main" val="28107331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2"/>
          <p:cNvSpPr>
            <a:spLocks noGrp="1" noChangeArrowheads="1"/>
          </p:cNvSpPr>
          <p:nvPr>
            <p:ph type="title"/>
          </p:nvPr>
        </p:nvSpPr>
        <p:spPr>
          <a:xfrm>
            <a:off x="457200" y="833184"/>
            <a:ext cx="8208000" cy="651600"/>
          </a:xfrm>
        </p:spPr>
        <p:txBody>
          <a:bodyPr/>
          <a:lstStyle/>
          <a:p>
            <a:pPr marL="0" indent="0">
              <a:lnSpc>
                <a:spcPct val="100000"/>
              </a:lnSpc>
            </a:pPr>
            <a:r>
              <a:rPr lang="sv-SE" altLang="zh-CN" sz="2400" dirty="0">
                <a:ea typeface="宋体" charset="-122"/>
              </a:rPr>
              <a:t>… ska bolaget ersätta en inträffad skada eller utge ett visst penningbelopp som bestäms på förhand.” </a:t>
            </a:r>
          </a:p>
        </p:txBody>
      </p:sp>
      <p:sp>
        <p:nvSpPr>
          <p:cNvPr id="9222" name="Rectangle 3"/>
          <p:cNvSpPr>
            <a:spLocks noGrp="1" noChangeArrowheads="1"/>
          </p:cNvSpPr>
          <p:nvPr>
            <p:ph sz="quarter" idx="13"/>
          </p:nvPr>
        </p:nvSpPr>
        <p:spPr/>
        <p:txBody>
          <a:bodyPr>
            <a:normAutofit/>
          </a:bodyPr>
          <a:lstStyle/>
          <a:p>
            <a:pPr>
              <a:lnSpc>
                <a:spcPct val="100000"/>
              </a:lnSpc>
              <a:buClr>
                <a:schemeClr val="accent3"/>
              </a:buClr>
            </a:pPr>
            <a:endParaRPr lang="sv-SE" altLang="zh-CN" sz="1600" b="1" i="1" dirty="0">
              <a:ea typeface="宋体" charset="-122"/>
            </a:endParaRPr>
          </a:p>
          <a:p>
            <a:pPr marL="0" indent="0">
              <a:buNone/>
              <a:defRPr/>
            </a:pPr>
            <a:endParaRPr lang="sv-SE" dirty="0"/>
          </a:p>
          <a:p>
            <a:pPr marL="0" indent="0">
              <a:buNone/>
              <a:tabLst>
                <a:tab pos="176213" algn="l"/>
              </a:tabLst>
              <a:defRPr/>
            </a:pPr>
            <a:r>
              <a:rPr lang="sv-SE" dirty="0"/>
              <a:t>	</a:t>
            </a:r>
            <a:r>
              <a:rPr lang="sv-SE" sz="1600" dirty="0"/>
              <a:t>Försäkringsersättning måste vara av </a:t>
            </a:r>
            <a:r>
              <a:rPr lang="sv-SE" sz="1600" b="1" i="1" dirty="0">
                <a:solidFill>
                  <a:srgbClr val="CC0000"/>
                </a:solidFill>
              </a:rPr>
              <a:t>kompensationsnatur</a:t>
            </a:r>
            <a:r>
              <a:rPr lang="sv-SE" sz="1600" dirty="0"/>
              <a:t>, dvs. utgå 	som ett </a:t>
            </a:r>
            <a:r>
              <a:rPr lang="sv-SE" sz="1600" b="1" i="1" dirty="0"/>
              <a:t>kompensationselement</a:t>
            </a:r>
            <a:r>
              <a:rPr lang="sv-SE" sz="1600" dirty="0"/>
              <a:t> vid en oviss, </a:t>
            </a:r>
            <a:r>
              <a:rPr lang="sv-SE" sz="1600" b="1" i="1" dirty="0">
                <a:solidFill>
                  <a:srgbClr val="CC0000"/>
                </a:solidFill>
              </a:rPr>
              <a:t>negativ </a:t>
            </a:r>
            <a:r>
              <a:rPr lang="sv-SE" sz="1600" dirty="0">
                <a:solidFill>
                  <a:srgbClr val="CC0000"/>
                </a:solidFill>
              </a:rPr>
              <a:t>händelse</a:t>
            </a:r>
            <a:r>
              <a:rPr lang="sv-SE" altLang="sv-SE" sz="1600" dirty="0"/>
              <a:t> 	</a:t>
            </a:r>
          </a:p>
          <a:p>
            <a:pPr marL="0" indent="0">
              <a:buNone/>
              <a:tabLst>
                <a:tab pos="176213" algn="l"/>
              </a:tabLst>
              <a:defRPr/>
            </a:pPr>
            <a:r>
              <a:rPr lang="sv-SE" altLang="sv-SE" sz="1600" dirty="0"/>
              <a:t>	</a:t>
            </a:r>
          </a:p>
          <a:p>
            <a:pPr marL="0" indent="0">
              <a:buNone/>
              <a:tabLst>
                <a:tab pos="176213" algn="l"/>
              </a:tabLst>
              <a:defRPr/>
            </a:pPr>
            <a:r>
              <a:rPr lang="sv-SE" altLang="sv-SE" sz="1600" dirty="0"/>
              <a:t>	</a:t>
            </a:r>
            <a:r>
              <a:rPr lang="sv-SE" sz="1600" dirty="0"/>
              <a:t>Ersättning vid en oviss, </a:t>
            </a:r>
            <a:r>
              <a:rPr lang="sv-SE" sz="1600" b="1" i="1" dirty="0">
                <a:solidFill>
                  <a:srgbClr val="CC0000"/>
                </a:solidFill>
              </a:rPr>
              <a:t>positiv</a:t>
            </a:r>
            <a:r>
              <a:rPr lang="sv-SE" sz="1600" dirty="0">
                <a:solidFill>
                  <a:srgbClr val="CC0000"/>
                </a:solidFill>
              </a:rPr>
              <a:t> händelse</a:t>
            </a:r>
            <a:r>
              <a:rPr lang="sv-SE" sz="1600" dirty="0"/>
              <a:t>, t.ex. att skada </a:t>
            </a:r>
            <a:r>
              <a:rPr lang="sv-SE" sz="1600" b="1" i="1" dirty="0"/>
              <a:t>inte</a:t>
            </a:r>
            <a:r>
              <a:rPr lang="sv-SE" sz="1600" dirty="0"/>
              <a:t>	inträffar, är inte försäkring utan </a:t>
            </a:r>
            <a:r>
              <a:rPr lang="sv-SE" sz="1600" b="1" i="1" dirty="0">
                <a:solidFill>
                  <a:srgbClr val="CC0000"/>
                </a:solidFill>
              </a:rPr>
              <a:t>lotteri </a:t>
            </a:r>
            <a:r>
              <a:rPr lang="sv-SE" sz="1600" dirty="0">
                <a:solidFill>
                  <a:srgbClr val="CC0000"/>
                </a:solidFill>
              </a:rPr>
              <a:t> </a:t>
            </a:r>
            <a:r>
              <a:rPr lang="sv-SE" sz="1600" dirty="0"/>
              <a:t>     </a:t>
            </a:r>
          </a:p>
          <a:p>
            <a:pPr marL="0" indent="0">
              <a:buNone/>
              <a:tabLst>
                <a:tab pos="176213" algn="l"/>
              </a:tabLst>
              <a:defRPr/>
            </a:pPr>
            <a:endParaRPr lang="sv-SE" altLang="sv-SE" sz="1600" dirty="0"/>
          </a:p>
          <a:p>
            <a:pPr marL="0" indent="0">
              <a:buNone/>
              <a:tabLst>
                <a:tab pos="176213" algn="l"/>
              </a:tabLst>
              <a:defRPr/>
            </a:pPr>
            <a:r>
              <a:rPr lang="sv-SE" altLang="sv-SE" sz="1600" dirty="0"/>
              <a:t>	Försäkringstagaren antas </a:t>
            </a:r>
            <a:r>
              <a:rPr lang="sv-SE" altLang="sv-SE" sz="1600" b="1" i="1" dirty="0">
                <a:solidFill>
                  <a:srgbClr val="FF0000"/>
                </a:solidFill>
              </a:rPr>
              <a:t>inte ha något vinstsyfte </a:t>
            </a:r>
            <a:r>
              <a:rPr lang="sv-SE" altLang="sv-SE" sz="1600" dirty="0"/>
              <a:t>med 	försäkringsavtalet – </a:t>
            </a:r>
            <a:r>
              <a:rPr lang="sv-SE" altLang="sv-SE" sz="1600" i="1" dirty="0"/>
              <a:t>berikandeförbudet</a:t>
            </a:r>
          </a:p>
          <a:p>
            <a:pPr marL="0" indent="0">
              <a:buNone/>
              <a:tabLst>
                <a:tab pos="176213" algn="l"/>
              </a:tabLst>
              <a:defRPr/>
            </a:pPr>
            <a:r>
              <a:rPr lang="sv-SE" sz="1600" dirty="0"/>
              <a:t>                              </a:t>
            </a:r>
          </a:p>
        </p:txBody>
      </p:sp>
      <p:sp>
        <p:nvSpPr>
          <p:cNvPr id="2" name="DokRef"/>
          <p:cNvSpPr txBox="1"/>
          <p:nvPr/>
        </p:nvSpPr>
        <p:spPr>
          <a:xfrm>
            <a:off x="0" y="5996226"/>
            <a:ext cx="169277" cy="861774"/>
          </a:xfrm>
          <a:prstGeom prst="rect">
            <a:avLst/>
          </a:prstGeom>
          <a:noFill/>
        </p:spPr>
        <p:txBody>
          <a:bodyPr vert="vert270" lIns="0" bIns="190500" rtlCol="0">
            <a:spAutoFit/>
          </a:bodyPr>
          <a:lstStyle/>
          <a:p>
            <a:endParaRPr lang="sv-SE" sz="500" dirty="0">
              <a:solidFill>
                <a:srgbClr val="898989"/>
              </a:solidFill>
            </a:endParaRPr>
          </a:p>
        </p:txBody>
      </p:sp>
    </p:spTree>
    <p:extLst>
      <p:ext uri="{BB962C8B-B14F-4D97-AF65-F5344CB8AC3E}">
        <p14:creationId xmlns:p14="http://schemas.microsoft.com/office/powerpoint/2010/main" val="24202862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t>4. Reglering av försäkringsavtal</a:t>
            </a:r>
          </a:p>
        </p:txBody>
      </p:sp>
      <p:sp>
        <p:nvSpPr>
          <p:cNvPr id="3" name="Slide Number Placeholder 2"/>
          <p:cNvSpPr>
            <a:spLocks noGrp="1"/>
          </p:cNvSpPr>
          <p:nvPr>
            <p:ph type="sldNum" sz="quarter" idx="12"/>
          </p:nvPr>
        </p:nvSpPr>
        <p:spPr/>
        <p:txBody>
          <a:bodyPr/>
          <a:lstStyle/>
          <a:p>
            <a:pPr>
              <a:defRPr/>
            </a:pPr>
            <a:fld id="{8DDB94FC-8793-47A9-A924-11667D73C2D5}" type="slidenum">
              <a:rPr lang="sv-SE" smtClean="0"/>
              <a:pPr>
                <a:defRPr/>
              </a:pPr>
              <a:t>22</a:t>
            </a:fld>
            <a:endParaRPr lang="sv-SE" dirty="0"/>
          </a:p>
        </p:txBody>
      </p:sp>
      <p:sp>
        <p:nvSpPr>
          <p:cNvPr id="4" name="DokRef"/>
          <p:cNvSpPr txBox="1"/>
          <p:nvPr/>
        </p:nvSpPr>
        <p:spPr>
          <a:xfrm>
            <a:off x="0" y="5996226"/>
            <a:ext cx="169277" cy="861774"/>
          </a:xfrm>
          <a:prstGeom prst="rect">
            <a:avLst/>
          </a:prstGeom>
          <a:noFill/>
        </p:spPr>
        <p:txBody>
          <a:bodyPr vert="vert270" lIns="0" bIns="190500" rtlCol="0">
            <a:spAutoFit/>
          </a:bodyPr>
          <a:lstStyle/>
          <a:p>
            <a:endParaRPr lang="sv-SE" sz="500">
              <a:solidFill>
                <a:srgbClr val="898989"/>
              </a:solidFill>
            </a:endParaRPr>
          </a:p>
        </p:txBody>
      </p:sp>
      <p:sp>
        <p:nvSpPr>
          <p:cNvPr id="5" name="DokRef"/>
          <p:cNvSpPr txBox="1"/>
          <p:nvPr/>
        </p:nvSpPr>
        <p:spPr>
          <a:xfrm>
            <a:off x="0" y="5996226"/>
            <a:ext cx="169277" cy="861774"/>
          </a:xfrm>
          <a:prstGeom prst="rect">
            <a:avLst/>
          </a:prstGeom>
          <a:noFill/>
        </p:spPr>
        <p:txBody>
          <a:bodyPr vert="vert270" lIns="0" bIns="190500" rtlCol="0">
            <a:spAutoFit/>
          </a:bodyPr>
          <a:lstStyle/>
          <a:p>
            <a:r>
              <a:rPr lang="sv-SE" sz="500">
                <a:solidFill>
                  <a:srgbClr val="898989"/>
                </a:solidFill>
              </a:rPr>
              <a:t>7122300-v2</a:t>
            </a:r>
          </a:p>
        </p:txBody>
      </p:sp>
      <p:sp>
        <p:nvSpPr>
          <p:cNvPr id="6" name="DokRef">
            <a:extLst>
              <a:ext uri="{FF2B5EF4-FFF2-40B4-BE49-F238E27FC236}">
                <a16:creationId xmlns:a16="http://schemas.microsoft.com/office/drawing/2014/main" id="{3B62A9E3-C93A-4913-8434-D5105FBFF023}"/>
              </a:ext>
            </a:extLst>
          </p:cNvPr>
          <p:cNvSpPr txBox="1"/>
          <p:nvPr/>
        </p:nvSpPr>
        <p:spPr>
          <a:xfrm>
            <a:off x="0" y="5996226"/>
            <a:ext cx="169277" cy="861774"/>
          </a:xfrm>
          <a:prstGeom prst="rect">
            <a:avLst/>
          </a:prstGeom>
          <a:noFill/>
        </p:spPr>
        <p:txBody>
          <a:bodyPr vert="vert270" lIns="0" bIns="190500" rtlCol="0">
            <a:spAutoFit/>
          </a:bodyPr>
          <a:lstStyle/>
          <a:p>
            <a:r>
              <a:rPr lang="sv-SE" sz="500">
                <a:solidFill>
                  <a:srgbClr val="898989"/>
                </a:solidFill>
              </a:rPr>
              <a:t>7122300-v7</a:t>
            </a:r>
          </a:p>
        </p:txBody>
      </p:sp>
    </p:spTree>
    <p:extLst>
      <p:ext uri="{BB962C8B-B14F-4D97-AF65-F5344CB8AC3E}">
        <p14:creationId xmlns:p14="http://schemas.microsoft.com/office/powerpoint/2010/main" val="3929441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2"/>
          <p:cNvSpPr>
            <a:spLocks noGrp="1" noChangeArrowheads="1"/>
          </p:cNvSpPr>
          <p:nvPr>
            <p:ph type="title"/>
          </p:nvPr>
        </p:nvSpPr>
        <p:spPr/>
        <p:txBody>
          <a:bodyPr/>
          <a:lstStyle/>
          <a:p>
            <a:pPr eaLnBrk="1" hangingPunct="1"/>
            <a:r>
              <a:rPr lang="sv-SE" altLang="sv-SE" dirty="0"/>
              <a:t>Reglering av försäkringsavtal</a:t>
            </a:r>
            <a:br>
              <a:rPr lang="sv-SE" altLang="sv-SE" dirty="0"/>
            </a:br>
            <a:endParaRPr lang="sv-SE" altLang="sv-SE" dirty="0"/>
          </a:p>
        </p:txBody>
      </p:sp>
      <p:sp>
        <p:nvSpPr>
          <p:cNvPr id="3" name="Slide Number Placeholder 2"/>
          <p:cNvSpPr>
            <a:spLocks noGrp="1"/>
          </p:cNvSpPr>
          <p:nvPr>
            <p:ph type="sldNum" sz="quarter" idx="12"/>
          </p:nvPr>
        </p:nvSpPr>
        <p:spPr/>
        <p:txBody>
          <a:bodyPr/>
          <a:lstStyle/>
          <a:p>
            <a:pPr>
              <a:defRPr/>
            </a:pPr>
            <a:fld id="{B65DDF53-F994-418E-9AA9-9FC70935F179}" type="slidenum">
              <a:rPr lang="sv-SE" smtClean="0"/>
              <a:pPr>
                <a:defRPr/>
              </a:pPr>
              <a:t>23</a:t>
            </a:fld>
            <a:endParaRPr lang="sv-SE" dirty="0"/>
          </a:p>
        </p:txBody>
      </p:sp>
      <p:sp>
        <p:nvSpPr>
          <p:cNvPr id="2" name="Rectangle 1"/>
          <p:cNvSpPr/>
          <p:nvPr/>
        </p:nvSpPr>
        <p:spPr>
          <a:xfrm>
            <a:off x="778599" y="1466661"/>
            <a:ext cx="5830431" cy="432755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5" name="Rectangle 4"/>
          <p:cNvSpPr/>
          <p:nvPr/>
        </p:nvSpPr>
        <p:spPr>
          <a:xfrm>
            <a:off x="995880" y="2362960"/>
            <a:ext cx="5386813" cy="615636"/>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600" dirty="0">
                <a:solidFill>
                  <a:schemeClr val="tx1">
                    <a:lumMod val="75000"/>
                    <a:lumOff val="25000"/>
                  </a:schemeClr>
                </a:solidFill>
              </a:rPr>
              <a:t>Rom-1-förordningen</a:t>
            </a:r>
          </a:p>
        </p:txBody>
      </p:sp>
      <p:sp>
        <p:nvSpPr>
          <p:cNvPr id="11" name="Rectangle 10"/>
          <p:cNvSpPr/>
          <p:nvPr/>
        </p:nvSpPr>
        <p:spPr>
          <a:xfrm>
            <a:off x="4652303" y="3707397"/>
            <a:ext cx="1730390" cy="914400"/>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600" dirty="0">
                <a:solidFill>
                  <a:schemeClr val="tx1">
                    <a:lumMod val="75000"/>
                    <a:lumOff val="25000"/>
                  </a:schemeClr>
                </a:solidFill>
              </a:rPr>
              <a:t>Återförsäkring </a:t>
            </a:r>
          </a:p>
          <a:p>
            <a:pPr algn="ctr"/>
            <a:r>
              <a:rPr lang="sv-SE" sz="1600" dirty="0">
                <a:solidFill>
                  <a:schemeClr val="tx1">
                    <a:lumMod val="75000"/>
                    <a:lumOff val="25000"/>
                  </a:schemeClr>
                </a:solidFill>
              </a:rPr>
              <a:t>= </a:t>
            </a:r>
            <a:r>
              <a:rPr lang="sv-SE" sz="1600" dirty="0" err="1">
                <a:solidFill>
                  <a:schemeClr val="tx1">
                    <a:lumMod val="75000"/>
                    <a:lumOff val="25000"/>
                  </a:schemeClr>
                </a:solidFill>
              </a:rPr>
              <a:t>AvtL</a:t>
            </a:r>
            <a:endParaRPr lang="sv-SE" sz="1600" dirty="0">
              <a:solidFill>
                <a:schemeClr val="tx1">
                  <a:lumMod val="75000"/>
                  <a:lumOff val="25000"/>
                </a:schemeClr>
              </a:solidFill>
            </a:endParaRPr>
          </a:p>
        </p:txBody>
      </p:sp>
      <p:sp>
        <p:nvSpPr>
          <p:cNvPr id="13" name="Rectangle 12"/>
          <p:cNvSpPr/>
          <p:nvPr/>
        </p:nvSpPr>
        <p:spPr>
          <a:xfrm>
            <a:off x="995879" y="3118920"/>
            <a:ext cx="3186820" cy="104567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600" dirty="0">
                <a:solidFill>
                  <a:schemeClr val="tx1">
                    <a:lumMod val="75000"/>
                    <a:lumOff val="25000"/>
                  </a:schemeClr>
                </a:solidFill>
              </a:rPr>
              <a:t>Skadeförsäkring och personförsäkring</a:t>
            </a:r>
          </a:p>
          <a:p>
            <a:pPr algn="ctr"/>
            <a:r>
              <a:rPr lang="sv-SE" sz="1600" dirty="0">
                <a:solidFill>
                  <a:schemeClr val="tx1">
                    <a:lumMod val="75000"/>
                    <a:lumOff val="25000"/>
                  </a:schemeClr>
                </a:solidFill>
              </a:rPr>
              <a:t>= FAL</a:t>
            </a:r>
          </a:p>
        </p:txBody>
      </p:sp>
      <p:sp>
        <p:nvSpPr>
          <p:cNvPr id="14" name="Rectangle 3"/>
          <p:cNvSpPr txBox="1">
            <a:spLocks noChangeArrowheads="1"/>
          </p:cNvSpPr>
          <p:nvPr/>
        </p:nvSpPr>
        <p:spPr bwMode="auto">
          <a:xfrm>
            <a:off x="995882" y="1494396"/>
            <a:ext cx="5386812" cy="796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09550" indent="-209550" algn="l" rtl="0" eaLnBrk="0" fontAlgn="base" hangingPunct="0">
              <a:lnSpc>
                <a:spcPts val="2000"/>
              </a:lnSpc>
              <a:spcBef>
                <a:spcPct val="0"/>
              </a:spcBef>
              <a:spcAft>
                <a:spcPct val="0"/>
              </a:spcAft>
              <a:buChar char="•"/>
              <a:defRPr sz="1700">
                <a:solidFill>
                  <a:schemeClr val="tx2"/>
                </a:solidFill>
                <a:latin typeface="+mn-lt"/>
                <a:ea typeface="+mn-ea"/>
                <a:cs typeface="+mn-cs"/>
              </a:defRPr>
            </a:lvl1pPr>
            <a:lvl2pPr marL="600075" indent="-142875" algn="l" rtl="0" eaLnBrk="0" fontAlgn="base" hangingPunct="0">
              <a:lnSpc>
                <a:spcPts val="1600"/>
              </a:lnSpc>
              <a:spcBef>
                <a:spcPct val="0"/>
              </a:spcBef>
              <a:spcAft>
                <a:spcPct val="0"/>
              </a:spcAft>
              <a:buChar char="–"/>
              <a:defRPr sz="1400">
                <a:solidFill>
                  <a:schemeClr val="tx2"/>
                </a:solidFill>
                <a:latin typeface="+mn-lt"/>
              </a:defRPr>
            </a:lvl2pPr>
            <a:lvl3pPr marL="1028700" indent="-114300" algn="l" rtl="0" eaLnBrk="0" fontAlgn="base" hangingPunct="0">
              <a:lnSpc>
                <a:spcPts val="1600"/>
              </a:lnSpc>
              <a:spcBef>
                <a:spcPct val="0"/>
              </a:spcBef>
              <a:spcAft>
                <a:spcPct val="0"/>
              </a:spcAft>
              <a:buChar char="•"/>
              <a:defRPr sz="1400">
                <a:solidFill>
                  <a:schemeClr val="tx2"/>
                </a:solidFill>
                <a:latin typeface="+mn-lt"/>
              </a:defRPr>
            </a:lvl3pPr>
            <a:lvl4pPr marL="1447800" indent="-76200" algn="l" rtl="0" eaLnBrk="0" fontAlgn="base" hangingPunct="0">
              <a:lnSpc>
                <a:spcPts val="1600"/>
              </a:lnSpc>
              <a:spcBef>
                <a:spcPct val="0"/>
              </a:spcBef>
              <a:spcAft>
                <a:spcPct val="0"/>
              </a:spcAft>
              <a:buChar char="–"/>
              <a:defRPr sz="1400">
                <a:solidFill>
                  <a:schemeClr val="tx2"/>
                </a:solidFill>
                <a:latin typeface="+mn-lt"/>
              </a:defRPr>
            </a:lvl4pPr>
            <a:lvl5pPr marL="1905000" indent="-76200" algn="l" rtl="0" eaLnBrk="0" fontAlgn="base" hangingPunct="0">
              <a:lnSpc>
                <a:spcPts val="1600"/>
              </a:lnSpc>
              <a:spcBef>
                <a:spcPct val="0"/>
              </a:spcBef>
              <a:spcAft>
                <a:spcPct val="0"/>
              </a:spcAft>
              <a:buChar char="»"/>
              <a:defRPr sz="1400">
                <a:solidFill>
                  <a:schemeClr val="tx2"/>
                </a:solidFill>
                <a:latin typeface="+mn-lt"/>
              </a:defRPr>
            </a:lvl5pPr>
            <a:lvl6pPr marL="2362200" indent="-76200" algn="l" rtl="0" fontAlgn="base">
              <a:lnSpc>
                <a:spcPts val="1600"/>
              </a:lnSpc>
              <a:spcBef>
                <a:spcPct val="0"/>
              </a:spcBef>
              <a:spcAft>
                <a:spcPct val="0"/>
              </a:spcAft>
              <a:buChar char="»"/>
              <a:defRPr sz="1400">
                <a:solidFill>
                  <a:schemeClr val="tx2"/>
                </a:solidFill>
                <a:latin typeface="+mn-lt"/>
              </a:defRPr>
            </a:lvl6pPr>
            <a:lvl7pPr marL="2819400" indent="-76200" algn="l" rtl="0" fontAlgn="base">
              <a:lnSpc>
                <a:spcPts val="1600"/>
              </a:lnSpc>
              <a:spcBef>
                <a:spcPct val="0"/>
              </a:spcBef>
              <a:spcAft>
                <a:spcPct val="0"/>
              </a:spcAft>
              <a:buChar char="»"/>
              <a:defRPr sz="1400">
                <a:solidFill>
                  <a:schemeClr val="tx2"/>
                </a:solidFill>
                <a:latin typeface="+mn-lt"/>
              </a:defRPr>
            </a:lvl7pPr>
            <a:lvl8pPr marL="3276600" indent="-76200" algn="l" rtl="0" fontAlgn="base">
              <a:lnSpc>
                <a:spcPts val="1600"/>
              </a:lnSpc>
              <a:spcBef>
                <a:spcPct val="0"/>
              </a:spcBef>
              <a:spcAft>
                <a:spcPct val="0"/>
              </a:spcAft>
              <a:buChar char="»"/>
              <a:defRPr sz="1400">
                <a:solidFill>
                  <a:schemeClr val="tx2"/>
                </a:solidFill>
                <a:latin typeface="+mn-lt"/>
              </a:defRPr>
            </a:lvl8pPr>
            <a:lvl9pPr marL="3733800" indent="-76200" algn="l" rtl="0" fontAlgn="base">
              <a:lnSpc>
                <a:spcPts val="1600"/>
              </a:lnSpc>
              <a:spcBef>
                <a:spcPct val="0"/>
              </a:spcBef>
              <a:spcAft>
                <a:spcPct val="0"/>
              </a:spcAft>
              <a:buChar char="»"/>
              <a:defRPr sz="1400">
                <a:solidFill>
                  <a:schemeClr val="tx2"/>
                </a:solidFill>
                <a:latin typeface="+mn-lt"/>
              </a:defRPr>
            </a:lvl9pPr>
          </a:lstStyle>
          <a:p>
            <a:pPr marL="0" indent="0" eaLnBrk="1" hangingPunct="1">
              <a:buFontTx/>
              <a:buNone/>
            </a:pPr>
            <a:endParaRPr lang="sv-SE" altLang="sv-SE" kern="0" dirty="0"/>
          </a:p>
          <a:p>
            <a:pPr marL="0" indent="0" algn="ctr" eaLnBrk="1" hangingPunct="1">
              <a:buFontTx/>
              <a:buNone/>
            </a:pPr>
            <a:r>
              <a:rPr lang="sv-SE" altLang="sv-SE" b="1" i="1" kern="0" dirty="0"/>
              <a:t>Försäkringsavtal i privat försäkring</a:t>
            </a:r>
          </a:p>
        </p:txBody>
      </p:sp>
      <p:sp>
        <p:nvSpPr>
          <p:cNvPr id="9" name="Rectangle 8"/>
          <p:cNvSpPr/>
          <p:nvPr/>
        </p:nvSpPr>
        <p:spPr>
          <a:xfrm>
            <a:off x="995880" y="4318512"/>
            <a:ext cx="3186820" cy="579425"/>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600" dirty="0">
                <a:solidFill>
                  <a:schemeClr val="tx1">
                    <a:lumMod val="75000"/>
                    <a:lumOff val="25000"/>
                  </a:schemeClr>
                </a:solidFill>
              </a:rPr>
              <a:t>Trafikförsäkring = </a:t>
            </a:r>
            <a:r>
              <a:rPr lang="sv-SE" sz="1600" dirty="0" err="1">
                <a:solidFill>
                  <a:schemeClr val="tx1">
                    <a:lumMod val="75000"/>
                    <a:lumOff val="25000"/>
                  </a:schemeClr>
                </a:solidFill>
              </a:rPr>
              <a:t>TrafikskL</a:t>
            </a:r>
            <a:r>
              <a:rPr lang="sv-SE" sz="1600" dirty="0">
                <a:solidFill>
                  <a:schemeClr val="tx1">
                    <a:lumMod val="75000"/>
                    <a:lumOff val="25000"/>
                  </a:schemeClr>
                </a:solidFill>
              </a:rPr>
              <a:t> </a:t>
            </a:r>
          </a:p>
        </p:txBody>
      </p:sp>
      <p:sp>
        <p:nvSpPr>
          <p:cNvPr id="10" name="Rectangle 9"/>
          <p:cNvSpPr/>
          <p:nvPr/>
        </p:nvSpPr>
        <p:spPr>
          <a:xfrm>
            <a:off x="995881" y="5050326"/>
            <a:ext cx="3186820" cy="579425"/>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600" dirty="0">
                <a:solidFill>
                  <a:schemeClr val="tx1">
                    <a:lumMod val="75000"/>
                    <a:lumOff val="25000"/>
                  </a:schemeClr>
                </a:solidFill>
              </a:rPr>
              <a:t>Patientförsäkring = </a:t>
            </a:r>
            <a:r>
              <a:rPr lang="sv-SE" sz="1600" dirty="0" err="1">
                <a:solidFill>
                  <a:schemeClr val="tx1">
                    <a:lumMod val="75000"/>
                    <a:lumOff val="25000"/>
                  </a:schemeClr>
                </a:solidFill>
              </a:rPr>
              <a:t>PatientskL</a:t>
            </a:r>
            <a:r>
              <a:rPr lang="sv-SE" sz="1600" dirty="0">
                <a:solidFill>
                  <a:schemeClr val="tx1">
                    <a:lumMod val="75000"/>
                    <a:lumOff val="25000"/>
                  </a:schemeClr>
                </a:solidFill>
              </a:rPr>
              <a:t> </a:t>
            </a:r>
          </a:p>
        </p:txBody>
      </p:sp>
      <p:sp>
        <p:nvSpPr>
          <p:cNvPr id="12" name="Rectangle 11"/>
          <p:cNvSpPr/>
          <p:nvPr/>
        </p:nvSpPr>
        <p:spPr>
          <a:xfrm>
            <a:off x="7059016" y="3404112"/>
            <a:ext cx="1730390" cy="914400"/>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600" dirty="0">
                <a:solidFill>
                  <a:schemeClr val="tx1">
                    <a:lumMod val="75000"/>
                    <a:lumOff val="25000"/>
                  </a:schemeClr>
                </a:solidFill>
              </a:rPr>
              <a:t>PEICL</a:t>
            </a:r>
          </a:p>
          <a:p>
            <a:pPr algn="ctr"/>
            <a:r>
              <a:rPr lang="sv-SE" sz="1600" dirty="0">
                <a:solidFill>
                  <a:schemeClr val="tx1">
                    <a:lumMod val="75000"/>
                    <a:lumOff val="25000"/>
                  </a:schemeClr>
                </a:solidFill>
              </a:rPr>
              <a:t>(PEFAR)</a:t>
            </a:r>
          </a:p>
        </p:txBody>
      </p:sp>
      <p:cxnSp>
        <p:nvCxnSpPr>
          <p:cNvPr id="6" name="Straight Arrow Connector 5"/>
          <p:cNvCxnSpPr>
            <a:stCxn id="12" idx="1"/>
          </p:cNvCxnSpPr>
          <p:nvPr/>
        </p:nvCxnSpPr>
        <p:spPr>
          <a:xfrm flipH="1">
            <a:off x="6609030" y="3861312"/>
            <a:ext cx="449986" cy="0"/>
          </a:xfrm>
          <a:prstGeom prst="straightConnector1">
            <a:avLst/>
          </a:prstGeom>
          <a:ln w="12700">
            <a:solidFill>
              <a:schemeClr val="accent2"/>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4" name="DokRef"/>
          <p:cNvSpPr txBox="1"/>
          <p:nvPr/>
        </p:nvSpPr>
        <p:spPr>
          <a:xfrm>
            <a:off x="0" y="5996226"/>
            <a:ext cx="169277" cy="861774"/>
          </a:xfrm>
          <a:prstGeom prst="rect">
            <a:avLst/>
          </a:prstGeom>
          <a:noFill/>
        </p:spPr>
        <p:txBody>
          <a:bodyPr vert="vert270" lIns="0" bIns="190500" rtlCol="0">
            <a:spAutoFit/>
          </a:bodyPr>
          <a:lstStyle/>
          <a:p>
            <a:endParaRPr lang="sv-SE" sz="500" dirty="0">
              <a:solidFill>
                <a:srgbClr val="898989"/>
              </a:solidFill>
            </a:endParaRPr>
          </a:p>
        </p:txBody>
      </p:sp>
    </p:spTree>
    <p:extLst>
      <p:ext uri="{BB962C8B-B14F-4D97-AF65-F5344CB8AC3E}">
        <p14:creationId xmlns:p14="http://schemas.microsoft.com/office/powerpoint/2010/main" val="1357630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2"/>
          <p:cNvSpPr>
            <a:spLocks noGrp="1" noChangeArrowheads="1"/>
          </p:cNvSpPr>
          <p:nvPr>
            <p:ph type="title"/>
          </p:nvPr>
        </p:nvSpPr>
        <p:spPr>
          <a:xfrm>
            <a:off x="447675" y="369888"/>
            <a:ext cx="8229600" cy="951918"/>
          </a:xfrm>
        </p:spPr>
        <p:txBody>
          <a:bodyPr/>
          <a:lstStyle/>
          <a:p>
            <a:pPr eaLnBrk="1" hangingPunct="1">
              <a:tabLst>
                <a:tab pos="579438" algn="l"/>
              </a:tabLst>
            </a:pPr>
            <a:r>
              <a:rPr lang="sv-SE" altLang="sv-SE" dirty="0"/>
              <a:t>FAL:s huvudregler</a:t>
            </a:r>
          </a:p>
        </p:txBody>
      </p:sp>
      <p:sp>
        <p:nvSpPr>
          <p:cNvPr id="9222" name="Rectangle 3"/>
          <p:cNvSpPr>
            <a:spLocks noGrp="1" noChangeArrowheads="1"/>
          </p:cNvSpPr>
          <p:nvPr>
            <p:ph type="body" idx="1"/>
          </p:nvPr>
        </p:nvSpPr>
        <p:spPr>
          <a:xfrm>
            <a:off x="657225" y="992778"/>
            <a:ext cx="8001000" cy="5096388"/>
          </a:xfrm>
        </p:spPr>
        <p:txBody>
          <a:bodyPr/>
          <a:lstStyle/>
          <a:p>
            <a:pPr>
              <a:lnSpc>
                <a:spcPct val="100000"/>
              </a:lnSpc>
              <a:buFontTx/>
              <a:buNone/>
            </a:pPr>
            <a:endParaRPr lang="sv-SE" altLang="sv-SE" b="1" i="1" dirty="0"/>
          </a:p>
          <a:p>
            <a:pPr>
              <a:lnSpc>
                <a:spcPct val="100000"/>
              </a:lnSpc>
              <a:buFontTx/>
              <a:buNone/>
            </a:pPr>
            <a:r>
              <a:rPr lang="sv-SE" altLang="sv-SE" b="1" dirty="0"/>
              <a:t>FAL är </a:t>
            </a:r>
            <a:r>
              <a:rPr lang="sv-SE" altLang="sv-SE" b="1" i="1" dirty="0">
                <a:solidFill>
                  <a:srgbClr val="FF0000"/>
                </a:solidFill>
              </a:rPr>
              <a:t>tvingande</a:t>
            </a:r>
            <a:r>
              <a:rPr lang="sv-SE" altLang="sv-SE" b="1" dirty="0"/>
              <a:t> </a:t>
            </a:r>
            <a:r>
              <a:rPr lang="sv-SE" altLang="sv-SE" b="1" u="sng" dirty="0"/>
              <a:t>till förmån för</a:t>
            </a:r>
          </a:p>
          <a:p>
            <a:pPr>
              <a:lnSpc>
                <a:spcPct val="100000"/>
              </a:lnSpc>
              <a:buFontTx/>
              <a:buNone/>
            </a:pPr>
            <a:endParaRPr lang="sv-SE" altLang="sv-SE" sz="1600" b="1" dirty="0"/>
          </a:p>
          <a:p>
            <a:pPr>
              <a:lnSpc>
                <a:spcPct val="100000"/>
              </a:lnSpc>
            </a:pPr>
            <a:r>
              <a:rPr lang="sv-SE" altLang="sv-SE" sz="1600" dirty="0"/>
              <a:t>Försäkringstagaren</a:t>
            </a:r>
          </a:p>
          <a:p>
            <a:pPr marL="0" indent="0">
              <a:lnSpc>
                <a:spcPct val="100000"/>
              </a:lnSpc>
              <a:buNone/>
            </a:pPr>
            <a:endParaRPr lang="sv-SE" altLang="sv-SE" sz="1600" dirty="0"/>
          </a:p>
          <a:p>
            <a:pPr>
              <a:lnSpc>
                <a:spcPct val="100000"/>
              </a:lnSpc>
            </a:pPr>
            <a:r>
              <a:rPr lang="sv-SE" altLang="sv-SE" sz="1600" dirty="0"/>
              <a:t>Ersättningsberättigad tredje man</a:t>
            </a:r>
          </a:p>
          <a:p>
            <a:pPr marL="0" indent="0">
              <a:lnSpc>
                <a:spcPct val="100000"/>
              </a:lnSpc>
              <a:buNone/>
            </a:pPr>
            <a:endParaRPr lang="sv-SE" altLang="sv-SE" sz="1600" dirty="0"/>
          </a:p>
          <a:p>
            <a:pPr>
              <a:lnSpc>
                <a:spcPct val="100000"/>
              </a:lnSpc>
            </a:pPr>
            <a:r>
              <a:rPr lang="sv-SE" altLang="sv-SE" sz="1600" dirty="0"/>
              <a:t>Skadelidande vid ansvarsförsäkring</a:t>
            </a:r>
          </a:p>
          <a:p>
            <a:pPr marL="0" indent="0">
              <a:lnSpc>
                <a:spcPct val="100000"/>
              </a:lnSpc>
              <a:buNone/>
            </a:pPr>
            <a:r>
              <a:rPr lang="sv-SE" altLang="sv-SE" sz="1400" dirty="0"/>
              <a:t>(1 kap 6 § FAL)</a:t>
            </a:r>
          </a:p>
          <a:p>
            <a:pPr marL="0" indent="0">
              <a:lnSpc>
                <a:spcPct val="100000"/>
              </a:lnSpc>
              <a:buNone/>
            </a:pPr>
            <a:endParaRPr lang="sv-SE" altLang="sv-SE" sz="1600" dirty="0"/>
          </a:p>
          <a:p>
            <a:pPr>
              <a:lnSpc>
                <a:spcPct val="100000"/>
              </a:lnSpc>
              <a:buFontTx/>
              <a:buNone/>
            </a:pPr>
            <a:r>
              <a:rPr lang="sv-SE" altLang="sv-SE" b="1" dirty="0"/>
              <a:t>FAL är </a:t>
            </a:r>
            <a:r>
              <a:rPr lang="sv-SE" altLang="sv-SE" b="1" i="1" dirty="0">
                <a:solidFill>
                  <a:srgbClr val="FF0000"/>
                </a:solidFill>
              </a:rPr>
              <a:t>dispositiv</a:t>
            </a:r>
            <a:r>
              <a:rPr lang="sv-SE" altLang="sv-SE" b="1" dirty="0"/>
              <a:t> vid</a:t>
            </a:r>
          </a:p>
          <a:p>
            <a:pPr>
              <a:lnSpc>
                <a:spcPct val="100000"/>
              </a:lnSpc>
              <a:buFontTx/>
              <a:buNone/>
            </a:pPr>
            <a:endParaRPr lang="sv-SE" altLang="sv-SE" sz="1600" b="1" dirty="0"/>
          </a:p>
          <a:p>
            <a:pPr>
              <a:lnSpc>
                <a:spcPct val="100000"/>
              </a:lnSpc>
            </a:pPr>
            <a:r>
              <a:rPr lang="sv-SE" altLang="sv-SE" sz="1600" dirty="0"/>
              <a:t>Sjö-, transport- och luftfartygsförsäkring</a:t>
            </a:r>
          </a:p>
          <a:p>
            <a:pPr marL="0" indent="0">
              <a:lnSpc>
                <a:spcPct val="100000"/>
              </a:lnSpc>
              <a:buNone/>
            </a:pPr>
            <a:endParaRPr lang="sv-SE" altLang="sv-SE" sz="1600" dirty="0"/>
          </a:p>
          <a:p>
            <a:pPr>
              <a:lnSpc>
                <a:spcPct val="100000"/>
              </a:lnSpc>
            </a:pPr>
            <a:r>
              <a:rPr lang="sv-SE" altLang="sv-SE" sz="1600" dirty="0"/>
              <a:t>Kreditförsäkring</a:t>
            </a:r>
          </a:p>
          <a:p>
            <a:pPr marL="0" indent="0">
              <a:lnSpc>
                <a:spcPct val="100000"/>
              </a:lnSpc>
              <a:buNone/>
            </a:pPr>
            <a:endParaRPr lang="sv-SE" altLang="sv-SE" sz="1600" dirty="0"/>
          </a:p>
          <a:p>
            <a:pPr>
              <a:lnSpc>
                <a:spcPct val="100000"/>
              </a:lnSpc>
            </a:pPr>
            <a:r>
              <a:rPr lang="sv-SE" altLang="sv-SE" sz="1600" dirty="0"/>
              <a:t>Gruppskadeförsäkring av näringsidkare</a:t>
            </a:r>
          </a:p>
          <a:p>
            <a:pPr marL="0" indent="0">
              <a:lnSpc>
                <a:spcPct val="100000"/>
              </a:lnSpc>
              <a:buNone/>
            </a:pPr>
            <a:endParaRPr lang="sv-SE" altLang="sv-SE" sz="1600" dirty="0"/>
          </a:p>
          <a:p>
            <a:pPr>
              <a:lnSpc>
                <a:spcPct val="100000"/>
              </a:lnSpc>
            </a:pPr>
            <a:r>
              <a:rPr lang="sv-SE" altLang="sv-SE" sz="1600" dirty="0"/>
              <a:t>Kollektivavtalsgrundad försäkring</a:t>
            </a:r>
          </a:p>
          <a:p>
            <a:pPr marL="0" indent="0">
              <a:lnSpc>
                <a:spcPct val="100000"/>
              </a:lnSpc>
              <a:buNone/>
            </a:pPr>
            <a:r>
              <a:rPr lang="sv-SE" altLang="sv-SE" sz="1400" dirty="0"/>
              <a:t>(1 kap 7 § FAL)</a:t>
            </a:r>
          </a:p>
        </p:txBody>
      </p:sp>
      <p:sp>
        <p:nvSpPr>
          <p:cNvPr id="3" name="Slide Number Placeholder 2"/>
          <p:cNvSpPr>
            <a:spLocks noGrp="1"/>
          </p:cNvSpPr>
          <p:nvPr>
            <p:ph type="sldNum" sz="quarter" idx="12"/>
          </p:nvPr>
        </p:nvSpPr>
        <p:spPr/>
        <p:txBody>
          <a:bodyPr/>
          <a:lstStyle/>
          <a:p>
            <a:pPr>
              <a:defRPr/>
            </a:pPr>
            <a:fld id="{B65DDF53-F994-418E-9AA9-9FC70935F179}" type="slidenum">
              <a:rPr lang="sv-SE" smtClean="0"/>
              <a:pPr>
                <a:defRPr/>
              </a:pPr>
              <a:t>24</a:t>
            </a:fld>
            <a:endParaRPr lang="sv-SE" dirty="0"/>
          </a:p>
        </p:txBody>
      </p:sp>
      <p:sp>
        <p:nvSpPr>
          <p:cNvPr id="2" name="DokRef"/>
          <p:cNvSpPr txBox="1"/>
          <p:nvPr/>
        </p:nvSpPr>
        <p:spPr>
          <a:xfrm>
            <a:off x="0" y="5996226"/>
            <a:ext cx="169277" cy="861774"/>
          </a:xfrm>
          <a:prstGeom prst="rect">
            <a:avLst/>
          </a:prstGeom>
          <a:noFill/>
        </p:spPr>
        <p:txBody>
          <a:bodyPr vert="vert270" lIns="0" bIns="190500" rtlCol="0">
            <a:spAutoFit/>
          </a:bodyPr>
          <a:lstStyle/>
          <a:p>
            <a:endParaRPr lang="sv-SE" sz="500" dirty="0">
              <a:solidFill>
                <a:srgbClr val="898989"/>
              </a:solidFill>
            </a:endParaRPr>
          </a:p>
        </p:txBody>
      </p:sp>
    </p:spTree>
    <p:extLst>
      <p:ext uri="{BB962C8B-B14F-4D97-AF65-F5344CB8AC3E}">
        <p14:creationId xmlns:p14="http://schemas.microsoft.com/office/powerpoint/2010/main" val="362725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2"/>
          <p:cNvSpPr>
            <a:spLocks noGrp="1" noChangeArrowheads="1"/>
          </p:cNvSpPr>
          <p:nvPr>
            <p:ph type="title"/>
          </p:nvPr>
        </p:nvSpPr>
        <p:spPr>
          <a:xfrm>
            <a:off x="447675" y="369888"/>
            <a:ext cx="8229600" cy="951918"/>
          </a:xfrm>
        </p:spPr>
        <p:txBody>
          <a:bodyPr/>
          <a:lstStyle/>
          <a:p>
            <a:pPr eaLnBrk="1" hangingPunct="1">
              <a:tabLst>
                <a:tab pos="579438" algn="l"/>
              </a:tabLst>
            </a:pPr>
            <a:r>
              <a:rPr lang="sv-SE" altLang="sv-SE" dirty="0"/>
              <a:t>FAL:s huvudregler</a:t>
            </a:r>
          </a:p>
        </p:txBody>
      </p:sp>
      <p:sp>
        <p:nvSpPr>
          <p:cNvPr id="9222" name="Rectangle 3"/>
          <p:cNvSpPr>
            <a:spLocks noGrp="1" noChangeArrowheads="1"/>
          </p:cNvSpPr>
          <p:nvPr>
            <p:ph type="body" idx="1"/>
          </p:nvPr>
        </p:nvSpPr>
        <p:spPr>
          <a:xfrm>
            <a:off x="657225" y="1212208"/>
            <a:ext cx="8001000" cy="4876957"/>
          </a:xfrm>
        </p:spPr>
        <p:txBody>
          <a:bodyPr/>
          <a:lstStyle/>
          <a:p>
            <a:pPr>
              <a:lnSpc>
                <a:spcPct val="100000"/>
              </a:lnSpc>
              <a:buFontTx/>
              <a:buNone/>
            </a:pPr>
            <a:r>
              <a:rPr lang="sv-SE" altLang="sv-SE" sz="1800" b="1" i="1" dirty="0"/>
              <a:t>Ingående av försäkringsavtal</a:t>
            </a:r>
          </a:p>
          <a:p>
            <a:pPr marL="0" indent="0">
              <a:lnSpc>
                <a:spcPct val="100000"/>
              </a:lnSpc>
              <a:buNone/>
            </a:pPr>
            <a:endParaRPr lang="sv-SE" altLang="sv-SE" dirty="0"/>
          </a:p>
          <a:p>
            <a:pPr>
              <a:lnSpc>
                <a:spcPct val="100000"/>
              </a:lnSpc>
            </a:pPr>
            <a:r>
              <a:rPr lang="sv-SE" altLang="sv-SE" b="1" i="1" dirty="0">
                <a:solidFill>
                  <a:srgbClr val="FF0000"/>
                </a:solidFill>
              </a:rPr>
              <a:t>Kontraheringsplikt</a:t>
            </a:r>
            <a:r>
              <a:rPr lang="sv-SE" altLang="sv-SE" dirty="0"/>
              <a:t> – skyldighet att meddela försäkring - vid konsument- och personförsäkring</a:t>
            </a:r>
          </a:p>
          <a:p>
            <a:pPr>
              <a:lnSpc>
                <a:spcPct val="100000"/>
              </a:lnSpc>
            </a:pPr>
            <a:endParaRPr lang="sv-SE" altLang="sv-SE" dirty="0"/>
          </a:p>
          <a:p>
            <a:pPr marL="0" indent="0">
              <a:lnSpc>
                <a:spcPct val="100000"/>
              </a:lnSpc>
              <a:buNone/>
            </a:pPr>
            <a:endParaRPr lang="sv-SE" altLang="sv-SE" b="1" i="1" dirty="0"/>
          </a:p>
          <a:p>
            <a:pPr marL="0" indent="0">
              <a:lnSpc>
                <a:spcPct val="100000"/>
              </a:lnSpc>
              <a:buNone/>
            </a:pPr>
            <a:r>
              <a:rPr lang="sv-SE" altLang="sv-SE" sz="1800" b="1" i="1" dirty="0"/>
              <a:t>Försäkringstiden</a:t>
            </a:r>
          </a:p>
          <a:p>
            <a:pPr marL="0" indent="0">
              <a:lnSpc>
                <a:spcPct val="100000"/>
              </a:lnSpc>
              <a:buNone/>
            </a:pPr>
            <a:endParaRPr lang="sv-SE" altLang="sv-SE" sz="1800" b="1" i="1" dirty="0"/>
          </a:p>
          <a:p>
            <a:pPr>
              <a:lnSpc>
                <a:spcPct val="100000"/>
              </a:lnSpc>
            </a:pPr>
            <a:r>
              <a:rPr lang="sv-SE" altLang="sv-SE" dirty="0"/>
              <a:t>Vid konsumentförsäkring får </a:t>
            </a:r>
            <a:r>
              <a:rPr lang="sv-SE" altLang="sv-SE" b="1" i="1" dirty="0">
                <a:solidFill>
                  <a:srgbClr val="FF0000"/>
                </a:solidFill>
              </a:rPr>
              <a:t>försäkringstiden </a:t>
            </a:r>
            <a:r>
              <a:rPr lang="sv-SE" altLang="sv-SE" dirty="0"/>
              <a:t>inte överstiga 1 år</a:t>
            </a:r>
          </a:p>
        </p:txBody>
      </p:sp>
      <p:sp>
        <p:nvSpPr>
          <p:cNvPr id="3" name="Slide Number Placeholder 2"/>
          <p:cNvSpPr>
            <a:spLocks noGrp="1"/>
          </p:cNvSpPr>
          <p:nvPr>
            <p:ph type="sldNum" sz="quarter" idx="12"/>
          </p:nvPr>
        </p:nvSpPr>
        <p:spPr/>
        <p:txBody>
          <a:bodyPr/>
          <a:lstStyle/>
          <a:p>
            <a:pPr>
              <a:defRPr/>
            </a:pPr>
            <a:fld id="{B65DDF53-F994-418E-9AA9-9FC70935F179}" type="slidenum">
              <a:rPr lang="sv-SE" smtClean="0"/>
              <a:pPr>
                <a:defRPr/>
              </a:pPr>
              <a:t>25</a:t>
            </a:fld>
            <a:endParaRPr lang="sv-SE" dirty="0"/>
          </a:p>
        </p:txBody>
      </p:sp>
      <p:sp>
        <p:nvSpPr>
          <p:cNvPr id="2" name="DokRef"/>
          <p:cNvSpPr txBox="1"/>
          <p:nvPr/>
        </p:nvSpPr>
        <p:spPr>
          <a:xfrm>
            <a:off x="0" y="5996226"/>
            <a:ext cx="169277" cy="861774"/>
          </a:xfrm>
          <a:prstGeom prst="rect">
            <a:avLst/>
          </a:prstGeom>
          <a:noFill/>
        </p:spPr>
        <p:txBody>
          <a:bodyPr vert="vert270" lIns="0" bIns="190500" rtlCol="0">
            <a:spAutoFit/>
          </a:bodyPr>
          <a:lstStyle/>
          <a:p>
            <a:endParaRPr lang="sv-SE" sz="500" dirty="0">
              <a:solidFill>
                <a:srgbClr val="898989"/>
              </a:solidFill>
            </a:endParaRPr>
          </a:p>
        </p:txBody>
      </p:sp>
    </p:spTree>
    <p:extLst>
      <p:ext uri="{BB962C8B-B14F-4D97-AF65-F5344CB8AC3E}">
        <p14:creationId xmlns:p14="http://schemas.microsoft.com/office/powerpoint/2010/main" val="21815455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2"/>
          <p:cNvSpPr>
            <a:spLocks noGrp="1" noChangeArrowheads="1"/>
          </p:cNvSpPr>
          <p:nvPr>
            <p:ph type="title"/>
          </p:nvPr>
        </p:nvSpPr>
        <p:spPr>
          <a:xfrm>
            <a:off x="447675" y="246063"/>
            <a:ext cx="8229600" cy="951918"/>
          </a:xfrm>
        </p:spPr>
        <p:txBody>
          <a:bodyPr/>
          <a:lstStyle/>
          <a:p>
            <a:pPr eaLnBrk="1" hangingPunct="1">
              <a:tabLst>
                <a:tab pos="579438" algn="l"/>
              </a:tabLst>
            </a:pPr>
            <a:r>
              <a:rPr lang="sv-SE" altLang="sv-SE" dirty="0"/>
              <a:t>FAL:s huvudregler</a:t>
            </a:r>
          </a:p>
        </p:txBody>
      </p:sp>
      <p:sp>
        <p:nvSpPr>
          <p:cNvPr id="9222" name="Rectangle 3"/>
          <p:cNvSpPr>
            <a:spLocks noGrp="1" noChangeArrowheads="1"/>
          </p:cNvSpPr>
          <p:nvPr>
            <p:ph type="body" idx="1"/>
          </p:nvPr>
        </p:nvSpPr>
        <p:spPr>
          <a:xfrm>
            <a:off x="460738" y="1041220"/>
            <a:ext cx="8486774" cy="5197044"/>
          </a:xfrm>
        </p:spPr>
        <p:txBody>
          <a:bodyPr/>
          <a:lstStyle/>
          <a:p>
            <a:pPr marL="0" indent="0">
              <a:lnSpc>
                <a:spcPct val="100000"/>
              </a:lnSpc>
              <a:buNone/>
            </a:pPr>
            <a:r>
              <a:rPr lang="sv-SE" altLang="sv-SE" sz="1800" b="1" i="1" dirty="0"/>
              <a:t>Försäkringstagarens huvudförpliktelse</a:t>
            </a:r>
          </a:p>
          <a:p>
            <a:pPr marL="0" indent="0">
              <a:lnSpc>
                <a:spcPct val="100000"/>
              </a:lnSpc>
              <a:buNone/>
            </a:pPr>
            <a:endParaRPr lang="sv-SE" altLang="sv-SE" sz="1600" dirty="0"/>
          </a:p>
          <a:p>
            <a:pPr>
              <a:lnSpc>
                <a:spcPct val="100000"/>
              </a:lnSpc>
            </a:pPr>
            <a:r>
              <a:rPr lang="sv-SE" altLang="sv-SE" sz="1600" dirty="0"/>
              <a:t>Försäkringstagarens </a:t>
            </a:r>
            <a:r>
              <a:rPr lang="sv-SE" altLang="sv-SE" sz="1600" b="1" i="1" dirty="0">
                <a:solidFill>
                  <a:srgbClr val="FF0000"/>
                </a:solidFill>
              </a:rPr>
              <a:t>huvudförpliktelse</a:t>
            </a:r>
            <a:r>
              <a:rPr lang="sv-SE" altLang="sv-SE" sz="1600" dirty="0"/>
              <a:t>: att betala premien - måste regleras i avtalet</a:t>
            </a:r>
          </a:p>
          <a:p>
            <a:pPr marL="0" indent="0">
              <a:lnSpc>
                <a:spcPct val="100000"/>
              </a:lnSpc>
              <a:buNone/>
            </a:pPr>
            <a:endParaRPr lang="sv-SE" altLang="sv-SE" sz="1600" b="1" dirty="0"/>
          </a:p>
          <a:p>
            <a:pPr marL="0" indent="0">
              <a:lnSpc>
                <a:spcPct val="100000"/>
              </a:lnSpc>
              <a:buNone/>
            </a:pPr>
            <a:r>
              <a:rPr lang="sv-SE" altLang="sv-SE" sz="1600" b="1" dirty="0"/>
              <a:t>Dröjsmål med premiebetalningen</a:t>
            </a:r>
          </a:p>
          <a:p>
            <a:pPr marL="0" indent="0">
              <a:lnSpc>
                <a:spcPct val="100000"/>
              </a:lnSpc>
              <a:buNone/>
            </a:pPr>
            <a:endParaRPr lang="sv-SE" altLang="sv-SE" sz="1600" dirty="0"/>
          </a:p>
          <a:p>
            <a:pPr>
              <a:lnSpc>
                <a:spcPct val="100000"/>
              </a:lnSpc>
            </a:pPr>
            <a:r>
              <a:rPr lang="sv-SE" altLang="sv-SE" sz="1600" b="1" dirty="0"/>
              <a:t>Företagsförsäkring</a:t>
            </a:r>
            <a:r>
              <a:rPr lang="sv-SE" altLang="sv-SE" sz="1600" dirty="0"/>
              <a:t>: ansvaret suspenderas tills betalning sker. Uppsägning får ske med tre dagars varsel (8 kap 17 § FAL)</a:t>
            </a:r>
          </a:p>
          <a:p>
            <a:pPr marL="0" indent="0">
              <a:lnSpc>
                <a:spcPct val="100000"/>
              </a:lnSpc>
              <a:buNone/>
            </a:pPr>
            <a:endParaRPr lang="sv-SE" altLang="sv-SE" sz="1600" dirty="0"/>
          </a:p>
          <a:p>
            <a:pPr>
              <a:lnSpc>
                <a:spcPct val="100000"/>
              </a:lnSpc>
            </a:pPr>
            <a:r>
              <a:rPr lang="sv-SE" altLang="sv-SE" sz="1600" b="1" dirty="0"/>
              <a:t>Konsumentförsäkring</a:t>
            </a:r>
            <a:r>
              <a:rPr lang="sv-SE" altLang="sv-SE" sz="1600" dirty="0"/>
              <a:t>: ansvaret upphör inte förrän 14 dagar efter uppsägning. Betalning häver uppsägningen. Ansvaret kan förlängas vid force majeure      (5 kap 1-3 §§ FAL)</a:t>
            </a:r>
          </a:p>
          <a:p>
            <a:pPr marL="0" indent="0">
              <a:lnSpc>
                <a:spcPct val="100000"/>
              </a:lnSpc>
              <a:buNone/>
            </a:pPr>
            <a:endParaRPr lang="sv-SE" altLang="sv-SE" sz="1600" dirty="0"/>
          </a:p>
          <a:p>
            <a:pPr>
              <a:lnSpc>
                <a:spcPct val="100000"/>
              </a:lnSpc>
            </a:pPr>
            <a:r>
              <a:rPr lang="sv-SE" altLang="sv-SE" sz="1600" b="1" dirty="0"/>
              <a:t>Personförsäkring</a:t>
            </a:r>
            <a:r>
              <a:rPr lang="sv-SE" altLang="sv-SE" sz="1600" dirty="0"/>
              <a:t>: som konsumentförsäkring. Dessutom kan försäkringen återupplivas vid betalning tre månader efter 14-dagarsfristen (13 kap 1-3 §§)</a:t>
            </a:r>
          </a:p>
        </p:txBody>
      </p:sp>
      <p:sp>
        <p:nvSpPr>
          <p:cNvPr id="3" name="Slide Number Placeholder 2"/>
          <p:cNvSpPr>
            <a:spLocks noGrp="1"/>
          </p:cNvSpPr>
          <p:nvPr>
            <p:ph type="sldNum" sz="quarter" idx="12"/>
          </p:nvPr>
        </p:nvSpPr>
        <p:spPr/>
        <p:txBody>
          <a:bodyPr/>
          <a:lstStyle/>
          <a:p>
            <a:pPr>
              <a:defRPr/>
            </a:pPr>
            <a:fld id="{B65DDF53-F994-418E-9AA9-9FC70935F179}" type="slidenum">
              <a:rPr lang="sv-SE" smtClean="0"/>
              <a:pPr>
                <a:defRPr/>
              </a:pPr>
              <a:t>26</a:t>
            </a:fld>
            <a:endParaRPr lang="sv-SE" dirty="0"/>
          </a:p>
        </p:txBody>
      </p:sp>
      <p:sp>
        <p:nvSpPr>
          <p:cNvPr id="2" name="DokRef"/>
          <p:cNvSpPr txBox="1"/>
          <p:nvPr/>
        </p:nvSpPr>
        <p:spPr>
          <a:xfrm>
            <a:off x="0" y="5996226"/>
            <a:ext cx="169277" cy="861774"/>
          </a:xfrm>
          <a:prstGeom prst="rect">
            <a:avLst/>
          </a:prstGeom>
          <a:noFill/>
        </p:spPr>
        <p:txBody>
          <a:bodyPr vert="vert270" lIns="0" bIns="190500" rtlCol="0">
            <a:spAutoFit/>
          </a:bodyPr>
          <a:lstStyle/>
          <a:p>
            <a:endParaRPr lang="sv-SE" sz="500" dirty="0">
              <a:solidFill>
                <a:srgbClr val="898989"/>
              </a:solidFill>
            </a:endParaRPr>
          </a:p>
        </p:txBody>
      </p:sp>
    </p:spTree>
    <p:extLst>
      <p:ext uri="{BB962C8B-B14F-4D97-AF65-F5344CB8AC3E}">
        <p14:creationId xmlns:p14="http://schemas.microsoft.com/office/powerpoint/2010/main" val="31852425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2"/>
          <p:cNvSpPr>
            <a:spLocks noGrp="1" noChangeArrowheads="1"/>
          </p:cNvSpPr>
          <p:nvPr>
            <p:ph type="title"/>
          </p:nvPr>
        </p:nvSpPr>
        <p:spPr>
          <a:xfrm>
            <a:off x="447675" y="369888"/>
            <a:ext cx="8229600" cy="951918"/>
          </a:xfrm>
        </p:spPr>
        <p:txBody>
          <a:bodyPr/>
          <a:lstStyle/>
          <a:p>
            <a:pPr eaLnBrk="1" hangingPunct="1">
              <a:tabLst>
                <a:tab pos="579438" algn="l"/>
              </a:tabLst>
            </a:pPr>
            <a:r>
              <a:rPr lang="sv-SE" altLang="sv-SE" dirty="0"/>
              <a:t>FAL:s huvudregler</a:t>
            </a:r>
          </a:p>
        </p:txBody>
      </p:sp>
      <p:sp>
        <p:nvSpPr>
          <p:cNvPr id="9222" name="Rectangle 3"/>
          <p:cNvSpPr>
            <a:spLocks noGrp="1" noChangeArrowheads="1"/>
          </p:cNvSpPr>
          <p:nvPr>
            <p:ph type="body" idx="1"/>
          </p:nvPr>
        </p:nvSpPr>
        <p:spPr>
          <a:xfrm>
            <a:off x="471276" y="988908"/>
            <a:ext cx="8001000" cy="4876957"/>
          </a:xfrm>
        </p:spPr>
        <p:txBody>
          <a:bodyPr/>
          <a:lstStyle/>
          <a:p>
            <a:pPr>
              <a:lnSpc>
                <a:spcPct val="100000"/>
              </a:lnSpc>
              <a:buFontTx/>
              <a:buNone/>
            </a:pPr>
            <a:r>
              <a:rPr lang="sv-SE" altLang="sv-SE" sz="1800" b="1" i="1" dirty="0"/>
              <a:t>Försäkringstagarens biförpliktelser</a:t>
            </a:r>
          </a:p>
          <a:p>
            <a:pPr>
              <a:lnSpc>
                <a:spcPct val="100000"/>
              </a:lnSpc>
            </a:pPr>
            <a:endParaRPr lang="sv-SE" altLang="sv-SE" dirty="0"/>
          </a:p>
          <a:p>
            <a:pPr>
              <a:lnSpc>
                <a:spcPct val="100000"/>
              </a:lnSpc>
            </a:pPr>
            <a:r>
              <a:rPr lang="sv-SE" altLang="sv-SE" dirty="0"/>
              <a:t>De närmare villkoren för                                      </a:t>
            </a:r>
            <a:r>
              <a:rPr lang="sv-SE" altLang="sv-SE" b="1" i="1" dirty="0">
                <a:solidFill>
                  <a:srgbClr val="FF0000"/>
                </a:solidFill>
              </a:rPr>
              <a:t>biförpliktelserna</a:t>
            </a:r>
            <a:r>
              <a:rPr lang="sv-SE" altLang="sv-SE" b="1" dirty="0"/>
              <a:t>:</a:t>
            </a:r>
          </a:p>
          <a:p>
            <a:pPr lvl="1">
              <a:lnSpc>
                <a:spcPct val="100000"/>
              </a:lnSpc>
            </a:pPr>
            <a:r>
              <a:rPr lang="sv-SE" altLang="sv-SE" i="1" dirty="0"/>
              <a:t>upplysningsplikt, </a:t>
            </a:r>
          </a:p>
          <a:p>
            <a:pPr lvl="1">
              <a:lnSpc>
                <a:spcPct val="100000"/>
              </a:lnSpc>
            </a:pPr>
            <a:r>
              <a:rPr lang="sv-SE" altLang="sv-SE" i="1" dirty="0"/>
              <a:t>inte öka risken, </a:t>
            </a:r>
          </a:p>
          <a:p>
            <a:pPr lvl="1">
              <a:lnSpc>
                <a:spcPct val="100000"/>
              </a:lnSpc>
            </a:pPr>
            <a:r>
              <a:rPr lang="sv-SE" altLang="sv-SE" i="1" dirty="0"/>
              <a:t>inte framkalla försäkringsfall, </a:t>
            </a:r>
          </a:p>
          <a:p>
            <a:pPr lvl="1">
              <a:lnSpc>
                <a:spcPct val="100000"/>
              </a:lnSpc>
            </a:pPr>
            <a:r>
              <a:rPr lang="sv-SE" altLang="sv-SE" i="1" dirty="0"/>
              <a:t>iaktta säkerhetsföreskrifter, </a:t>
            </a:r>
          </a:p>
          <a:p>
            <a:pPr lvl="1">
              <a:lnSpc>
                <a:spcPct val="100000"/>
              </a:lnSpc>
            </a:pPr>
            <a:r>
              <a:rPr lang="sv-SE" altLang="sv-SE" i="1" dirty="0"/>
              <a:t>räddningsplikt och </a:t>
            </a:r>
          </a:p>
          <a:p>
            <a:pPr lvl="1">
              <a:lnSpc>
                <a:spcPct val="100000"/>
              </a:lnSpc>
            </a:pPr>
            <a:r>
              <a:rPr lang="sv-SE" altLang="sv-SE" i="1" dirty="0"/>
              <a:t>samverkan vid skadereglering</a:t>
            </a:r>
          </a:p>
          <a:p>
            <a:pPr marL="0" indent="0">
              <a:lnSpc>
                <a:spcPct val="100000"/>
              </a:lnSpc>
              <a:buNone/>
            </a:pPr>
            <a:r>
              <a:rPr lang="sv-SE" altLang="sv-SE" dirty="0"/>
              <a:t>regleras mer ingående i lagen</a:t>
            </a:r>
          </a:p>
          <a:p>
            <a:pPr marL="0" indent="0">
              <a:lnSpc>
                <a:spcPct val="100000"/>
              </a:lnSpc>
              <a:buNone/>
            </a:pPr>
            <a:endParaRPr lang="sv-SE" altLang="sv-SE" dirty="0"/>
          </a:p>
          <a:p>
            <a:pPr>
              <a:lnSpc>
                <a:spcPct val="100000"/>
              </a:lnSpc>
            </a:pPr>
            <a:r>
              <a:rPr lang="sv-SE" altLang="sv-SE" dirty="0"/>
              <a:t>Försäkringsföretagen får inte </a:t>
            </a:r>
            <a:br>
              <a:rPr lang="sv-SE" altLang="sv-SE" dirty="0"/>
            </a:br>
            <a:r>
              <a:rPr lang="sv-SE" altLang="sv-SE" dirty="0"/>
              <a:t>kringgå reglerna genom att                                                  omformulera ansvars-                                                 begränsningar till undantag                                                              från försäkringens omfattning </a:t>
            </a:r>
          </a:p>
        </p:txBody>
      </p:sp>
      <p:sp>
        <p:nvSpPr>
          <p:cNvPr id="3" name="Slide Number Placeholder 2"/>
          <p:cNvSpPr>
            <a:spLocks noGrp="1"/>
          </p:cNvSpPr>
          <p:nvPr>
            <p:ph type="sldNum" sz="quarter" idx="12"/>
          </p:nvPr>
        </p:nvSpPr>
        <p:spPr/>
        <p:txBody>
          <a:bodyPr/>
          <a:lstStyle/>
          <a:p>
            <a:pPr>
              <a:defRPr/>
            </a:pPr>
            <a:fld id="{B65DDF53-F994-418E-9AA9-9FC70935F179}" type="slidenum">
              <a:rPr lang="sv-SE" smtClean="0"/>
              <a:pPr>
                <a:defRPr/>
              </a:pPr>
              <a:t>27</a:t>
            </a:fld>
            <a:endParaRPr lang="sv-SE" dirty="0"/>
          </a:p>
        </p:txBody>
      </p:sp>
      <p:sp>
        <p:nvSpPr>
          <p:cNvPr id="2" name="DokRef"/>
          <p:cNvSpPr txBox="1"/>
          <p:nvPr/>
        </p:nvSpPr>
        <p:spPr>
          <a:xfrm>
            <a:off x="0" y="5996226"/>
            <a:ext cx="169277" cy="861774"/>
          </a:xfrm>
          <a:prstGeom prst="rect">
            <a:avLst/>
          </a:prstGeom>
          <a:noFill/>
        </p:spPr>
        <p:txBody>
          <a:bodyPr vert="vert270" lIns="0" bIns="190500" rtlCol="0">
            <a:spAutoFit/>
          </a:bodyPr>
          <a:lstStyle/>
          <a:p>
            <a:endParaRPr lang="sv-SE" sz="500" dirty="0">
              <a:solidFill>
                <a:srgbClr val="898989"/>
              </a:solidFill>
            </a:endParaRPr>
          </a:p>
        </p:txBody>
      </p:sp>
      <p:pic>
        <p:nvPicPr>
          <p:cNvPr id="6" name="Picture 5" descr="rman8785l"/>
          <p:cNvPicPr>
            <a:picLocks noChangeAspect="1" noChangeArrowheads="1"/>
          </p:cNvPicPr>
          <p:nvPr/>
        </p:nvPicPr>
        <p:blipFill rotWithShape="1">
          <a:blip r:embed="rId3">
            <a:duotone>
              <a:prstClr val="black"/>
              <a:srgbClr val="D9C3A5">
                <a:tint val="50000"/>
                <a:satMod val="180000"/>
              </a:srgbClr>
            </a:duotone>
            <a:extLst>
              <a:ext uri="{28A0092B-C50C-407E-A947-70E740481C1C}">
                <a14:useLocalDpi xmlns:a14="http://schemas.microsoft.com/office/drawing/2010/main" val="0"/>
              </a:ext>
            </a:extLst>
          </a:blip>
          <a:srcRect r="3627" b="12386"/>
          <a:stretch/>
        </p:blipFill>
        <p:spPr bwMode="auto">
          <a:xfrm>
            <a:off x="4572001" y="3488634"/>
            <a:ext cx="4224127" cy="24930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DokRef"/>
          <p:cNvSpPr txBox="1"/>
          <p:nvPr/>
        </p:nvSpPr>
        <p:spPr>
          <a:xfrm>
            <a:off x="0" y="5996226"/>
            <a:ext cx="169277" cy="861774"/>
          </a:xfrm>
          <a:prstGeom prst="rect">
            <a:avLst/>
          </a:prstGeom>
          <a:noFill/>
        </p:spPr>
        <p:txBody>
          <a:bodyPr vert="vert270" lIns="0" bIns="190500" rtlCol="0">
            <a:spAutoFit/>
          </a:bodyPr>
          <a:lstStyle/>
          <a:p>
            <a:r>
              <a:rPr lang="en-GB" sz="500">
                <a:solidFill>
                  <a:srgbClr val="898989"/>
                </a:solidFill>
              </a:rPr>
              <a:t>6249701-v9</a:t>
            </a:r>
          </a:p>
        </p:txBody>
      </p:sp>
    </p:spTree>
    <p:extLst>
      <p:ext uri="{BB962C8B-B14F-4D97-AF65-F5344CB8AC3E}">
        <p14:creationId xmlns:p14="http://schemas.microsoft.com/office/powerpoint/2010/main" val="1399619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2"/>
          <p:cNvSpPr>
            <a:spLocks noGrp="1" noChangeArrowheads="1"/>
          </p:cNvSpPr>
          <p:nvPr>
            <p:ph type="title"/>
          </p:nvPr>
        </p:nvSpPr>
        <p:spPr>
          <a:xfrm>
            <a:off x="447675" y="369888"/>
            <a:ext cx="8229600" cy="951918"/>
          </a:xfrm>
        </p:spPr>
        <p:txBody>
          <a:bodyPr/>
          <a:lstStyle/>
          <a:p>
            <a:pPr eaLnBrk="1" hangingPunct="1">
              <a:tabLst>
                <a:tab pos="579438" algn="l"/>
              </a:tabLst>
            </a:pPr>
            <a:r>
              <a:rPr lang="sv-SE" altLang="sv-SE" dirty="0"/>
              <a:t>FAL:s huvudregler</a:t>
            </a:r>
          </a:p>
        </p:txBody>
      </p:sp>
      <p:sp>
        <p:nvSpPr>
          <p:cNvPr id="9222" name="Rectangle 3"/>
          <p:cNvSpPr>
            <a:spLocks noGrp="1" noChangeArrowheads="1"/>
          </p:cNvSpPr>
          <p:nvPr>
            <p:ph type="body" idx="1"/>
          </p:nvPr>
        </p:nvSpPr>
        <p:spPr>
          <a:xfrm>
            <a:off x="657225" y="1204257"/>
            <a:ext cx="8001000" cy="4876957"/>
          </a:xfrm>
        </p:spPr>
        <p:txBody>
          <a:bodyPr/>
          <a:lstStyle/>
          <a:p>
            <a:pPr>
              <a:lnSpc>
                <a:spcPct val="100000"/>
              </a:lnSpc>
              <a:buFontTx/>
              <a:buNone/>
            </a:pPr>
            <a:r>
              <a:rPr lang="sv-SE" altLang="sv-SE" sz="1800" b="1" i="1" dirty="0"/>
              <a:t>Försäkringsföretagets informationsskyldighet</a:t>
            </a:r>
          </a:p>
          <a:p>
            <a:pPr>
              <a:lnSpc>
                <a:spcPct val="100000"/>
              </a:lnSpc>
              <a:buFontTx/>
              <a:buNone/>
            </a:pPr>
            <a:endParaRPr lang="sv-SE" altLang="sv-SE" b="1" dirty="0"/>
          </a:p>
          <a:p>
            <a:pPr>
              <a:lnSpc>
                <a:spcPct val="100000"/>
              </a:lnSpc>
            </a:pPr>
            <a:r>
              <a:rPr lang="sv-SE" altLang="sv-SE" dirty="0"/>
              <a:t>Lagen har ingående regler om information</a:t>
            </a:r>
          </a:p>
          <a:p>
            <a:pPr marL="0" indent="0">
              <a:lnSpc>
                <a:spcPct val="100000"/>
              </a:lnSpc>
              <a:buNone/>
            </a:pPr>
            <a:endParaRPr lang="sv-SE" altLang="sv-SE" dirty="0"/>
          </a:p>
          <a:p>
            <a:pPr>
              <a:lnSpc>
                <a:spcPct val="100000"/>
              </a:lnSpc>
            </a:pPr>
            <a:r>
              <a:rPr lang="sv-SE" altLang="sv-SE" dirty="0"/>
              <a:t>Information ska lämnas före – </a:t>
            </a:r>
            <a:r>
              <a:rPr lang="sv-SE" altLang="sv-SE" b="1" i="1" dirty="0">
                <a:solidFill>
                  <a:srgbClr val="FF0000"/>
                </a:solidFill>
              </a:rPr>
              <a:t>förköpsinformation</a:t>
            </a:r>
            <a:r>
              <a:rPr lang="sv-SE" altLang="sv-SE" dirty="0"/>
              <a:t> – </a:t>
            </a:r>
          </a:p>
          <a:p>
            <a:pPr marL="0" indent="0">
              <a:lnSpc>
                <a:spcPct val="100000"/>
              </a:lnSpc>
              <a:buNone/>
            </a:pPr>
            <a:r>
              <a:rPr lang="sv-SE" altLang="sv-SE" dirty="0"/>
              <a:t>   och efter – </a:t>
            </a:r>
            <a:r>
              <a:rPr lang="sv-SE" altLang="sv-SE" b="1" i="1" dirty="0" err="1">
                <a:solidFill>
                  <a:srgbClr val="FF0000"/>
                </a:solidFill>
              </a:rPr>
              <a:t>efterköpsinformation</a:t>
            </a:r>
            <a:r>
              <a:rPr lang="sv-SE" altLang="sv-SE" b="1" i="1" dirty="0">
                <a:solidFill>
                  <a:srgbClr val="FF0000"/>
                </a:solidFill>
              </a:rPr>
              <a:t> </a:t>
            </a:r>
            <a:r>
              <a:rPr lang="sv-SE" altLang="sv-SE" dirty="0"/>
              <a:t>– avtalets ingående</a:t>
            </a:r>
          </a:p>
          <a:p>
            <a:pPr marL="0" indent="0">
              <a:lnSpc>
                <a:spcPct val="100000"/>
              </a:lnSpc>
              <a:buNone/>
            </a:pPr>
            <a:endParaRPr lang="sv-SE" altLang="sv-SE" dirty="0"/>
          </a:p>
          <a:p>
            <a:pPr>
              <a:lnSpc>
                <a:spcPct val="100000"/>
              </a:lnSpc>
            </a:pPr>
            <a:r>
              <a:rPr lang="sv-SE" altLang="sv-SE" b="1" dirty="0">
                <a:solidFill>
                  <a:srgbClr val="FF0000"/>
                </a:solidFill>
              </a:rPr>
              <a:t>Försummad information </a:t>
            </a:r>
            <a:r>
              <a:rPr lang="sv-SE" altLang="sv-SE" dirty="0"/>
              <a:t>medför </a:t>
            </a:r>
          </a:p>
          <a:p>
            <a:pPr lvl="1">
              <a:lnSpc>
                <a:spcPct val="100000"/>
              </a:lnSpc>
            </a:pPr>
            <a:r>
              <a:rPr lang="sv-SE" altLang="sv-SE" sz="1600" dirty="0"/>
              <a:t>risk för ingripande enligt marknadsföringslagen </a:t>
            </a:r>
          </a:p>
          <a:p>
            <a:pPr marL="0" indent="0">
              <a:lnSpc>
                <a:spcPct val="100000"/>
              </a:lnSpc>
              <a:buNone/>
            </a:pPr>
            <a:r>
              <a:rPr lang="sv-SE" altLang="sv-SE" sz="1600" dirty="0"/>
              <a:t>	eller (vid konsument och personförsäkring) </a:t>
            </a:r>
          </a:p>
          <a:p>
            <a:pPr lvl="1">
              <a:lnSpc>
                <a:spcPct val="100000"/>
              </a:lnSpc>
            </a:pPr>
            <a:r>
              <a:rPr lang="sv-SE" altLang="sv-SE" sz="1600" dirty="0"/>
              <a:t>att undantagsvillkor inte kan åberopas</a:t>
            </a:r>
          </a:p>
        </p:txBody>
      </p:sp>
      <p:sp>
        <p:nvSpPr>
          <p:cNvPr id="3" name="Slide Number Placeholder 2"/>
          <p:cNvSpPr>
            <a:spLocks noGrp="1"/>
          </p:cNvSpPr>
          <p:nvPr>
            <p:ph type="sldNum" sz="quarter" idx="12"/>
          </p:nvPr>
        </p:nvSpPr>
        <p:spPr/>
        <p:txBody>
          <a:bodyPr/>
          <a:lstStyle/>
          <a:p>
            <a:pPr>
              <a:defRPr/>
            </a:pPr>
            <a:fld id="{B65DDF53-F994-418E-9AA9-9FC70935F179}" type="slidenum">
              <a:rPr lang="sv-SE" smtClean="0"/>
              <a:pPr>
                <a:defRPr/>
              </a:pPr>
              <a:t>28</a:t>
            </a:fld>
            <a:endParaRPr lang="sv-SE" dirty="0"/>
          </a:p>
        </p:txBody>
      </p:sp>
      <p:sp>
        <p:nvSpPr>
          <p:cNvPr id="2" name="DokRef"/>
          <p:cNvSpPr txBox="1"/>
          <p:nvPr/>
        </p:nvSpPr>
        <p:spPr>
          <a:xfrm>
            <a:off x="0" y="5996226"/>
            <a:ext cx="169277" cy="861774"/>
          </a:xfrm>
          <a:prstGeom prst="rect">
            <a:avLst/>
          </a:prstGeom>
          <a:noFill/>
        </p:spPr>
        <p:txBody>
          <a:bodyPr vert="vert270" lIns="0" bIns="190500" rtlCol="0">
            <a:spAutoFit/>
          </a:bodyPr>
          <a:lstStyle/>
          <a:p>
            <a:endParaRPr lang="sv-SE" sz="500" dirty="0">
              <a:solidFill>
                <a:srgbClr val="898989"/>
              </a:solidFill>
            </a:endParaRPr>
          </a:p>
        </p:txBody>
      </p:sp>
    </p:spTree>
    <p:extLst>
      <p:ext uri="{BB962C8B-B14F-4D97-AF65-F5344CB8AC3E}">
        <p14:creationId xmlns:p14="http://schemas.microsoft.com/office/powerpoint/2010/main" val="23985038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2"/>
          <p:cNvSpPr>
            <a:spLocks noGrp="1" noChangeArrowheads="1"/>
          </p:cNvSpPr>
          <p:nvPr>
            <p:ph type="title"/>
          </p:nvPr>
        </p:nvSpPr>
        <p:spPr>
          <a:xfrm>
            <a:off x="447675" y="369888"/>
            <a:ext cx="8229600" cy="951918"/>
          </a:xfrm>
        </p:spPr>
        <p:txBody>
          <a:bodyPr/>
          <a:lstStyle/>
          <a:p>
            <a:pPr eaLnBrk="1" hangingPunct="1">
              <a:tabLst>
                <a:tab pos="579438" algn="l"/>
              </a:tabLst>
            </a:pPr>
            <a:r>
              <a:rPr lang="sv-SE" altLang="sv-SE" dirty="0"/>
              <a:t>Risken med att inte följa FAL</a:t>
            </a:r>
          </a:p>
        </p:txBody>
      </p:sp>
      <p:sp>
        <p:nvSpPr>
          <p:cNvPr id="9222" name="Rectangle 3"/>
          <p:cNvSpPr>
            <a:spLocks noGrp="1" noChangeArrowheads="1"/>
          </p:cNvSpPr>
          <p:nvPr>
            <p:ph type="body" idx="1"/>
          </p:nvPr>
        </p:nvSpPr>
        <p:spPr>
          <a:xfrm>
            <a:off x="123825" y="1367669"/>
            <a:ext cx="8001000" cy="4394460"/>
          </a:xfrm>
        </p:spPr>
        <p:txBody>
          <a:bodyPr/>
          <a:lstStyle/>
          <a:p>
            <a:pPr>
              <a:lnSpc>
                <a:spcPct val="100000"/>
              </a:lnSpc>
            </a:pPr>
            <a:endParaRPr lang="sv-SE" sz="1400" dirty="0"/>
          </a:p>
          <a:p>
            <a:pPr>
              <a:lnSpc>
                <a:spcPct val="100000"/>
              </a:lnSpc>
            </a:pPr>
            <a:endParaRPr lang="sv-SE" altLang="sv-SE" sz="1400" dirty="0"/>
          </a:p>
        </p:txBody>
      </p:sp>
      <p:sp>
        <p:nvSpPr>
          <p:cNvPr id="3" name="Slide Number Placeholder 2"/>
          <p:cNvSpPr>
            <a:spLocks noGrp="1"/>
          </p:cNvSpPr>
          <p:nvPr>
            <p:ph type="sldNum" sz="quarter" idx="12"/>
          </p:nvPr>
        </p:nvSpPr>
        <p:spPr/>
        <p:txBody>
          <a:bodyPr/>
          <a:lstStyle/>
          <a:p>
            <a:pPr>
              <a:defRPr/>
            </a:pPr>
            <a:fld id="{B65DDF53-F994-418E-9AA9-9FC70935F179}" type="slidenum">
              <a:rPr lang="sv-SE" smtClean="0"/>
              <a:pPr>
                <a:defRPr/>
              </a:pPr>
              <a:t>29</a:t>
            </a:fld>
            <a:endParaRPr lang="sv-SE" dirty="0"/>
          </a:p>
        </p:txBody>
      </p:sp>
      <p:pic>
        <p:nvPicPr>
          <p:cNvPr id="9" name="Picture 6" descr="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66711" y="2064016"/>
            <a:ext cx="793750" cy="7614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descr="http://www.svt.se/cachable_image/1425976437/plus/article2740019.svt/alternates/medium/plus-i-socmed-ny1-jpg">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41575" y="1367669"/>
            <a:ext cx="4572000" cy="257175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Bildresultat för konsumentverket granskar försäkringsavtal"/>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15233" y="4151665"/>
            <a:ext cx="2143125" cy="876300"/>
          </a:xfrm>
          <a:prstGeom prst="rect">
            <a:avLst/>
          </a:prstGeom>
          <a:noFill/>
          <a:extLst>
            <a:ext uri="{909E8E84-426E-40DD-AFC4-6F175D3DCCD1}">
              <a14:hiddenFill xmlns:a14="http://schemas.microsoft.com/office/drawing/2010/main">
                <a:solidFill>
                  <a:srgbClr val="FFFFFF"/>
                </a:solidFill>
              </a14:hiddenFill>
            </a:ext>
          </a:extLst>
        </p:spPr>
      </p:pic>
      <p:sp>
        <p:nvSpPr>
          <p:cNvPr id="5" name="AutoShape 6" descr="Bildresultat för plus svt"/>
          <p:cNvSpPr>
            <a:spLocks noChangeAspect="1" noChangeArrowheads="1"/>
          </p:cNvSpPr>
          <p:nvPr/>
        </p:nvSpPr>
        <p:spPr bwMode="auto">
          <a:xfrm>
            <a:off x="0"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sv-SE" dirty="0"/>
          </a:p>
        </p:txBody>
      </p:sp>
      <p:sp>
        <p:nvSpPr>
          <p:cNvPr id="6" name="AutoShape 8" descr="Bildresultat för plus svt"/>
          <p:cNvSpPr>
            <a:spLocks noChangeAspect="1" noChangeArrowheads="1"/>
          </p:cNvSpPr>
          <p:nvPr/>
        </p:nvSpPr>
        <p:spPr bwMode="auto">
          <a:xfrm>
            <a:off x="152400"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sv-SE" dirty="0"/>
          </a:p>
        </p:txBody>
      </p:sp>
      <p:pic>
        <p:nvPicPr>
          <p:cNvPr id="1034" name="Picture 10" descr="https://pbs.twimg.com/profile_images/565148468411248640/Xc1utuJM.png">
            <a:hlinkClick r:id="rId7"/>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543256" y="4173597"/>
            <a:ext cx="1708736" cy="1708736"/>
          </a:xfrm>
          <a:prstGeom prst="rect">
            <a:avLst/>
          </a:prstGeom>
          <a:noFill/>
          <a:extLst>
            <a:ext uri="{909E8E84-426E-40DD-AFC4-6F175D3DCCD1}">
              <a14:hiddenFill xmlns:a14="http://schemas.microsoft.com/office/drawing/2010/main">
                <a:solidFill>
                  <a:srgbClr val="FFFFFF"/>
                </a:solidFill>
              </a14:hiddenFill>
            </a:ext>
          </a:extLst>
        </p:spPr>
      </p:pic>
      <p:sp>
        <p:nvSpPr>
          <p:cNvPr id="2" name="DokRef"/>
          <p:cNvSpPr txBox="1"/>
          <p:nvPr/>
        </p:nvSpPr>
        <p:spPr>
          <a:xfrm>
            <a:off x="0" y="5996226"/>
            <a:ext cx="169277" cy="861774"/>
          </a:xfrm>
          <a:prstGeom prst="rect">
            <a:avLst/>
          </a:prstGeom>
          <a:noFill/>
        </p:spPr>
        <p:txBody>
          <a:bodyPr vert="vert270" lIns="0" bIns="190500" rtlCol="0">
            <a:spAutoFit/>
          </a:bodyPr>
          <a:lstStyle/>
          <a:p>
            <a:endParaRPr lang="en-GB" sz="500">
              <a:solidFill>
                <a:srgbClr val="898989"/>
              </a:solidFill>
            </a:endParaRPr>
          </a:p>
        </p:txBody>
      </p:sp>
    </p:spTree>
    <p:extLst>
      <p:ext uri="{BB962C8B-B14F-4D97-AF65-F5344CB8AC3E}">
        <p14:creationId xmlns:p14="http://schemas.microsoft.com/office/powerpoint/2010/main" val="41637289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2"/>
          <p:cNvSpPr>
            <a:spLocks noGrp="1" noChangeArrowheads="1"/>
          </p:cNvSpPr>
          <p:nvPr>
            <p:ph type="title"/>
          </p:nvPr>
        </p:nvSpPr>
        <p:spPr/>
        <p:txBody>
          <a:bodyPr/>
          <a:lstStyle/>
          <a:p>
            <a:pPr eaLnBrk="1" hangingPunct="1"/>
            <a:r>
              <a:rPr lang="sv-SE" altLang="sv-SE" dirty="0"/>
              <a:t>Försäkringsjuridik - innehåll</a:t>
            </a:r>
            <a:br>
              <a:rPr lang="sv-SE" altLang="sv-SE" dirty="0"/>
            </a:br>
            <a:endParaRPr lang="sv-SE" altLang="sv-SE" dirty="0"/>
          </a:p>
        </p:txBody>
      </p:sp>
      <p:sp>
        <p:nvSpPr>
          <p:cNvPr id="9222" name="Rectangle 3"/>
          <p:cNvSpPr>
            <a:spLocks noGrp="1" noChangeArrowheads="1"/>
          </p:cNvSpPr>
          <p:nvPr>
            <p:ph type="body" idx="1"/>
          </p:nvPr>
        </p:nvSpPr>
        <p:spPr/>
        <p:txBody>
          <a:bodyPr/>
          <a:lstStyle/>
          <a:p>
            <a:pPr marL="0" indent="0" eaLnBrk="1" hangingPunct="1">
              <a:buFontTx/>
              <a:buNone/>
            </a:pPr>
            <a:r>
              <a:rPr lang="sv-SE" altLang="sv-SE" b="1" dirty="0"/>
              <a:t>Översikt</a:t>
            </a:r>
          </a:p>
          <a:p>
            <a:pPr marL="342900" indent="-342900" eaLnBrk="1" hangingPunct="1">
              <a:buFont typeface="+mj-lt"/>
              <a:buAutoNum type="arabicPeriod"/>
            </a:pPr>
            <a:r>
              <a:rPr lang="sv-SE" altLang="sv-SE" dirty="0"/>
              <a:t>Försäkring</a:t>
            </a:r>
          </a:p>
          <a:p>
            <a:pPr marL="342900" indent="-342900" eaLnBrk="1" hangingPunct="1">
              <a:buFont typeface="+mj-lt"/>
              <a:buAutoNum type="arabicPeriod"/>
            </a:pPr>
            <a:r>
              <a:rPr lang="sv-SE" altLang="sv-SE" dirty="0"/>
              <a:t>Försäkringsrätt</a:t>
            </a:r>
          </a:p>
          <a:p>
            <a:pPr marL="0" indent="0" eaLnBrk="1" hangingPunct="1">
              <a:buNone/>
            </a:pPr>
            <a:endParaRPr lang="sv-SE" altLang="sv-SE" dirty="0"/>
          </a:p>
          <a:p>
            <a:pPr marL="0" indent="0" eaLnBrk="1" hangingPunct="1">
              <a:buNone/>
            </a:pPr>
            <a:r>
              <a:rPr lang="sv-SE" altLang="sv-SE" b="1" dirty="0"/>
              <a:t>Försäkringsavtal – civilrätt</a:t>
            </a:r>
          </a:p>
          <a:p>
            <a:pPr marL="342900" indent="-342900" eaLnBrk="1" hangingPunct="1">
              <a:buAutoNum type="arabicPeriod" startAt="3"/>
            </a:pPr>
            <a:r>
              <a:rPr lang="sv-SE" altLang="sv-SE" dirty="0"/>
              <a:t>Försäkringsavtal</a:t>
            </a:r>
          </a:p>
          <a:p>
            <a:pPr marL="342900" indent="-342900" eaLnBrk="1" hangingPunct="1">
              <a:buAutoNum type="arabicPeriod" startAt="3"/>
            </a:pPr>
            <a:r>
              <a:rPr lang="sv-SE" altLang="sv-SE" dirty="0"/>
              <a:t>Reglering av försäkringsavtal - FAL</a:t>
            </a:r>
          </a:p>
          <a:p>
            <a:pPr marL="0" indent="0" eaLnBrk="1" hangingPunct="1">
              <a:buNone/>
            </a:pPr>
            <a:endParaRPr lang="sv-SE" altLang="sv-SE" dirty="0"/>
          </a:p>
          <a:p>
            <a:pPr marL="0" indent="0" eaLnBrk="1" hangingPunct="1">
              <a:buNone/>
            </a:pPr>
            <a:r>
              <a:rPr lang="sv-SE" altLang="sv-SE" b="1" dirty="0"/>
              <a:t>Försäkringsrörelse – näringsrätt</a:t>
            </a:r>
          </a:p>
          <a:p>
            <a:pPr marL="0" indent="0" eaLnBrk="1" hangingPunct="1">
              <a:buNone/>
            </a:pPr>
            <a:r>
              <a:rPr lang="sv-SE" altLang="sv-SE" dirty="0"/>
              <a:t>5. Försäkringsrörelse</a:t>
            </a:r>
          </a:p>
          <a:p>
            <a:pPr marL="0" indent="0" eaLnBrk="1" hangingPunct="1">
              <a:buNone/>
            </a:pPr>
            <a:r>
              <a:rPr lang="sv-SE" altLang="sv-SE" dirty="0"/>
              <a:t>6. Reglering av försäkringsrörelse – FRL</a:t>
            </a:r>
          </a:p>
          <a:p>
            <a:pPr marL="0" indent="0" eaLnBrk="1" hangingPunct="1">
              <a:buNone/>
            </a:pPr>
            <a:r>
              <a:rPr lang="sv-SE" altLang="sv-SE" dirty="0"/>
              <a:t>7. Solvensregler – FRL och SII-förordningen</a:t>
            </a:r>
          </a:p>
          <a:p>
            <a:pPr marL="0" indent="0" eaLnBrk="1" hangingPunct="1">
              <a:buNone/>
            </a:pPr>
            <a:r>
              <a:rPr lang="sv-SE" altLang="sv-SE" dirty="0"/>
              <a:t>8. Företagsstyrning – FRL och ABL/LEF och SII-förordningen</a:t>
            </a:r>
          </a:p>
          <a:p>
            <a:pPr marL="0" indent="0" eaLnBrk="1" hangingPunct="1">
              <a:buNone/>
            </a:pPr>
            <a:endParaRPr lang="sv-SE" altLang="sv-SE" dirty="0"/>
          </a:p>
          <a:p>
            <a:pPr marL="0" indent="0" eaLnBrk="1" hangingPunct="1">
              <a:buNone/>
            </a:pPr>
            <a:r>
              <a:rPr lang="sv-SE" altLang="sv-SE" b="1" dirty="0"/>
              <a:t>9. Sambandet mellan FAL och FRL</a:t>
            </a:r>
          </a:p>
          <a:p>
            <a:pPr marL="0" indent="0" eaLnBrk="1" hangingPunct="1">
              <a:buNone/>
            </a:pPr>
            <a:endParaRPr lang="sv-SE" altLang="sv-SE" b="1" dirty="0"/>
          </a:p>
          <a:p>
            <a:pPr marL="0" indent="0" eaLnBrk="1" hangingPunct="1">
              <a:buNone/>
            </a:pPr>
            <a:r>
              <a:rPr lang="sv-SE" altLang="sv-SE" b="1" dirty="0"/>
              <a:t>10. Sammanfattning</a:t>
            </a:r>
          </a:p>
        </p:txBody>
      </p:sp>
      <p:sp>
        <p:nvSpPr>
          <p:cNvPr id="3" name="Slide Number Placeholder 2"/>
          <p:cNvSpPr>
            <a:spLocks noGrp="1"/>
          </p:cNvSpPr>
          <p:nvPr>
            <p:ph type="sldNum" sz="quarter" idx="12"/>
          </p:nvPr>
        </p:nvSpPr>
        <p:spPr/>
        <p:txBody>
          <a:bodyPr/>
          <a:lstStyle/>
          <a:p>
            <a:pPr>
              <a:defRPr/>
            </a:pPr>
            <a:fld id="{B65DDF53-F994-418E-9AA9-9FC70935F179}" type="slidenum">
              <a:rPr lang="sv-SE" smtClean="0"/>
              <a:pPr>
                <a:defRPr/>
              </a:pPr>
              <a:t>3</a:t>
            </a:fld>
            <a:endParaRPr lang="sv-SE" dirty="0"/>
          </a:p>
        </p:txBody>
      </p:sp>
      <p:sp>
        <p:nvSpPr>
          <p:cNvPr id="2" name="DokRef"/>
          <p:cNvSpPr txBox="1"/>
          <p:nvPr/>
        </p:nvSpPr>
        <p:spPr>
          <a:xfrm>
            <a:off x="0" y="5996226"/>
            <a:ext cx="169277" cy="861774"/>
          </a:xfrm>
          <a:prstGeom prst="rect">
            <a:avLst/>
          </a:prstGeom>
          <a:noFill/>
        </p:spPr>
        <p:txBody>
          <a:bodyPr vert="vert270" lIns="0" bIns="190500" rtlCol="0">
            <a:spAutoFit/>
          </a:bodyPr>
          <a:lstStyle/>
          <a:p>
            <a:endParaRPr lang="sv-SE" sz="500" dirty="0">
              <a:solidFill>
                <a:srgbClr val="898989"/>
              </a:solidFill>
            </a:endParaRPr>
          </a:p>
        </p:txBody>
      </p:sp>
    </p:spTree>
    <p:extLst>
      <p:ext uri="{BB962C8B-B14F-4D97-AF65-F5344CB8AC3E}">
        <p14:creationId xmlns:p14="http://schemas.microsoft.com/office/powerpoint/2010/main" val="969315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222">
                                            <p:txEl>
                                              <p:pRg st="0" end="0"/>
                                            </p:txEl>
                                          </p:spTgt>
                                        </p:tgtEl>
                                        <p:attrNameLst>
                                          <p:attrName>style.visibility</p:attrName>
                                        </p:attrNameLst>
                                      </p:cBhvr>
                                      <p:to>
                                        <p:strVal val="visible"/>
                                      </p:to>
                                    </p:set>
                                    <p:animEffect transition="in" filter="fade">
                                      <p:cBhvr>
                                        <p:cTn id="7" dur="500"/>
                                        <p:tgtEl>
                                          <p:spTgt spid="9222">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9222">
                                            <p:txEl>
                                              <p:pRg st="1" end="1"/>
                                            </p:txEl>
                                          </p:spTgt>
                                        </p:tgtEl>
                                        <p:attrNameLst>
                                          <p:attrName>style.visibility</p:attrName>
                                        </p:attrNameLst>
                                      </p:cBhvr>
                                      <p:to>
                                        <p:strVal val="visible"/>
                                      </p:to>
                                    </p:set>
                                    <p:animEffect transition="in" filter="fade">
                                      <p:cBhvr>
                                        <p:cTn id="10" dur="500"/>
                                        <p:tgtEl>
                                          <p:spTgt spid="9222">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9222">
                                            <p:txEl>
                                              <p:pRg st="2" end="2"/>
                                            </p:txEl>
                                          </p:spTgt>
                                        </p:tgtEl>
                                        <p:attrNameLst>
                                          <p:attrName>style.visibility</p:attrName>
                                        </p:attrNameLst>
                                      </p:cBhvr>
                                      <p:to>
                                        <p:strVal val="visible"/>
                                      </p:to>
                                    </p:set>
                                    <p:animEffect transition="in" filter="fade">
                                      <p:cBhvr>
                                        <p:cTn id="13" dur="500"/>
                                        <p:tgtEl>
                                          <p:spTgt spid="9222">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9222">
                                            <p:txEl>
                                              <p:pRg st="4" end="4"/>
                                            </p:txEl>
                                          </p:spTgt>
                                        </p:tgtEl>
                                        <p:attrNameLst>
                                          <p:attrName>style.visibility</p:attrName>
                                        </p:attrNameLst>
                                      </p:cBhvr>
                                      <p:to>
                                        <p:strVal val="visible"/>
                                      </p:to>
                                    </p:set>
                                    <p:animEffect transition="in" filter="fade">
                                      <p:cBhvr>
                                        <p:cTn id="18" dur="500"/>
                                        <p:tgtEl>
                                          <p:spTgt spid="9222">
                                            <p:txEl>
                                              <p:pRg st="4" end="4"/>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9222">
                                            <p:txEl>
                                              <p:pRg st="5" end="5"/>
                                            </p:txEl>
                                          </p:spTgt>
                                        </p:tgtEl>
                                        <p:attrNameLst>
                                          <p:attrName>style.visibility</p:attrName>
                                        </p:attrNameLst>
                                      </p:cBhvr>
                                      <p:to>
                                        <p:strVal val="visible"/>
                                      </p:to>
                                    </p:set>
                                    <p:animEffect transition="in" filter="fade">
                                      <p:cBhvr>
                                        <p:cTn id="21" dur="500"/>
                                        <p:tgtEl>
                                          <p:spTgt spid="9222">
                                            <p:txEl>
                                              <p:pRg st="5" end="5"/>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9222">
                                            <p:txEl>
                                              <p:pRg st="6" end="6"/>
                                            </p:txEl>
                                          </p:spTgt>
                                        </p:tgtEl>
                                        <p:attrNameLst>
                                          <p:attrName>style.visibility</p:attrName>
                                        </p:attrNameLst>
                                      </p:cBhvr>
                                      <p:to>
                                        <p:strVal val="visible"/>
                                      </p:to>
                                    </p:set>
                                    <p:animEffect transition="in" filter="fade">
                                      <p:cBhvr>
                                        <p:cTn id="24" dur="500"/>
                                        <p:tgtEl>
                                          <p:spTgt spid="9222">
                                            <p:txEl>
                                              <p:pRg st="6" end="6"/>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9222">
                                            <p:txEl>
                                              <p:pRg st="8" end="8"/>
                                            </p:txEl>
                                          </p:spTgt>
                                        </p:tgtEl>
                                        <p:attrNameLst>
                                          <p:attrName>style.visibility</p:attrName>
                                        </p:attrNameLst>
                                      </p:cBhvr>
                                      <p:to>
                                        <p:strVal val="visible"/>
                                      </p:to>
                                    </p:set>
                                    <p:animEffect transition="in" filter="fade">
                                      <p:cBhvr>
                                        <p:cTn id="29" dur="500"/>
                                        <p:tgtEl>
                                          <p:spTgt spid="9222">
                                            <p:txEl>
                                              <p:pRg st="8" end="8"/>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9222">
                                            <p:txEl>
                                              <p:pRg st="9" end="9"/>
                                            </p:txEl>
                                          </p:spTgt>
                                        </p:tgtEl>
                                        <p:attrNameLst>
                                          <p:attrName>style.visibility</p:attrName>
                                        </p:attrNameLst>
                                      </p:cBhvr>
                                      <p:to>
                                        <p:strVal val="visible"/>
                                      </p:to>
                                    </p:set>
                                    <p:animEffect transition="in" filter="fade">
                                      <p:cBhvr>
                                        <p:cTn id="32" dur="500"/>
                                        <p:tgtEl>
                                          <p:spTgt spid="9222">
                                            <p:txEl>
                                              <p:pRg st="9" end="9"/>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9222">
                                            <p:txEl>
                                              <p:pRg st="10" end="10"/>
                                            </p:txEl>
                                          </p:spTgt>
                                        </p:tgtEl>
                                        <p:attrNameLst>
                                          <p:attrName>style.visibility</p:attrName>
                                        </p:attrNameLst>
                                      </p:cBhvr>
                                      <p:to>
                                        <p:strVal val="visible"/>
                                      </p:to>
                                    </p:set>
                                    <p:animEffect transition="in" filter="fade">
                                      <p:cBhvr>
                                        <p:cTn id="35" dur="500"/>
                                        <p:tgtEl>
                                          <p:spTgt spid="9222">
                                            <p:txEl>
                                              <p:pRg st="10" end="10"/>
                                            </p:txEl>
                                          </p:spTgt>
                                        </p:tgtEl>
                                      </p:cBhvr>
                                    </p:animEffect>
                                  </p:childTnLst>
                                </p:cTn>
                              </p:par>
                              <p:par>
                                <p:cTn id="36" presetID="10" presetClass="entr" presetSubtype="0" fill="hold" nodeType="withEffect">
                                  <p:stCondLst>
                                    <p:cond delay="0"/>
                                  </p:stCondLst>
                                  <p:childTnLst>
                                    <p:set>
                                      <p:cBhvr>
                                        <p:cTn id="37" dur="1" fill="hold">
                                          <p:stCondLst>
                                            <p:cond delay="0"/>
                                          </p:stCondLst>
                                        </p:cTn>
                                        <p:tgtEl>
                                          <p:spTgt spid="9222">
                                            <p:txEl>
                                              <p:pRg st="11" end="11"/>
                                            </p:txEl>
                                          </p:spTgt>
                                        </p:tgtEl>
                                        <p:attrNameLst>
                                          <p:attrName>style.visibility</p:attrName>
                                        </p:attrNameLst>
                                      </p:cBhvr>
                                      <p:to>
                                        <p:strVal val="visible"/>
                                      </p:to>
                                    </p:set>
                                    <p:animEffect transition="in" filter="fade">
                                      <p:cBhvr>
                                        <p:cTn id="38" dur="500"/>
                                        <p:tgtEl>
                                          <p:spTgt spid="9222">
                                            <p:txEl>
                                              <p:pRg st="11" end="11"/>
                                            </p:txEl>
                                          </p:spTgt>
                                        </p:tgtEl>
                                      </p:cBhvr>
                                    </p:animEffect>
                                  </p:childTnLst>
                                </p:cTn>
                              </p:par>
                              <p:par>
                                <p:cTn id="39" presetID="10" presetClass="entr" presetSubtype="0" fill="hold" nodeType="withEffect">
                                  <p:stCondLst>
                                    <p:cond delay="0"/>
                                  </p:stCondLst>
                                  <p:childTnLst>
                                    <p:set>
                                      <p:cBhvr>
                                        <p:cTn id="40" dur="1" fill="hold">
                                          <p:stCondLst>
                                            <p:cond delay="0"/>
                                          </p:stCondLst>
                                        </p:cTn>
                                        <p:tgtEl>
                                          <p:spTgt spid="9222">
                                            <p:txEl>
                                              <p:pRg st="12" end="12"/>
                                            </p:txEl>
                                          </p:spTgt>
                                        </p:tgtEl>
                                        <p:attrNameLst>
                                          <p:attrName>style.visibility</p:attrName>
                                        </p:attrNameLst>
                                      </p:cBhvr>
                                      <p:to>
                                        <p:strVal val="visible"/>
                                      </p:to>
                                    </p:set>
                                    <p:animEffect transition="in" filter="fade">
                                      <p:cBhvr>
                                        <p:cTn id="41" dur="500"/>
                                        <p:tgtEl>
                                          <p:spTgt spid="9222">
                                            <p:txEl>
                                              <p:pRg st="12" end="12"/>
                                            </p:txEl>
                                          </p:spTgt>
                                        </p:tgtEl>
                                      </p:cBhvr>
                                    </p:animEffect>
                                  </p:childTnLst>
                                </p:cTn>
                              </p:par>
                              <p:par>
                                <p:cTn id="42" presetID="10" presetClass="entr" presetSubtype="0" fill="hold" nodeType="withEffect">
                                  <p:stCondLst>
                                    <p:cond delay="0"/>
                                  </p:stCondLst>
                                  <p:childTnLst>
                                    <p:set>
                                      <p:cBhvr>
                                        <p:cTn id="43" dur="1" fill="hold">
                                          <p:stCondLst>
                                            <p:cond delay="0"/>
                                          </p:stCondLst>
                                        </p:cTn>
                                        <p:tgtEl>
                                          <p:spTgt spid="9222">
                                            <p:txEl>
                                              <p:pRg st="14" end="14"/>
                                            </p:txEl>
                                          </p:spTgt>
                                        </p:tgtEl>
                                        <p:attrNameLst>
                                          <p:attrName>style.visibility</p:attrName>
                                        </p:attrNameLst>
                                      </p:cBhvr>
                                      <p:to>
                                        <p:strVal val="visible"/>
                                      </p:to>
                                    </p:set>
                                    <p:animEffect transition="in" filter="fade">
                                      <p:cBhvr>
                                        <p:cTn id="44" dur="500"/>
                                        <p:tgtEl>
                                          <p:spTgt spid="9222">
                                            <p:txEl>
                                              <p:pRg st="14" end="14"/>
                                            </p:txEl>
                                          </p:spTgt>
                                        </p:tgtEl>
                                      </p:cBhvr>
                                    </p:animEffect>
                                  </p:childTnLst>
                                </p:cTn>
                              </p:par>
                              <p:par>
                                <p:cTn id="45" presetID="10" presetClass="entr" presetSubtype="0" fill="hold" nodeType="withEffect">
                                  <p:stCondLst>
                                    <p:cond delay="0"/>
                                  </p:stCondLst>
                                  <p:childTnLst>
                                    <p:set>
                                      <p:cBhvr>
                                        <p:cTn id="46" dur="1" fill="hold">
                                          <p:stCondLst>
                                            <p:cond delay="0"/>
                                          </p:stCondLst>
                                        </p:cTn>
                                        <p:tgtEl>
                                          <p:spTgt spid="9222">
                                            <p:txEl>
                                              <p:pRg st="16" end="16"/>
                                            </p:txEl>
                                          </p:spTgt>
                                        </p:tgtEl>
                                        <p:attrNameLst>
                                          <p:attrName>style.visibility</p:attrName>
                                        </p:attrNameLst>
                                      </p:cBhvr>
                                      <p:to>
                                        <p:strVal val="visible"/>
                                      </p:to>
                                    </p:set>
                                    <p:animEffect transition="in" filter="fade">
                                      <p:cBhvr>
                                        <p:cTn id="47" dur="500"/>
                                        <p:tgtEl>
                                          <p:spTgt spid="9222">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t>5. Försäkringsrörelse</a:t>
            </a:r>
          </a:p>
        </p:txBody>
      </p:sp>
      <p:sp>
        <p:nvSpPr>
          <p:cNvPr id="3" name="Slide Number Placeholder 2"/>
          <p:cNvSpPr>
            <a:spLocks noGrp="1"/>
          </p:cNvSpPr>
          <p:nvPr>
            <p:ph type="sldNum" sz="quarter" idx="12"/>
          </p:nvPr>
        </p:nvSpPr>
        <p:spPr/>
        <p:txBody>
          <a:bodyPr/>
          <a:lstStyle/>
          <a:p>
            <a:pPr>
              <a:defRPr/>
            </a:pPr>
            <a:fld id="{8DDB94FC-8793-47A9-A924-11667D73C2D5}" type="slidenum">
              <a:rPr lang="sv-SE" smtClean="0"/>
              <a:pPr>
                <a:defRPr/>
              </a:pPr>
              <a:t>30</a:t>
            </a:fld>
            <a:endParaRPr lang="sv-SE" dirty="0"/>
          </a:p>
        </p:txBody>
      </p:sp>
      <p:sp>
        <p:nvSpPr>
          <p:cNvPr id="4" name="DokRef"/>
          <p:cNvSpPr txBox="1"/>
          <p:nvPr/>
        </p:nvSpPr>
        <p:spPr>
          <a:xfrm>
            <a:off x="0" y="5996226"/>
            <a:ext cx="169277" cy="861774"/>
          </a:xfrm>
          <a:prstGeom prst="rect">
            <a:avLst/>
          </a:prstGeom>
          <a:noFill/>
        </p:spPr>
        <p:txBody>
          <a:bodyPr vert="vert270" lIns="0" bIns="190500" rtlCol="0">
            <a:spAutoFit/>
          </a:bodyPr>
          <a:lstStyle/>
          <a:p>
            <a:endParaRPr lang="sv-SE" sz="500">
              <a:solidFill>
                <a:srgbClr val="898989"/>
              </a:solidFill>
            </a:endParaRPr>
          </a:p>
        </p:txBody>
      </p:sp>
      <p:sp>
        <p:nvSpPr>
          <p:cNvPr id="5" name="DokRef"/>
          <p:cNvSpPr txBox="1"/>
          <p:nvPr/>
        </p:nvSpPr>
        <p:spPr>
          <a:xfrm>
            <a:off x="0" y="5996226"/>
            <a:ext cx="169277" cy="861774"/>
          </a:xfrm>
          <a:prstGeom prst="rect">
            <a:avLst/>
          </a:prstGeom>
          <a:noFill/>
        </p:spPr>
        <p:txBody>
          <a:bodyPr vert="vert270" lIns="0" bIns="190500" rtlCol="0">
            <a:spAutoFit/>
          </a:bodyPr>
          <a:lstStyle/>
          <a:p>
            <a:r>
              <a:rPr lang="sv-SE" sz="500">
                <a:solidFill>
                  <a:srgbClr val="898989"/>
                </a:solidFill>
              </a:rPr>
              <a:t>7122300-v2</a:t>
            </a:r>
          </a:p>
        </p:txBody>
      </p:sp>
      <p:sp>
        <p:nvSpPr>
          <p:cNvPr id="6" name="DokRef"/>
          <p:cNvSpPr txBox="1"/>
          <p:nvPr/>
        </p:nvSpPr>
        <p:spPr>
          <a:xfrm>
            <a:off x="0" y="5996226"/>
            <a:ext cx="169277" cy="861774"/>
          </a:xfrm>
          <a:prstGeom prst="rect">
            <a:avLst/>
          </a:prstGeom>
          <a:noFill/>
        </p:spPr>
        <p:txBody>
          <a:bodyPr vert="vert270" lIns="0" bIns="190500" rtlCol="0">
            <a:spAutoFit/>
          </a:bodyPr>
          <a:lstStyle/>
          <a:p>
            <a:r>
              <a:rPr lang="sv-SE" sz="500">
                <a:solidFill>
                  <a:srgbClr val="898989"/>
                </a:solidFill>
              </a:rPr>
              <a:t>7122300-v2</a:t>
            </a:r>
          </a:p>
        </p:txBody>
      </p:sp>
      <p:sp>
        <p:nvSpPr>
          <p:cNvPr id="7" name="DokRef"/>
          <p:cNvSpPr txBox="1"/>
          <p:nvPr/>
        </p:nvSpPr>
        <p:spPr>
          <a:xfrm>
            <a:off x="0" y="5996226"/>
            <a:ext cx="169277" cy="861774"/>
          </a:xfrm>
          <a:prstGeom prst="rect">
            <a:avLst/>
          </a:prstGeom>
          <a:noFill/>
        </p:spPr>
        <p:txBody>
          <a:bodyPr vert="vert270" lIns="0" bIns="190500" rtlCol="0">
            <a:spAutoFit/>
          </a:bodyPr>
          <a:lstStyle/>
          <a:p>
            <a:r>
              <a:rPr lang="sv-SE" sz="500">
                <a:solidFill>
                  <a:srgbClr val="898989"/>
                </a:solidFill>
              </a:rPr>
              <a:t>7122300-v2</a:t>
            </a:r>
          </a:p>
        </p:txBody>
      </p:sp>
      <p:sp>
        <p:nvSpPr>
          <p:cNvPr id="8" name="DokRef"/>
          <p:cNvSpPr txBox="1"/>
          <p:nvPr/>
        </p:nvSpPr>
        <p:spPr>
          <a:xfrm>
            <a:off x="0" y="5996226"/>
            <a:ext cx="169277" cy="861774"/>
          </a:xfrm>
          <a:prstGeom prst="rect">
            <a:avLst/>
          </a:prstGeom>
          <a:noFill/>
        </p:spPr>
        <p:txBody>
          <a:bodyPr vert="vert270" lIns="0" bIns="190500" rtlCol="0">
            <a:spAutoFit/>
          </a:bodyPr>
          <a:lstStyle/>
          <a:p>
            <a:r>
              <a:rPr lang="sv-SE" sz="500">
                <a:solidFill>
                  <a:srgbClr val="898989"/>
                </a:solidFill>
              </a:rPr>
              <a:t>7122300-v3</a:t>
            </a:r>
          </a:p>
        </p:txBody>
      </p:sp>
    </p:spTree>
    <p:extLst>
      <p:ext uri="{BB962C8B-B14F-4D97-AF65-F5344CB8AC3E}">
        <p14:creationId xmlns:p14="http://schemas.microsoft.com/office/powerpoint/2010/main" val="3356714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222" name="Straight Connector 9221"/>
          <p:cNvCxnSpPr/>
          <p:nvPr/>
        </p:nvCxnSpPr>
        <p:spPr>
          <a:xfrm>
            <a:off x="4567454" y="2814216"/>
            <a:ext cx="667" cy="275211"/>
          </a:xfrm>
          <a:prstGeom prst="line">
            <a:avLst/>
          </a:prstGeom>
          <a:ln w="22225">
            <a:solidFill>
              <a:schemeClr val="accent6"/>
            </a:solidFill>
          </a:ln>
        </p:spPr>
        <p:style>
          <a:lnRef idx="1">
            <a:schemeClr val="accent1"/>
          </a:lnRef>
          <a:fillRef idx="0">
            <a:schemeClr val="accent1"/>
          </a:fillRef>
          <a:effectRef idx="0">
            <a:schemeClr val="accent1"/>
          </a:effectRef>
          <a:fontRef idx="minor">
            <a:schemeClr val="tx1"/>
          </a:fontRef>
        </p:style>
      </p:cxnSp>
      <p:sp>
        <p:nvSpPr>
          <p:cNvPr id="9221" name="Rectangle 2"/>
          <p:cNvSpPr>
            <a:spLocks noGrp="1" noChangeArrowheads="1"/>
          </p:cNvSpPr>
          <p:nvPr>
            <p:ph type="title"/>
          </p:nvPr>
        </p:nvSpPr>
        <p:spPr>
          <a:xfrm>
            <a:off x="447675" y="369888"/>
            <a:ext cx="8229600" cy="924758"/>
          </a:xfrm>
        </p:spPr>
        <p:txBody>
          <a:bodyPr/>
          <a:lstStyle/>
          <a:p>
            <a:pPr eaLnBrk="1" hangingPunct="1">
              <a:tabLst>
                <a:tab pos="579438" algn="l"/>
              </a:tabLst>
            </a:pPr>
            <a:r>
              <a:rPr lang="sv-SE" altLang="sv-SE" sz="2800" dirty="0"/>
              <a:t>Försäkring är ett tekniskt begrepp</a:t>
            </a:r>
            <a:br>
              <a:rPr lang="sv-SE" altLang="sv-SE" sz="2800" dirty="0"/>
            </a:br>
            <a:r>
              <a:rPr lang="sv-SE" altLang="sv-SE" sz="1800" b="1" dirty="0"/>
              <a:t>Carl Martin Roos definition </a:t>
            </a:r>
            <a:r>
              <a:rPr lang="sv-SE" altLang="sv-SE" sz="1800" dirty="0"/>
              <a:t>(SOU 1983:5 s. 201)</a:t>
            </a:r>
            <a:br>
              <a:rPr lang="sv-SE" altLang="sv-SE" sz="1800" dirty="0"/>
            </a:br>
            <a:endParaRPr lang="sv-SE" altLang="sv-SE" sz="1800" dirty="0"/>
          </a:p>
        </p:txBody>
      </p:sp>
      <p:sp>
        <p:nvSpPr>
          <p:cNvPr id="3" name="Slide Number Placeholder 2"/>
          <p:cNvSpPr>
            <a:spLocks noGrp="1"/>
          </p:cNvSpPr>
          <p:nvPr>
            <p:ph type="sldNum" sz="quarter" idx="12"/>
          </p:nvPr>
        </p:nvSpPr>
        <p:spPr/>
        <p:txBody>
          <a:bodyPr/>
          <a:lstStyle/>
          <a:p>
            <a:pPr>
              <a:defRPr/>
            </a:pPr>
            <a:fld id="{B65DDF53-F994-418E-9AA9-9FC70935F179}" type="slidenum">
              <a:rPr lang="sv-SE" smtClean="0"/>
              <a:pPr>
                <a:defRPr/>
              </a:pPr>
              <a:t>31</a:t>
            </a:fld>
            <a:endParaRPr lang="sv-SE" dirty="0"/>
          </a:p>
        </p:txBody>
      </p:sp>
      <p:sp>
        <p:nvSpPr>
          <p:cNvPr id="2" name="DokRef"/>
          <p:cNvSpPr txBox="1"/>
          <p:nvPr/>
        </p:nvSpPr>
        <p:spPr>
          <a:xfrm>
            <a:off x="0" y="5996226"/>
            <a:ext cx="169277" cy="861774"/>
          </a:xfrm>
          <a:prstGeom prst="rect">
            <a:avLst/>
          </a:prstGeom>
          <a:noFill/>
        </p:spPr>
        <p:txBody>
          <a:bodyPr vert="vert270" lIns="0" bIns="190500" rtlCol="0">
            <a:spAutoFit/>
          </a:bodyPr>
          <a:lstStyle/>
          <a:p>
            <a:endParaRPr lang="sv-SE" sz="500" dirty="0">
              <a:solidFill>
                <a:srgbClr val="898989"/>
              </a:solidFill>
            </a:endParaRPr>
          </a:p>
        </p:txBody>
      </p:sp>
      <p:sp>
        <p:nvSpPr>
          <p:cNvPr id="9218" name="Rectangle 9217"/>
          <p:cNvSpPr/>
          <p:nvPr/>
        </p:nvSpPr>
        <p:spPr>
          <a:xfrm>
            <a:off x="3178098" y="1266718"/>
            <a:ext cx="2778711" cy="1609644"/>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b="1" dirty="0">
                <a:solidFill>
                  <a:schemeClr val="tx1">
                    <a:lumMod val="75000"/>
                    <a:lumOff val="25000"/>
                  </a:schemeClr>
                </a:solidFill>
              </a:rPr>
              <a:t>Försäkringsteknik</a:t>
            </a:r>
          </a:p>
          <a:p>
            <a:pPr algn="ctr"/>
            <a:r>
              <a:rPr lang="sv-SE" sz="1600" dirty="0">
                <a:solidFill>
                  <a:schemeClr val="tx1">
                    <a:lumMod val="75000"/>
                    <a:lumOff val="25000"/>
                  </a:schemeClr>
                </a:solidFill>
              </a:rPr>
              <a:t>Försäkring och försäkringsverksamhet</a:t>
            </a:r>
          </a:p>
        </p:txBody>
      </p:sp>
      <p:cxnSp>
        <p:nvCxnSpPr>
          <p:cNvPr id="9224" name="Straight Connector 9223"/>
          <p:cNvCxnSpPr/>
          <p:nvPr/>
        </p:nvCxnSpPr>
        <p:spPr>
          <a:xfrm>
            <a:off x="2344927" y="3081104"/>
            <a:ext cx="4446388" cy="1474"/>
          </a:xfrm>
          <a:prstGeom prst="line">
            <a:avLst/>
          </a:prstGeom>
          <a:ln w="2222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9226" name="Straight Connector 9225"/>
          <p:cNvCxnSpPr/>
          <p:nvPr/>
        </p:nvCxnSpPr>
        <p:spPr>
          <a:xfrm>
            <a:off x="6773559" y="3081104"/>
            <a:ext cx="0" cy="321104"/>
          </a:xfrm>
          <a:prstGeom prst="line">
            <a:avLst/>
          </a:prstGeom>
          <a:ln w="2222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2353805" y="3082578"/>
            <a:ext cx="0" cy="321104"/>
          </a:xfrm>
          <a:prstGeom prst="line">
            <a:avLst/>
          </a:prstGeom>
          <a:ln w="22225">
            <a:solidFill>
              <a:schemeClr val="accent6"/>
            </a:solidFill>
          </a:ln>
        </p:spPr>
        <p:style>
          <a:lnRef idx="1">
            <a:schemeClr val="accent1"/>
          </a:lnRef>
          <a:fillRef idx="0">
            <a:schemeClr val="accent1"/>
          </a:fillRef>
          <a:effectRef idx="0">
            <a:schemeClr val="accent1"/>
          </a:effectRef>
          <a:fontRef idx="minor">
            <a:schemeClr val="tx1"/>
          </a:fontRef>
        </p:style>
      </p:cxnSp>
      <p:grpSp>
        <p:nvGrpSpPr>
          <p:cNvPr id="9231" name="Group 9230"/>
          <p:cNvGrpSpPr/>
          <p:nvPr/>
        </p:nvGrpSpPr>
        <p:grpSpPr>
          <a:xfrm>
            <a:off x="4727349" y="3275546"/>
            <a:ext cx="4120791" cy="2611267"/>
            <a:chOff x="7403977" y="1177730"/>
            <a:chExt cx="4120791" cy="2611267"/>
          </a:xfrm>
        </p:grpSpPr>
        <p:sp>
          <p:nvSpPr>
            <p:cNvPr id="47" name="Rectangle 46"/>
            <p:cNvSpPr/>
            <p:nvPr/>
          </p:nvSpPr>
          <p:spPr>
            <a:xfrm>
              <a:off x="7403977" y="1177730"/>
              <a:ext cx="4120791" cy="261126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sv-SE" b="1" dirty="0"/>
            </a:p>
            <a:p>
              <a:pPr algn="ctr"/>
              <a:endParaRPr lang="sv-SE" b="1" dirty="0"/>
            </a:p>
            <a:p>
              <a:pPr algn="ctr"/>
              <a:r>
                <a:rPr lang="sv-SE" b="1" dirty="0">
                  <a:solidFill>
                    <a:schemeClr val="tx1">
                      <a:lumMod val="75000"/>
                      <a:lumOff val="25000"/>
                    </a:schemeClr>
                  </a:solidFill>
                </a:rPr>
                <a:t>Offentlig rätt/näringsrätt</a:t>
              </a:r>
            </a:p>
            <a:p>
              <a:pPr algn="ctr"/>
              <a:r>
                <a:rPr lang="sv-SE" sz="1600" dirty="0">
                  <a:solidFill>
                    <a:schemeClr val="tx1">
                      <a:lumMod val="75000"/>
                      <a:lumOff val="25000"/>
                    </a:schemeClr>
                  </a:solidFill>
                </a:rPr>
                <a:t>Försäkringsrörelse - FAL</a:t>
              </a:r>
            </a:p>
          </p:txBody>
        </p:sp>
        <p:sp>
          <p:nvSpPr>
            <p:cNvPr id="9228" name="Rounded Rectangle 9227"/>
            <p:cNvSpPr/>
            <p:nvPr/>
          </p:nvSpPr>
          <p:spPr>
            <a:xfrm>
              <a:off x="7527715" y="2908645"/>
              <a:ext cx="1573984" cy="633742"/>
            </a:xfrm>
            <a:prstGeom prst="roundRect">
              <a:avLst>
                <a:gd name="adj" fmla="val 0"/>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b="1" dirty="0"/>
                <a:t>Försäkrings</a:t>
              </a:r>
            </a:p>
            <a:p>
              <a:pPr algn="ctr"/>
              <a:r>
                <a:rPr lang="sv-SE" sz="1200" b="1" dirty="0"/>
                <a:t>bolaget</a:t>
              </a:r>
            </a:p>
          </p:txBody>
        </p:sp>
        <p:sp>
          <p:nvSpPr>
            <p:cNvPr id="50" name="Rounded Rectangle 49"/>
            <p:cNvSpPr/>
            <p:nvPr/>
          </p:nvSpPr>
          <p:spPr>
            <a:xfrm>
              <a:off x="9825676" y="2907144"/>
              <a:ext cx="1573984" cy="633742"/>
            </a:xfrm>
            <a:prstGeom prst="roundRect">
              <a:avLst>
                <a:gd name="adj" fmla="val 0"/>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b="1" dirty="0"/>
                <a:t>Finans</a:t>
              </a:r>
            </a:p>
            <a:p>
              <a:pPr algn="ctr"/>
              <a:r>
                <a:rPr lang="sv-SE" sz="1200" b="1" dirty="0"/>
                <a:t>inspektionen</a:t>
              </a:r>
            </a:p>
          </p:txBody>
        </p:sp>
        <p:cxnSp>
          <p:nvCxnSpPr>
            <p:cNvPr id="9230" name="Straight Arrow Connector 9229"/>
            <p:cNvCxnSpPr/>
            <p:nvPr/>
          </p:nvCxnSpPr>
          <p:spPr>
            <a:xfrm>
              <a:off x="9125894" y="3225516"/>
              <a:ext cx="681676" cy="0"/>
            </a:xfrm>
            <a:prstGeom prst="straightConnector1">
              <a:avLst/>
            </a:prstGeom>
            <a:ln w="15875">
              <a:solidFill>
                <a:schemeClr val="accent6"/>
              </a:solidFill>
              <a:headEnd type="arrow"/>
              <a:tailEnd type="arrow"/>
            </a:ln>
          </p:spPr>
          <p:style>
            <a:lnRef idx="1">
              <a:schemeClr val="accent1"/>
            </a:lnRef>
            <a:fillRef idx="0">
              <a:schemeClr val="accent1"/>
            </a:fillRef>
            <a:effectRef idx="0">
              <a:schemeClr val="accent1"/>
            </a:effectRef>
            <a:fontRef idx="minor">
              <a:schemeClr val="tx1"/>
            </a:fontRef>
          </p:style>
        </p:cxnSp>
      </p:grpSp>
      <p:grpSp>
        <p:nvGrpSpPr>
          <p:cNvPr id="9242" name="Group 9241"/>
          <p:cNvGrpSpPr/>
          <p:nvPr/>
        </p:nvGrpSpPr>
        <p:grpSpPr>
          <a:xfrm>
            <a:off x="298647" y="3275547"/>
            <a:ext cx="4120791" cy="2611267"/>
            <a:chOff x="3530239" y="3790471"/>
            <a:chExt cx="4120791" cy="2611267"/>
          </a:xfrm>
        </p:grpSpPr>
        <p:grpSp>
          <p:nvGrpSpPr>
            <p:cNvPr id="57" name="Group 56"/>
            <p:cNvGrpSpPr/>
            <p:nvPr/>
          </p:nvGrpSpPr>
          <p:grpSpPr>
            <a:xfrm>
              <a:off x="3530239" y="3790471"/>
              <a:ext cx="4120791" cy="2611267"/>
              <a:chOff x="7395099" y="1177730"/>
              <a:chExt cx="4120791" cy="2611267"/>
            </a:xfrm>
          </p:grpSpPr>
          <p:sp>
            <p:nvSpPr>
              <p:cNvPr id="58" name="Rectangle 57"/>
              <p:cNvSpPr/>
              <p:nvPr/>
            </p:nvSpPr>
            <p:spPr>
              <a:xfrm>
                <a:off x="7395099" y="1177730"/>
                <a:ext cx="4120791" cy="261126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sv-SE" b="1" dirty="0"/>
              </a:p>
              <a:p>
                <a:pPr algn="ctr"/>
                <a:endParaRPr lang="sv-SE" b="1" dirty="0"/>
              </a:p>
              <a:p>
                <a:pPr algn="ctr"/>
                <a:r>
                  <a:rPr lang="sv-SE" b="1" dirty="0">
                    <a:solidFill>
                      <a:schemeClr val="tx1">
                        <a:lumMod val="75000"/>
                        <a:lumOff val="25000"/>
                      </a:schemeClr>
                    </a:solidFill>
                  </a:rPr>
                  <a:t>Civilrätt/avtalsrätt</a:t>
                </a:r>
              </a:p>
              <a:p>
                <a:pPr algn="ctr"/>
                <a:r>
                  <a:rPr lang="sv-SE" sz="1600" dirty="0">
                    <a:solidFill>
                      <a:schemeClr val="tx1">
                        <a:lumMod val="75000"/>
                        <a:lumOff val="25000"/>
                      </a:schemeClr>
                    </a:solidFill>
                  </a:rPr>
                  <a:t>Försäkringsavtal - FAL</a:t>
                </a:r>
              </a:p>
            </p:txBody>
          </p:sp>
          <p:sp>
            <p:nvSpPr>
              <p:cNvPr id="59" name="Rounded Rectangle 58"/>
              <p:cNvSpPr/>
              <p:nvPr/>
            </p:nvSpPr>
            <p:spPr>
              <a:xfrm>
                <a:off x="7527715" y="2908645"/>
                <a:ext cx="1573984" cy="633742"/>
              </a:xfrm>
              <a:prstGeom prst="roundRect">
                <a:avLst>
                  <a:gd name="adj" fmla="val 0"/>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b="1" dirty="0"/>
                  <a:t>Försäkrings</a:t>
                </a:r>
              </a:p>
              <a:p>
                <a:pPr algn="ctr"/>
                <a:r>
                  <a:rPr lang="sv-SE" sz="1200" b="1" dirty="0"/>
                  <a:t>bolaget</a:t>
                </a:r>
              </a:p>
            </p:txBody>
          </p:sp>
          <p:cxnSp>
            <p:nvCxnSpPr>
              <p:cNvPr id="61" name="Straight Arrow Connector 60"/>
              <p:cNvCxnSpPr/>
              <p:nvPr/>
            </p:nvCxnSpPr>
            <p:spPr>
              <a:xfrm flipV="1">
                <a:off x="9125894" y="2206283"/>
                <a:ext cx="1838903" cy="827907"/>
              </a:xfrm>
              <a:prstGeom prst="straightConnector1">
                <a:avLst/>
              </a:prstGeom>
              <a:ln w="15875">
                <a:solidFill>
                  <a:schemeClr val="accent6"/>
                </a:solidFill>
                <a:headEnd type="arrow"/>
                <a:tailEnd type="arrow"/>
              </a:ln>
            </p:spPr>
            <p:style>
              <a:lnRef idx="1">
                <a:schemeClr val="accent1"/>
              </a:lnRef>
              <a:fillRef idx="0">
                <a:schemeClr val="accent1"/>
              </a:fillRef>
              <a:effectRef idx="0">
                <a:schemeClr val="accent1"/>
              </a:effectRef>
              <a:fontRef idx="minor">
                <a:schemeClr val="tx1"/>
              </a:fontRef>
            </p:style>
          </p:cxnSp>
        </p:grpSp>
        <p:sp>
          <p:nvSpPr>
            <p:cNvPr id="9232" name="Oval 9231"/>
            <p:cNvSpPr/>
            <p:nvPr/>
          </p:nvSpPr>
          <p:spPr>
            <a:xfrm>
              <a:off x="7099937" y="5851509"/>
              <a:ext cx="370622" cy="364033"/>
            </a:xfrm>
            <a:prstGeom prst="ellips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200" b="1" dirty="0"/>
            </a:p>
          </p:txBody>
        </p:sp>
        <p:sp>
          <p:nvSpPr>
            <p:cNvPr id="68" name="Oval 67"/>
            <p:cNvSpPr/>
            <p:nvPr/>
          </p:nvSpPr>
          <p:spPr>
            <a:xfrm>
              <a:off x="6764047" y="5568887"/>
              <a:ext cx="370622" cy="364033"/>
            </a:xfrm>
            <a:prstGeom prst="ellips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200" b="1" dirty="0"/>
            </a:p>
          </p:txBody>
        </p:sp>
        <p:sp>
          <p:nvSpPr>
            <p:cNvPr id="69" name="Oval 68"/>
            <p:cNvSpPr/>
            <p:nvPr/>
          </p:nvSpPr>
          <p:spPr>
            <a:xfrm>
              <a:off x="7101411" y="5284791"/>
              <a:ext cx="370622" cy="364033"/>
            </a:xfrm>
            <a:prstGeom prst="ellips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200" b="1" dirty="0"/>
            </a:p>
          </p:txBody>
        </p:sp>
        <p:sp>
          <p:nvSpPr>
            <p:cNvPr id="70" name="Oval 69"/>
            <p:cNvSpPr/>
            <p:nvPr/>
          </p:nvSpPr>
          <p:spPr>
            <a:xfrm>
              <a:off x="6746291" y="5009573"/>
              <a:ext cx="370622" cy="364033"/>
            </a:xfrm>
            <a:prstGeom prst="ellips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200" b="1" dirty="0"/>
            </a:p>
          </p:txBody>
        </p:sp>
        <p:sp>
          <p:nvSpPr>
            <p:cNvPr id="71" name="Oval 70"/>
            <p:cNvSpPr/>
            <p:nvPr/>
          </p:nvSpPr>
          <p:spPr>
            <a:xfrm>
              <a:off x="7101411" y="4734355"/>
              <a:ext cx="370622" cy="364033"/>
            </a:xfrm>
            <a:prstGeom prst="ellips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200" b="1" dirty="0"/>
            </a:p>
          </p:txBody>
        </p:sp>
        <p:cxnSp>
          <p:nvCxnSpPr>
            <p:cNvPr id="74" name="Straight Arrow Connector 73"/>
            <p:cNvCxnSpPr/>
            <p:nvPr/>
          </p:nvCxnSpPr>
          <p:spPr>
            <a:xfrm flipV="1">
              <a:off x="5278010" y="5232977"/>
              <a:ext cx="1468281" cy="511302"/>
            </a:xfrm>
            <a:prstGeom prst="straightConnector1">
              <a:avLst/>
            </a:prstGeom>
            <a:ln w="15875">
              <a:solidFill>
                <a:schemeClr val="accent6"/>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76" name="Straight Arrow Connector 75"/>
            <p:cNvCxnSpPr/>
            <p:nvPr/>
          </p:nvCxnSpPr>
          <p:spPr>
            <a:xfrm flipV="1">
              <a:off x="5278010" y="5466807"/>
              <a:ext cx="1821927" cy="367726"/>
            </a:xfrm>
            <a:prstGeom prst="straightConnector1">
              <a:avLst/>
            </a:prstGeom>
            <a:ln w="15875">
              <a:solidFill>
                <a:schemeClr val="accent6"/>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79" name="Straight Arrow Connector 78"/>
            <p:cNvCxnSpPr/>
            <p:nvPr/>
          </p:nvCxnSpPr>
          <p:spPr>
            <a:xfrm flipV="1">
              <a:off x="5261728" y="5770485"/>
              <a:ext cx="1484563" cy="163180"/>
            </a:xfrm>
            <a:prstGeom prst="straightConnector1">
              <a:avLst/>
            </a:prstGeom>
            <a:ln w="15875">
              <a:solidFill>
                <a:schemeClr val="accent6"/>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81" name="Straight Arrow Connector 80"/>
            <p:cNvCxnSpPr/>
            <p:nvPr/>
          </p:nvCxnSpPr>
          <p:spPr>
            <a:xfrm>
              <a:off x="5278010" y="6035675"/>
              <a:ext cx="1821927" cy="0"/>
            </a:xfrm>
            <a:prstGeom prst="straightConnector1">
              <a:avLst/>
            </a:prstGeom>
            <a:ln w="15875">
              <a:solidFill>
                <a:schemeClr val="accent6"/>
              </a:solidFill>
              <a:headEnd type="arrow"/>
              <a:tailEnd type="arrow"/>
            </a:ln>
          </p:spPr>
          <p:style>
            <a:lnRef idx="1">
              <a:schemeClr val="accent1"/>
            </a:lnRef>
            <a:fillRef idx="0">
              <a:schemeClr val="accent1"/>
            </a:fillRef>
            <a:effectRef idx="0">
              <a:schemeClr val="accent1"/>
            </a:effectRef>
            <a:fontRef idx="minor">
              <a:schemeClr val="tx1"/>
            </a:fontRef>
          </p:style>
        </p:cxnSp>
      </p:grpSp>
      <p:sp>
        <p:nvSpPr>
          <p:cNvPr id="4" name="DokRef"/>
          <p:cNvSpPr txBox="1"/>
          <p:nvPr/>
        </p:nvSpPr>
        <p:spPr>
          <a:xfrm>
            <a:off x="0" y="5996226"/>
            <a:ext cx="169277" cy="861774"/>
          </a:xfrm>
          <a:prstGeom prst="rect">
            <a:avLst/>
          </a:prstGeom>
          <a:noFill/>
        </p:spPr>
        <p:txBody>
          <a:bodyPr vert="vert270" lIns="0" bIns="190500" rtlCol="0">
            <a:spAutoFit/>
          </a:bodyPr>
          <a:lstStyle/>
          <a:p>
            <a:r>
              <a:rPr lang="sv-SE" sz="500">
                <a:solidFill>
                  <a:srgbClr val="898989"/>
                </a:solidFill>
              </a:rPr>
              <a:t>7122300-v3</a:t>
            </a:r>
          </a:p>
        </p:txBody>
      </p:sp>
    </p:spTree>
    <p:extLst>
      <p:ext uri="{BB962C8B-B14F-4D97-AF65-F5344CB8AC3E}">
        <p14:creationId xmlns:p14="http://schemas.microsoft.com/office/powerpoint/2010/main" val="7792693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2"/>
          <p:cNvSpPr>
            <a:spLocks noGrp="1" noChangeArrowheads="1"/>
          </p:cNvSpPr>
          <p:nvPr>
            <p:ph type="title"/>
          </p:nvPr>
        </p:nvSpPr>
        <p:spPr/>
        <p:txBody>
          <a:bodyPr/>
          <a:lstStyle/>
          <a:p>
            <a:pPr eaLnBrk="1" hangingPunct="1"/>
            <a:r>
              <a:rPr lang="sv-SE" dirty="0"/>
              <a:t>Reglering av försäkringsrörelse</a:t>
            </a:r>
            <a:br>
              <a:rPr lang="sv-SE" altLang="sv-SE" dirty="0"/>
            </a:br>
            <a:endParaRPr lang="sv-SE" altLang="sv-SE" dirty="0"/>
          </a:p>
        </p:txBody>
      </p:sp>
      <p:sp>
        <p:nvSpPr>
          <p:cNvPr id="3" name="Slide Number Placeholder 2"/>
          <p:cNvSpPr>
            <a:spLocks noGrp="1"/>
          </p:cNvSpPr>
          <p:nvPr>
            <p:ph type="sldNum" sz="quarter" idx="12"/>
          </p:nvPr>
        </p:nvSpPr>
        <p:spPr/>
        <p:txBody>
          <a:bodyPr/>
          <a:lstStyle/>
          <a:p>
            <a:pPr>
              <a:defRPr/>
            </a:pPr>
            <a:fld id="{B65DDF53-F994-418E-9AA9-9FC70935F179}" type="slidenum">
              <a:rPr lang="sv-SE" smtClean="0"/>
              <a:pPr>
                <a:defRPr/>
              </a:pPr>
              <a:t>32</a:t>
            </a:fld>
            <a:endParaRPr lang="sv-SE" dirty="0"/>
          </a:p>
        </p:txBody>
      </p:sp>
      <p:sp>
        <p:nvSpPr>
          <p:cNvPr id="2" name="Rectangle 1"/>
          <p:cNvSpPr/>
          <p:nvPr/>
        </p:nvSpPr>
        <p:spPr>
          <a:xfrm>
            <a:off x="778599" y="1466661"/>
            <a:ext cx="7776926" cy="432755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5" name="Rectangle 4"/>
          <p:cNvSpPr/>
          <p:nvPr/>
        </p:nvSpPr>
        <p:spPr>
          <a:xfrm>
            <a:off x="995881" y="2453489"/>
            <a:ext cx="2308634" cy="2960483"/>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600" b="1" dirty="0">
              <a:solidFill>
                <a:schemeClr val="tx1">
                  <a:lumMod val="75000"/>
                  <a:lumOff val="25000"/>
                </a:schemeClr>
              </a:solidFill>
            </a:endParaRPr>
          </a:p>
          <a:p>
            <a:pPr algn="ctr"/>
            <a:endParaRPr lang="sv-SE" sz="1600" b="1" dirty="0">
              <a:solidFill>
                <a:schemeClr val="tx1">
                  <a:lumMod val="75000"/>
                  <a:lumOff val="25000"/>
                </a:schemeClr>
              </a:solidFill>
            </a:endParaRPr>
          </a:p>
          <a:p>
            <a:pPr algn="ctr"/>
            <a:r>
              <a:rPr lang="sv-SE" sz="1600" b="1" dirty="0">
                <a:solidFill>
                  <a:schemeClr val="tx1">
                    <a:lumMod val="75000"/>
                    <a:lumOff val="25000"/>
                  </a:schemeClr>
                </a:solidFill>
              </a:rPr>
              <a:t>FRL</a:t>
            </a:r>
          </a:p>
          <a:p>
            <a:pPr algn="ctr"/>
            <a:r>
              <a:rPr lang="sv-SE" sz="1600" dirty="0">
                <a:solidFill>
                  <a:schemeClr val="tx1">
                    <a:lumMod val="75000"/>
                    <a:lumOff val="25000"/>
                  </a:schemeClr>
                </a:solidFill>
              </a:rPr>
              <a:t>Försäkrings-rörelselagen</a:t>
            </a:r>
          </a:p>
          <a:p>
            <a:pPr algn="ctr"/>
            <a:endParaRPr lang="sv-SE" sz="1600" dirty="0">
              <a:solidFill>
                <a:schemeClr val="tx1">
                  <a:lumMod val="75000"/>
                  <a:lumOff val="25000"/>
                </a:schemeClr>
              </a:solidFill>
            </a:endParaRPr>
          </a:p>
          <a:p>
            <a:pPr algn="ctr"/>
            <a:r>
              <a:rPr lang="sv-SE" sz="1600" i="1" dirty="0">
                <a:solidFill>
                  <a:schemeClr val="tx1">
                    <a:lumMod val="75000"/>
                    <a:lumOff val="25000"/>
                  </a:schemeClr>
                </a:solidFill>
              </a:rPr>
              <a:t>Solvens II-direktivet</a:t>
            </a:r>
          </a:p>
          <a:p>
            <a:pPr algn="ctr"/>
            <a:endParaRPr lang="sv-SE" sz="1600" dirty="0">
              <a:solidFill>
                <a:schemeClr val="tx1">
                  <a:lumMod val="75000"/>
                  <a:lumOff val="25000"/>
                </a:schemeClr>
              </a:solidFill>
            </a:endParaRPr>
          </a:p>
          <a:p>
            <a:pPr algn="ctr"/>
            <a:endParaRPr lang="sv-SE" sz="1600" dirty="0">
              <a:solidFill>
                <a:schemeClr val="tx1">
                  <a:lumMod val="75000"/>
                  <a:lumOff val="25000"/>
                </a:schemeClr>
              </a:solidFill>
            </a:endParaRPr>
          </a:p>
          <a:p>
            <a:pPr algn="ctr"/>
            <a:endParaRPr lang="sv-SE" sz="1600" dirty="0">
              <a:solidFill>
                <a:schemeClr val="tx1">
                  <a:lumMod val="75000"/>
                  <a:lumOff val="25000"/>
                </a:schemeClr>
              </a:solidFill>
            </a:endParaRPr>
          </a:p>
          <a:p>
            <a:pPr algn="ctr"/>
            <a:r>
              <a:rPr lang="sv-SE" sz="1600" dirty="0">
                <a:solidFill>
                  <a:schemeClr val="tx1">
                    <a:lumMod val="75000"/>
                    <a:lumOff val="25000"/>
                  </a:schemeClr>
                </a:solidFill>
              </a:rPr>
              <a:t> </a:t>
            </a:r>
          </a:p>
        </p:txBody>
      </p:sp>
      <p:sp>
        <p:nvSpPr>
          <p:cNvPr id="11" name="Rectangle 10"/>
          <p:cNvSpPr/>
          <p:nvPr/>
        </p:nvSpPr>
        <p:spPr>
          <a:xfrm>
            <a:off x="6000092" y="2453489"/>
            <a:ext cx="2308634" cy="2960483"/>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600" b="1" dirty="0">
                <a:solidFill>
                  <a:schemeClr val="tx1">
                    <a:lumMod val="75000"/>
                    <a:lumOff val="25000"/>
                  </a:schemeClr>
                </a:solidFill>
              </a:rPr>
              <a:t>LUFT</a:t>
            </a:r>
          </a:p>
          <a:p>
            <a:pPr algn="ctr"/>
            <a:r>
              <a:rPr lang="sv-SE" sz="1600" dirty="0">
                <a:solidFill>
                  <a:schemeClr val="tx1">
                    <a:lumMod val="75000"/>
                    <a:lumOff val="25000"/>
                  </a:schemeClr>
                </a:solidFill>
              </a:rPr>
              <a:t>Lagen om utländska försäkringsgivares och tjänstepensions-instituts verksamhet i Sverige </a:t>
            </a:r>
          </a:p>
          <a:p>
            <a:pPr algn="ctr"/>
            <a:endParaRPr lang="sv-SE" sz="1600" dirty="0">
              <a:solidFill>
                <a:schemeClr val="tx1">
                  <a:lumMod val="75000"/>
                  <a:lumOff val="25000"/>
                </a:schemeClr>
              </a:solidFill>
            </a:endParaRPr>
          </a:p>
        </p:txBody>
      </p:sp>
      <p:sp>
        <p:nvSpPr>
          <p:cNvPr id="13" name="Rectangle 12"/>
          <p:cNvSpPr/>
          <p:nvPr/>
        </p:nvSpPr>
        <p:spPr>
          <a:xfrm>
            <a:off x="3497986" y="2453489"/>
            <a:ext cx="2308634" cy="2960483"/>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600" b="1" dirty="0">
              <a:solidFill>
                <a:schemeClr val="tx1">
                  <a:lumMod val="75000"/>
                  <a:lumOff val="25000"/>
                </a:schemeClr>
              </a:solidFill>
            </a:endParaRPr>
          </a:p>
          <a:p>
            <a:pPr algn="ctr"/>
            <a:endParaRPr lang="sv-SE" sz="1600" b="1" dirty="0">
              <a:solidFill>
                <a:schemeClr val="tx1">
                  <a:lumMod val="75000"/>
                  <a:lumOff val="25000"/>
                </a:schemeClr>
              </a:solidFill>
            </a:endParaRPr>
          </a:p>
          <a:p>
            <a:pPr algn="ctr"/>
            <a:r>
              <a:rPr lang="sv-SE" sz="1600" b="1" dirty="0">
                <a:solidFill>
                  <a:schemeClr val="tx1">
                    <a:lumMod val="75000"/>
                    <a:lumOff val="25000"/>
                  </a:schemeClr>
                </a:solidFill>
              </a:rPr>
              <a:t>LTF</a:t>
            </a:r>
          </a:p>
          <a:p>
            <a:pPr algn="ctr"/>
            <a:r>
              <a:rPr lang="sv-SE" sz="1600" dirty="0">
                <a:solidFill>
                  <a:schemeClr val="tx1">
                    <a:lumMod val="75000"/>
                    <a:lumOff val="25000"/>
                  </a:schemeClr>
                </a:solidFill>
              </a:rPr>
              <a:t>Lag om tjänstepensions-företag</a:t>
            </a:r>
          </a:p>
          <a:p>
            <a:pPr algn="ctr"/>
            <a:endParaRPr lang="sv-SE" sz="1600" i="1" dirty="0">
              <a:solidFill>
                <a:schemeClr val="tx1">
                  <a:lumMod val="75000"/>
                  <a:lumOff val="25000"/>
                </a:schemeClr>
              </a:solidFill>
            </a:endParaRPr>
          </a:p>
          <a:p>
            <a:pPr algn="ctr"/>
            <a:r>
              <a:rPr lang="sv-SE" sz="1600" i="1" dirty="0">
                <a:solidFill>
                  <a:schemeClr val="tx1">
                    <a:lumMod val="75000"/>
                    <a:lumOff val="25000"/>
                  </a:schemeClr>
                </a:solidFill>
              </a:rPr>
              <a:t>IORP II-direktivet</a:t>
            </a:r>
          </a:p>
          <a:p>
            <a:pPr algn="ctr"/>
            <a:endParaRPr lang="sv-SE" sz="1600" dirty="0">
              <a:solidFill>
                <a:schemeClr val="tx1">
                  <a:lumMod val="75000"/>
                  <a:lumOff val="25000"/>
                </a:schemeClr>
              </a:solidFill>
            </a:endParaRPr>
          </a:p>
          <a:p>
            <a:pPr algn="ctr"/>
            <a:endParaRPr lang="sv-SE" sz="1600" dirty="0">
              <a:solidFill>
                <a:schemeClr val="tx1">
                  <a:lumMod val="75000"/>
                  <a:lumOff val="25000"/>
                </a:schemeClr>
              </a:solidFill>
            </a:endParaRPr>
          </a:p>
          <a:p>
            <a:pPr algn="ctr"/>
            <a:endParaRPr lang="sv-SE" sz="1600" dirty="0">
              <a:solidFill>
                <a:schemeClr val="tx1">
                  <a:lumMod val="75000"/>
                  <a:lumOff val="25000"/>
                </a:schemeClr>
              </a:solidFill>
            </a:endParaRPr>
          </a:p>
        </p:txBody>
      </p:sp>
      <p:sp>
        <p:nvSpPr>
          <p:cNvPr id="14" name="Rectangle 3"/>
          <p:cNvSpPr txBox="1">
            <a:spLocks noChangeArrowheads="1"/>
          </p:cNvSpPr>
          <p:nvPr/>
        </p:nvSpPr>
        <p:spPr bwMode="auto">
          <a:xfrm>
            <a:off x="995881" y="1494396"/>
            <a:ext cx="7312845" cy="796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09550" indent="-209550" algn="l" rtl="0" eaLnBrk="0" fontAlgn="base" hangingPunct="0">
              <a:lnSpc>
                <a:spcPts val="2000"/>
              </a:lnSpc>
              <a:spcBef>
                <a:spcPct val="0"/>
              </a:spcBef>
              <a:spcAft>
                <a:spcPct val="0"/>
              </a:spcAft>
              <a:buChar char="•"/>
              <a:defRPr sz="1700">
                <a:solidFill>
                  <a:schemeClr val="tx2"/>
                </a:solidFill>
                <a:latin typeface="+mn-lt"/>
                <a:ea typeface="+mn-ea"/>
                <a:cs typeface="+mn-cs"/>
              </a:defRPr>
            </a:lvl1pPr>
            <a:lvl2pPr marL="600075" indent="-142875" algn="l" rtl="0" eaLnBrk="0" fontAlgn="base" hangingPunct="0">
              <a:lnSpc>
                <a:spcPts val="1600"/>
              </a:lnSpc>
              <a:spcBef>
                <a:spcPct val="0"/>
              </a:spcBef>
              <a:spcAft>
                <a:spcPct val="0"/>
              </a:spcAft>
              <a:buChar char="–"/>
              <a:defRPr sz="1400">
                <a:solidFill>
                  <a:schemeClr val="tx2"/>
                </a:solidFill>
                <a:latin typeface="+mn-lt"/>
              </a:defRPr>
            </a:lvl2pPr>
            <a:lvl3pPr marL="1028700" indent="-114300" algn="l" rtl="0" eaLnBrk="0" fontAlgn="base" hangingPunct="0">
              <a:lnSpc>
                <a:spcPts val="1600"/>
              </a:lnSpc>
              <a:spcBef>
                <a:spcPct val="0"/>
              </a:spcBef>
              <a:spcAft>
                <a:spcPct val="0"/>
              </a:spcAft>
              <a:buChar char="•"/>
              <a:defRPr sz="1400">
                <a:solidFill>
                  <a:schemeClr val="tx2"/>
                </a:solidFill>
                <a:latin typeface="+mn-lt"/>
              </a:defRPr>
            </a:lvl3pPr>
            <a:lvl4pPr marL="1447800" indent="-76200" algn="l" rtl="0" eaLnBrk="0" fontAlgn="base" hangingPunct="0">
              <a:lnSpc>
                <a:spcPts val="1600"/>
              </a:lnSpc>
              <a:spcBef>
                <a:spcPct val="0"/>
              </a:spcBef>
              <a:spcAft>
                <a:spcPct val="0"/>
              </a:spcAft>
              <a:buChar char="–"/>
              <a:defRPr sz="1400">
                <a:solidFill>
                  <a:schemeClr val="tx2"/>
                </a:solidFill>
                <a:latin typeface="+mn-lt"/>
              </a:defRPr>
            </a:lvl4pPr>
            <a:lvl5pPr marL="1905000" indent="-76200" algn="l" rtl="0" eaLnBrk="0" fontAlgn="base" hangingPunct="0">
              <a:lnSpc>
                <a:spcPts val="1600"/>
              </a:lnSpc>
              <a:spcBef>
                <a:spcPct val="0"/>
              </a:spcBef>
              <a:spcAft>
                <a:spcPct val="0"/>
              </a:spcAft>
              <a:buChar char="»"/>
              <a:defRPr sz="1400">
                <a:solidFill>
                  <a:schemeClr val="tx2"/>
                </a:solidFill>
                <a:latin typeface="+mn-lt"/>
              </a:defRPr>
            </a:lvl5pPr>
            <a:lvl6pPr marL="2362200" indent="-76200" algn="l" rtl="0" fontAlgn="base">
              <a:lnSpc>
                <a:spcPts val="1600"/>
              </a:lnSpc>
              <a:spcBef>
                <a:spcPct val="0"/>
              </a:spcBef>
              <a:spcAft>
                <a:spcPct val="0"/>
              </a:spcAft>
              <a:buChar char="»"/>
              <a:defRPr sz="1400">
                <a:solidFill>
                  <a:schemeClr val="tx2"/>
                </a:solidFill>
                <a:latin typeface="+mn-lt"/>
              </a:defRPr>
            </a:lvl6pPr>
            <a:lvl7pPr marL="2819400" indent="-76200" algn="l" rtl="0" fontAlgn="base">
              <a:lnSpc>
                <a:spcPts val="1600"/>
              </a:lnSpc>
              <a:spcBef>
                <a:spcPct val="0"/>
              </a:spcBef>
              <a:spcAft>
                <a:spcPct val="0"/>
              </a:spcAft>
              <a:buChar char="»"/>
              <a:defRPr sz="1400">
                <a:solidFill>
                  <a:schemeClr val="tx2"/>
                </a:solidFill>
                <a:latin typeface="+mn-lt"/>
              </a:defRPr>
            </a:lvl7pPr>
            <a:lvl8pPr marL="3276600" indent="-76200" algn="l" rtl="0" fontAlgn="base">
              <a:lnSpc>
                <a:spcPts val="1600"/>
              </a:lnSpc>
              <a:spcBef>
                <a:spcPct val="0"/>
              </a:spcBef>
              <a:spcAft>
                <a:spcPct val="0"/>
              </a:spcAft>
              <a:buChar char="»"/>
              <a:defRPr sz="1400">
                <a:solidFill>
                  <a:schemeClr val="tx2"/>
                </a:solidFill>
                <a:latin typeface="+mn-lt"/>
              </a:defRPr>
            </a:lvl8pPr>
            <a:lvl9pPr marL="3733800" indent="-76200" algn="l" rtl="0" fontAlgn="base">
              <a:lnSpc>
                <a:spcPts val="1600"/>
              </a:lnSpc>
              <a:spcBef>
                <a:spcPct val="0"/>
              </a:spcBef>
              <a:spcAft>
                <a:spcPct val="0"/>
              </a:spcAft>
              <a:buChar char="»"/>
              <a:defRPr sz="1400">
                <a:solidFill>
                  <a:schemeClr val="tx2"/>
                </a:solidFill>
                <a:latin typeface="+mn-lt"/>
              </a:defRPr>
            </a:lvl9pPr>
          </a:lstStyle>
          <a:p>
            <a:pPr marL="0" indent="0" eaLnBrk="1" hangingPunct="1">
              <a:buFontTx/>
              <a:buNone/>
            </a:pPr>
            <a:endParaRPr lang="sv-SE" altLang="sv-SE" kern="0" dirty="0"/>
          </a:p>
          <a:p>
            <a:pPr marL="0" indent="0" algn="ctr" eaLnBrk="1" hangingPunct="1">
              <a:buFontTx/>
              <a:buNone/>
            </a:pPr>
            <a:r>
              <a:rPr lang="sv-SE" altLang="sv-SE" b="1" i="1" kern="0" dirty="0"/>
              <a:t>Reglering av privat försäkringsverksamhet</a:t>
            </a:r>
          </a:p>
        </p:txBody>
      </p:sp>
      <p:sp>
        <p:nvSpPr>
          <p:cNvPr id="4" name="DokRef"/>
          <p:cNvSpPr txBox="1"/>
          <p:nvPr/>
        </p:nvSpPr>
        <p:spPr>
          <a:xfrm>
            <a:off x="0" y="5996226"/>
            <a:ext cx="169277" cy="861774"/>
          </a:xfrm>
          <a:prstGeom prst="rect">
            <a:avLst/>
          </a:prstGeom>
          <a:noFill/>
        </p:spPr>
        <p:txBody>
          <a:bodyPr vert="vert270" lIns="0" bIns="190500" rtlCol="0">
            <a:spAutoFit/>
          </a:bodyPr>
          <a:lstStyle/>
          <a:p>
            <a:endParaRPr lang="en-GB" sz="500">
              <a:solidFill>
                <a:srgbClr val="898989"/>
              </a:solidFill>
            </a:endParaRPr>
          </a:p>
        </p:txBody>
      </p:sp>
    </p:spTree>
    <p:extLst>
      <p:ext uri="{BB962C8B-B14F-4D97-AF65-F5344CB8AC3E}">
        <p14:creationId xmlns:p14="http://schemas.microsoft.com/office/powerpoint/2010/main" val="172055623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t>Försäkringsrörelse</a:t>
            </a:r>
            <a:endParaRPr lang="sv-SE" dirty="0">
              <a:solidFill>
                <a:schemeClr val="tx1"/>
              </a:solidFill>
            </a:endParaRPr>
          </a:p>
        </p:txBody>
      </p:sp>
      <p:sp>
        <p:nvSpPr>
          <p:cNvPr id="5" name="Slide Number Placeholder 4"/>
          <p:cNvSpPr>
            <a:spLocks noGrp="1"/>
          </p:cNvSpPr>
          <p:nvPr>
            <p:ph type="sldNum" sz="quarter" idx="12"/>
          </p:nvPr>
        </p:nvSpPr>
        <p:spPr/>
        <p:txBody>
          <a:bodyPr/>
          <a:lstStyle/>
          <a:p>
            <a:pPr>
              <a:defRPr/>
            </a:pPr>
            <a:fld id="{30E7B5C4-CA89-424D-8826-5EF21445B1EF}" type="slidenum">
              <a:rPr lang="sv-SE" smtClean="0"/>
              <a:pPr>
                <a:defRPr/>
              </a:pPr>
              <a:t>33</a:t>
            </a:fld>
            <a:endParaRPr lang="sv-SE" dirty="0"/>
          </a:p>
        </p:txBody>
      </p:sp>
      <p:sp>
        <p:nvSpPr>
          <p:cNvPr id="9" name="Rectangle 3"/>
          <p:cNvSpPr txBox="1">
            <a:spLocks noChangeArrowheads="1"/>
          </p:cNvSpPr>
          <p:nvPr/>
        </p:nvSpPr>
        <p:spPr>
          <a:xfrm>
            <a:off x="397565" y="1327487"/>
            <a:ext cx="4530164" cy="2287073"/>
          </a:xfrm>
          <a:prstGeom prst="rect">
            <a:avLst/>
          </a:prstGeom>
        </p:spPr>
        <p:txBody>
          <a:bodyPr/>
          <a:lstStyle>
            <a:lvl1pPr marL="209550" indent="-209550" algn="l" rtl="0" eaLnBrk="0" fontAlgn="base" hangingPunct="0">
              <a:lnSpc>
                <a:spcPts val="2000"/>
              </a:lnSpc>
              <a:spcBef>
                <a:spcPct val="0"/>
              </a:spcBef>
              <a:spcAft>
                <a:spcPct val="0"/>
              </a:spcAft>
              <a:buChar char="•"/>
              <a:defRPr sz="1700">
                <a:solidFill>
                  <a:schemeClr val="tx2"/>
                </a:solidFill>
                <a:latin typeface="+mn-lt"/>
                <a:ea typeface="+mn-ea"/>
                <a:cs typeface="+mn-cs"/>
              </a:defRPr>
            </a:lvl1pPr>
            <a:lvl2pPr marL="600075" indent="-142875" algn="l" rtl="0" eaLnBrk="0" fontAlgn="base" hangingPunct="0">
              <a:lnSpc>
                <a:spcPts val="1600"/>
              </a:lnSpc>
              <a:spcBef>
                <a:spcPct val="0"/>
              </a:spcBef>
              <a:spcAft>
                <a:spcPct val="0"/>
              </a:spcAft>
              <a:buChar char="–"/>
              <a:defRPr sz="1400">
                <a:solidFill>
                  <a:schemeClr val="tx2"/>
                </a:solidFill>
                <a:latin typeface="+mn-lt"/>
              </a:defRPr>
            </a:lvl2pPr>
            <a:lvl3pPr marL="1028700" indent="-114300" algn="l" rtl="0" eaLnBrk="0" fontAlgn="base" hangingPunct="0">
              <a:lnSpc>
                <a:spcPts val="1600"/>
              </a:lnSpc>
              <a:spcBef>
                <a:spcPct val="0"/>
              </a:spcBef>
              <a:spcAft>
                <a:spcPct val="0"/>
              </a:spcAft>
              <a:buChar char="•"/>
              <a:defRPr sz="1400">
                <a:solidFill>
                  <a:schemeClr val="tx2"/>
                </a:solidFill>
                <a:latin typeface="+mn-lt"/>
              </a:defRPr>
            </a:lvl3pPr>
            <a:lvl4pPr marL="1447800" indent="-76200" algn="l" rtl="0" eaLnBrk="0" fontAlgn="base" hangingPunct="0">
              <a:lnSpc>
                <a:spcPts val="1600"/>
              </a:lnSpc>
              <a:spcBef>
                <a:spcPct val="0"/>
              </a:spcBef>
              <a:spcAft>
                <a:spcPct val="0"/>
              </a:spcAft>
              <a:buChar char="–"/>
              <a:defRPr sz="1400">
                <a:solidFill>
                  <a:schemeClr val="tx2"/>
                </a:solidFill>
                <a:latin typeface="+mn-lt"/>
              </a:defRPr>
            </a:lvl4pPr>
            <a:lvl5pPr marL="1905000" indent="-76200" algn="l" rtl="0" eaLnBrk="0" fontAlgn="base" hangingPunct="0">
              <a:lnSpc>
                <a:spcPts val="1600"/>
              </a:lnSpc>
              <a:spcBef>
                <a:spcPct val="0"/>
              </a:spcBef>
              <a:spcAft>
                <a:spcPct val="0"/>
              </a:spcAft>
              <a:buChar char="»"/>
              <a:defRPr sz="1400">
                <a:solidFill>
                  <a:schemeClr val="tx2"/>
                </a:solidFill>
                <a:latin typeface="+mn-lt"/>
              </a:defRPr>
            </a:lvl5pPr>
            <a:lvl6pPr marL="2362200" indent="-76200" algn="l" rtl="0" fontAlgn="base">
              <a:lnSpc>
                <a:spcPts val="1600"/>
              </a:lnSpc>
              <a:spcBef>
                <a:spcPct val="0"/>
              </a:spcBef>
              <a:spcAft>
                <a:spcPct val="0"/>
              </a:spcAft>
              <a:buChar char="»"/>
              <a:defRPr sz="1400">
                <a:solidFill>
                  <a:schemeClr val="tx2"/>
                </a:solidFill>
                <a:latin typeface="+mn-lt"/>
              </a:defRPr>
            </a:lvl6pPr>
            <a:lvl7pPr marL="2819400" indent="-76200" algn="l" rtl="0" fontAlgn="base">
              <a:lnSpc>
                <a:spcPts val="1600"/>
              </a:lnSpc>
              <a:spcBef>
                <a:spcPct val="0"/>
              </a:spcBef>
              <a:spcAft>
                <a:spcPct val="0"/>
              </a:spcAft>
              <a:buChar char="»"/>
              <a:defRPr sz="1400">
                <a:solidFill>
                  <a:schemeClr val="tx2"/>
                </a:solidFill>
                <a:latin typeface="+mn-lt"/>
              </a:defRPr>
            </a:lvl7pPr>
            <a:lvl8pPr marL="3276600" indent="-76200" algn="l" rtl="0" fontAlgn="base">
              <a:lnSpc>
                <a:spcPts val="1600"/>
              </a:lnSpc>
              <a:spcBef>
                <a:spcPct val="0"/>
              </a:spcBef>
              <a:spcAft>
                <a:spcPct val="0"/>
              </a:spcAft>
              <a:buChar char="»"/>
              <a:defRPr sz="1400">
                <a:solidFill>
                  <a:schemeClr val="tx2"/>
                </a:solidFill>
                <a:latin typeface="+mn-lt"/>
              </a:defRPr>
            </a:lvl8pPr>
            <a:lvl9pPr marL="3733800" indent="-76200" algn="l" rtl="0" fontAlgn="base">
              <a:lnSpc>
                <a:spcPts val="1600"/>
              </a:lnSpc>
              <a:spcBef>
                <a:spcPct val="0"/>
              </a:spcBef>
              <a:spcAft>
                <a:spcPct val="0"/>
              </a:spcAft>
              <a:buChar char="»"/>
              <a:defRPr sz="1400">
                <a:solidFill>
                  <a:schemeClr val="tx2"/>
                </a:solidFill>
                <a:latin typeface="+mn-lt"/>
              </a:defRPr>
            </a:lvl9pPr>
          </a:lstStyle>
          <a:p>
            <a:pPr>
              <a:buFontTx/>
              <a:buNone/>
            </a:pPr>
            <a:r>
              <a:rPr lang="sv-SE" altLang="sv-SE" sz="1600" b="1" kern="0" dirty="0">
                <a:solidFill>
                  <a:schemeClr val="accent1"/>
                </a:solidFill>
              </a:rPr>
              <a:t>	</a:t>
            </a:r>
            <a:r>
              <a:rPr lang="sv-SE" altLang="sv-SE" sz="1800" b="1" kern="0" dirty="0"/>
              <a:t>Försäkringsrörelse</a:t>
            </a:r>
          </a:p>
          <a:p>
            <a:pPr>
              <a:buFontTx/>
              <a:buNone/>
            </a:pPr>
            <a:r>
              <a:rPr lang="sv-SE" altLang="sv-SE" sz="1600" kern="0" dirty="0"/>
              <a:t>	</a:t>
            </a:r>
          </a:p>
          <a:p>
            <a:r>
              <a:rPr lang="sv-SE" altLang="sv-SE" kern="0" dirty="0"/>
              <a:t>”Försäkringsrörelse är en verksamhet som går ut på att yrkesmässigt göra åtaganden att mot vederlag utge ekonomisk ersättning eller utföra en bestämd prestation vid ovissa händelsers inträffande” </a:t>
            </a:r>
          </a:p>
          <a:p>
            <a:pPr>
              <a:buFontTx/>
              <a:buNone/>
            </a:pPr>
            <a:endParaRPr lang="sv-SE" altLang="sv-SE" sz="1400" kern="0" dirty="0"/>
          </a:p>
          <a:p>
            <a:pPr algn="r">
              <a:lnSpc>
                <a:spcPct val="0"/>
              </a:lnSpc>
              <a:buFontTx/>
              <a:buNone/>
            </a:pPr>
            <a:r>
              <a:rPr lang="sv-SE" altLang="sv-SE" sz="1400" kern="0" dirty="0"/>
              <a:t>(prop. 1984/85:77 s. 42)</a:t>
            </a:r>
          </a:p>
          <a:p>
            <a:pPr algn="r">
              <a:lnSpc>
                <a:spcPct val="0"/>
              </a:lnSpc>
              <a:buFontTx/>
              <a:buNone/>
            </a:pPr>
            <a:endParaRPr lang="sv-SE" altLang="sv-SE" sz="1400" kern="0" dirty="0"/>
          </a:p>
          <a:p>
            <a:pPr algn="r">
              <a:lnSpc>
                <a:spcPct val="0"/>
              </a:lnSpc>
              <a:buFontTx/>
              <a:buNone/>
            </a:pPr>
            <a:endParaRPr lang="sv-SE" altLang="sv-SE" sz="1400" kern="0" dirty="0"/>
          </a:p>
          <a:p>
            <a:pPr algn="r">
              <a:lnSpc>
                <a:spcPct val="0"/>
              </a:lnSpc>
              <a:buFontTx/>
              <a:buNone/>
            </a:pPr>
            <a:endParaRPr lang="sv-SE" altLang="sv-SE" sz="1400" kern="0" dirty="0"/>
          </a:p>
          <a:p>
            <a:pPr algn="r">
              <a:lnSpc>
                <a:spcPct val="0"/>
              </a:lnSpc>
              <a:buFontTx/>
              <a:buNone/>
            </a:pPr>
            <a:endParaRPr lang="sv-SE" altLang="sv-SE" sz="1400" kern="0" dirty="0"/>
          </a:p>
        </p:txBody>
      </p:sp>
      <p:sp>
        <p:nvSpPr>
          <p:cNvPr id="27" name="Oval 17"/>
          <p:cNvSpPr>
            <a:spLocks noChangeArrowheads="1"/>
          </p:cNvSpPr>
          <p:nvPr/>
        </p:nvSpPr>
        <p:spPr bwMode="auto">
          <a:xfrm>
            <a:off x="2848503" y="4373218"/>
            <a:ext cx="3419060" cy="1314897"/>
          </a:xfrm>
          <a:prstGeom prst="ellipse">
            <a:avLst/>
          </a:prstGeom>
          <a:solidFill>
            <a:schemeClr val="accent2">
              <a:lumMod val="50000"/>
            </a:schemeClr>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rtlCol="0" anchor="ctr"/>
          <a:lstStyle/>
          <a:p>
            <a:pPr algn="ctr"/>
            <a:r>
              <a:rPr lang="sv-SE" altLang="sv-SE" sz="1600" b="1" dirty="0">
                <a:solidFill>
                  <a:schemeClr val="accent3"/>
                </a:solidFill>
                <a:latin typeface="+mn-lt"/>
              </a:rPr>
              <a:t>Försäkringsföretag</a:t>
            </a:r>
          </a:p>
        </p:txBody>
      </p:sp>
      <p:sp>
        <p:nvSpPr>
          <p:cNvPr id="45" name="Rectangle 3"/>
          <p:cNvSpPr txBox="1">
            <a:spLocks noChangeArrowheads="1"/>
          </p:cNvSpPr>
          <p:nvPr/>
        </p:nvSpPr>
        <p:spPr>
          <a:xfrm>
            <a:off x="5122085" y="1327487"/>
            <a:ext cx="3614411" cy="2287073"/>
          </a:xfrm>
          <a:prstGeom prst="rect">
            <a:avLst/>
          </a:prstGeom>
        </p:spPr>
        <p:txBody>
          <a:bodyPr/>
          <a:lstStyle>
            <a:lvl1pPr marL="209550" indent="-209550" algn="l" rtl="0" eaLnBrk="0" fontAlgn="base" hangingPunct="0">
              <a:lnSpc>
                <a:spcPts val="2000"/>
              </a:lnSpc>
              <a:spcBef>
                <a:spcPct val="0"/>
              </a:spcBef>
              <a:spcAft>
                <a:spcPct val="0"/>
              </a:spcAft>
              <a:buChar char="•"/>
              <a:defRPr sz="1700">
                <a:solidFill>
                  <a:schemeClr val="tx2"/>
                </a:solidFill>
                <a:latin typeface="+mn-lt"/>
                <a:ea typeface="+mn-ea"/>
                <a:cs typeface="+mn-cs"/>
              </a:defRPr>
            </a:lvl1pPr>
            <a:lvl2pPr marL="600075" indent="-142875" algn="l" rtl="0" eaLnBrk="0" fontAlgn="base" hangingPunct="0">
              <a:lnSpc>
                <a:spcPts val="1600"/>
              </a:lnSpc>
              <a:spcBef>
                <a:spcPct val="0"/>
              </a:spcBef>
              <a:spcAft>
                <a:spcPct val="0"/>
              </a:spcAft>
              <a:buChar char="–"/>
              <a:defRPr sz="1400">
                <a:solidFill>
                  <a:schemeClr val="tx2"/>
                </a:solidFill>
                <a:latin typeface="+mn-lt"/>
              </a:defRPr>
            </a:lvl2pPr>
            <a:lvl3pPr marL="1028700" indent="-114300" algn="l" rtl="0" eaLnBrk="0" fontAlgn="base" hangingPunct="0">
              <a:lnSpc>
                <a:spcPts val="1600"/>
              </a:lnSpc>
              <a:spcBef>
                <a:spcPct val="0"/>
              </a:spcBef>
              <a:spcAft>
                <a:spcPct val="0"/>
              </a:spcAft>
              <a:buChar char="•"/>
              <a:defRPr sz="1400">
                <a:solidFill>
                  <a:schemeClr val="tx2"/>
                </a:solidFill>
                <a:latin typeface="+mn-lt"/>
              </a:defRPr>
            </a:lvl3pPr>
            <a:lvl4pPr marL="1447800" indent="-76200" algn="l" rtl="0" eaLnBrk="0" fontAlgn="base" hangingPunct="0">
              <a:lnSpc>
                <a:spcPts val="1600"/>
              </a:lnSpc>
              <a:spcBef>
                <a:spcPct val="0"/>
              </a:spcBef>
              <a:spcAft>
                <a:spcPct val="0"/>
              </a:spcAft>
              <a:buChar char="–"/>
              <a:defRPr sz="1400">
                <a:solidFill>
                  <a:schemeClr val="tx2"/>
                </a:solidFill>
                <a:latin typeface="+mn-lt"/>
              </a:defRPr>
            </a:lvl4pPr>
            <a:lvl5pPr marL="1905000" indent="-76200" algn="l" rtl="0" eaLnBrk="0" fontAlgn="base" hangingPunct="0">
              <a:lnSpc>
                <a:spcPts val="1600"/>
              </a:lnSpc>
              <a:spcBef>
                <a:spcPct val="0"/>
              </a:spcBef>
              <a:spcAft>
                <a:spcPct val="0"/>
              </a:spcAft>
              <a:buChar char="»"/>
              <a:defRPr sz="1400">
                <a:solidFill>
                  <a:schemeClr val="tx2"/>
                </a:solidFill>
                <a:latin typeface="+mn-lt"/>
              </a:defRPr>
            </a:lvl5pPr>
            <a:lvl6pPr marL="2362200" indent="-76200" algn="l" rtl="0" fontAlgn="base">
              <a:lnSpc>
                <a:spcPts val="1600"/>
              </a:lnSpc>
              <a:spcBef>
                <a:spcPct val="0"/>
              </a:spcBef>
              <a:spcAft>
                <a:spcPct val="0"/>
              </a:spcAft>
              <a:buChar char="»"/>
              <a:defRPr sz="1400">
                <a:solidFill>
                  <a:schemeClr val="tx2"/>
                </a:solidFill>
                <a:latin typeface="+mn-lt"/>
              </a:defRPr>
            </a:lvl6pPr>
            <a:lvl7pPr marL="2819400" indent="-76200" algn="l" rtl="0" fontAlgn="base">
              <a:lnSpc>
                <a:spcPts val="1600"/>
              </a:lnSpc>
              <a:spcBef>
                <a:spcPct val="0"/>
              </a:spcBef>
              <a:spcAft>
                <a:spcPct val="0"/>
              </a:spcAft>
              <a:buChar char="»"/>
              <a:defRPr sz="1400">
                <a:solidFill>
                  <a:schemeClr val="tx2"/>
                </a:solidFill>
                <a:latin typeface="+mn-lt"/>
              </a:defRPr>
            </a:lvl7pPr>
            <a:lvl8pPr marL="3276600" indent="-76200" algn="l" rtl="0" fontAlgn="base">
              <a:lnSpc>
                <a:spcPts val="1600"/>
              </a:lnSpc>
              <a:spcBef>
                <a:spcPct val="0"/>
              </a:spcBef>
              <a:spcAft>
                <a:spcPct val="0"/>
              </a:spcAft>
              <a:buChar char="»"/>
              <a:defRPr sz="1400">
                <a:solidFill>
                  <a:schemeClr val="tx2"/>
                </a:solidFill>
                <a:latin typeface="+mn-lt"/>
              </a:defRPr>
            </a:lvl8pPr>
            <a:lvl9pPr marL="3733800" indent="-76200" algn="l" rtl="0" fontAlgn="base">
              <a:lnSpc>
                <a:spcPts val="1600"/>
              </a:lnSpc>
              <a:spcBef>
                <a:spcPct val="0"/>
              </a:spcBef>
              <a:spcAft>
                <a:spcPct val="0"/>
              </a:spcAft>
              <a:buChar char="»"/>
              <a:defRPr sz="1400">
                <a:solidFill>
                  <a:schemeClr val="tx2"/>
                </a:solidFill>
                <a:latin typeface="+mn-lt"/>
              </a:defRPr>
            </a:lvl9pPr>
          </a:lstStyle>
          <a:p>
            <a:pPr>
              <a:buFontTx/>
              <a:buNone/>
            </a:pPr>
            <a:r>
              <a:rPr lang="sv-SE" altLang="sv-SE" sz="1600" b="1" kern="0" dirty="0">
                <a:solidFill>
                  <a:schemeClr val="accent1"/>
                </a:solidFill>
              </a:rPr>
              <a:t>	</a:t>
            </a:r>
            <a:r>
              <a:rPr lang="sv-SE" altLang="sv-SE" sz="1800" b="1" kern="0" dirty="0"/>
              <a:t>Tillståndsplikt</a:t>
            </a:r>
          </a:p>
          <a:p>
            <a:pPr>
              <a:buFontTx/>
              <a:buNone/>
            </a:pPr>
            <a:r>
              <a:rPr lang="sv-SE" altLang="sv-SE" sz="1600" kern="0" dirty="0"/>
              <a:t>	</a:t>
            </a:r>
          </a:p>
          <a:p>
            <a:r>
              <a:rPr lang="sv-SE" altLang="sv-SE" kern="0" dirty="0"/>
              <a:t>Försäkringsrörelse får drivas bara efter tillstånd</a:t>
            </a:r>
          </a:p>
          <a:p>
            <a:pPr>
              <a:spcBef>
                <a:spcPts val="600"/>
              </a:spcBef>
            </a:pPr>
            <a:r>
              <a:rPr lang="sv-SE" altLang="sv-SE" kern="0" dirty="0"/>
              <a:t>Tillstånd kan endast ges till ett försäkringsföretag</a:t>
            </a:r>
            <a:r>
              <a:rPr lang="sv-SE" altLang="sv-SE" sz="1600" kern="0" dirty="0"/>
              <a:t> </a:t>
            </a:r>
          </a:p>
          <a:p>
            <a:pPr>
              <a:buFontTx/>
              <a:buNone/>
            </a:pPr>
            <a:endParaRPr lang="sv-SE" altLang="sv-SE" sz="1400" kern="0" dirty="0"/>
          </a:p>
          <a:p>
            <a:pPr algn="r">
              <a:lnSpc>
                <a:spcPct val="0"/>
              </a:lnSpc>
              <a:buFontTx/>
              <a:buNone/>
            </a:pPr>
            <a:r>
              <a:rPr lang="sv-SE" altLang="sv-SE" sz="1400" kern="0" dirty="0"/>
              <a:t>(2 kap 1 § FRL)</a:t>
            </a:r>
          </a:p>
          <a:p>
            <a:pPr algn="r">
              <a:lnSpc>
                <a:spcPct val="0"/>
              </a:lnSpc>
              <a:buFontTx/>
              <a:buNone/>
            </a:pPr>
            <a:endParaRPr lang="sv-SE" altLang="sv-SE" sz="1400" kern="0" dirty="0"/>
          </a:p>
          <a:p>
            <a:pPr algn="r">
              <a:lnSpc>
                <a:spcPct val="0"/>
              </a:lnSpc>
              <a:buFontTx/>
              <a:buNone/>
            </a:pPr>
            <a:endParaRPr lang="sv-SE" altLang="sv-SE" sz="1400" kern="0" dirty="0"/>
          </a:p>
          <a:p>
            <a:pPr algn="r">
              <a:lnSpc>
                <a:spcPct val="0"/>
              </a:lnSpc>
              <a:buFontTx/>
              <a:buNone/>
            </a:pPr>
            <a:endParaRPr lang="sv-SE" altLang="sv-SE" sz="1400" kern="0" dirty="0"/>
          </a:p>
          <a:p>
            <a:pPr algn="r">
              <a:lnSpc>
                <a:spcPct val="0"/>
              </a:lnSpc>
              <a:buFontTx/>
              <a:buNone/>
            </a:pPr>
            <a:endParaRPr lang="sv-SE" altLang="sv-SE" kern="0" dirty="0"/>
          </a:p>
        </p:txBody>
      </p:sp>
      <p:sp>
        <p:nvSpPr>
          <p:cNvPr id="3" name="DokRef"/>
          <p:cNvSpPr txBox="1"/>
          <p:nvPr/>
        </p:nvSpPr>
        <p:spPr>
          <a:xfrm>
            <a:off x="0" y="5996226"/>
            <a:ext cx="169277" cy="861774"/>
          </a:xfrm>
          <a:prstGeom prst="rect">
            <a:avLst/>
          </a:prstGeom>
          <a:noFill/>
        </p:spPr>
        <p:txBody>
          <a:bodyPr vert="vert270" lIns="0" bIns="190500" rtlCol="0">
            <a:spAutoFit/>
          </a:bodyPr>
          <a:lstStyle/>
          <a:p>
            <a:endParaRPr lang="en-GB" sz="500">
              <a:solidFill>
                <a:srgbClr val="898989"/>
              </a:solidFill>
            </a:endParaRPr>
          </a:p>
        </p:txBody>
      </p:sp>
    </p:spTree>
    <p:extLst>
      <p:ext uri="{BB962C8B-B14F-4D97-AF65-F5344CB8AC3E}">
        <p14:creationId xmlns:p14="http://schemas.microsoft.com/office/powerpoint/2010/main" val="75844760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t>6. Reglering av försäkringsrörelse</a:t>
            </a:r>
          </a:p>
        </p:txBody>
      </p:sp>
      <p:sp>
        <p:nvSpPr>
          <p:cNvPr id="3" name="Slide Number Placeholder 2"/>
          <p:cNvSpPr>
            <a:spLocks noGrp="1"/>
          </p:cNvSpPr>
          <p:nvPr>
            <p:ph type="sldNum" sz="quarter" idx="12"/>
          </p:nvPr>
        </p:nvSpPr>
        <p:spPr/>
        <p:txBody>
          <a:bodyPr/>
          <a:lstStyle/>
          <a:p>
            <a:pPr>
              <a:defRPr/>
            </a:pPr>
            <a:fld id="{8DDB94FC-8793-47A9-A924-11667D73C2D5}" type="slidenum">
              <a:rPr lang="sv-SE" smtClean="0"/>
              <a:pPr>
                <a:defRPr/>
              </a:pPr>
              <a:t>34</a:t>
            </a:fld>
            <a:endParaRPr lang="sv-SE" dirty="0"/>
          </a:p>
        </p:txBody>
      </p:sp>
      <p:sp>
        <p:nvSpPr>
          <p:cNvPr id="4" name="DokRef"/>
          <p:cNvSpPr txBox="1"/>
          <p:nvPr/>
        </p:nvSpPr>
        <p:spPr>
          <a:xfrm>
            <a:off x="0" y="5996226"/>
            <a:ext cx="169277" cy="861774"/>
          </a:xfrm>
          <a:prstGeom prst="rect">
            <a:avLst/>
          </a:prstGeom>
          <a:noFill/>
        </p:spPr>
        <p:txBody>
          <a:bodyPr vert="vert270" lIns="0" bIns="190500" rtlCol="0">
            <a:spAutoFit/>
          </a:bodyPr>
          <a:lstStyle/>
          <a:p>
            <a:endParaRPr lang="sv-SE" sz="500">
              <a:solidFill>
                <a:srgbClr val="898989"/>
              </a:solidFill>
            </a:endParaRPr>
          </a:p>
        </p:txBody>
      </p:sp>
      <p:sp>
        <p:nvSpPr>
          <p:cNvPr id="5" name="DokRef"/>
          <p:cNvSpPr txBox="1"/>
          <p:nvPr/>
        </p:nvSpPr>
        <p:spPr>
          <a:xfrm>
            <a:off x="0" y="5996226"/>
            <a:ext cx="169277" cy="861774"/>
          </a:xfrm>
          <a:prstGeom prst="rect">
            <a:avLst/>
          </a:prstGeom>
          <a:noFill/>
        </p:spPr>
        <p:txBody>
          <a:bodyPr vert="vert270" lIns="0" bIns="190500" rtlCol="0">
            <a:spAutoFit/>
          </a:bodyPr>
          <a:lstStyle/>
          <a:p>
            <a:r>
              <a:rPr lang="sv-SE" sz="500">
                <a:solidFill>
                  <a:srgbClr val="898989"/>
                </a:solidFill>
              </a:rPr>
              <a:t>7122300-v2</a:t>
            </a:r>
          </a:p>
        </p:txBody>
      </p:sp>
      <p:sp>
        <p:nvSpPr>
          <p:cNvPr id="6" name="DokRef"/>
          <p:cNvSpPr txBox="1"/>
          <p:nvPr/>
        </p:nvSpPr>
        <p:spPr>
          <a:xfrm>
            <a:off x="0" y="5996226"/>
            <a:ext cx="169277" cy="861774"/>
          </a:xfrm>
          <a:prstGeom prst="rect">
            <a:avLst/>
          </a:prstGeom>
          <a:noFill/>
        </p:spPr>
        <p:txBody>
          <a:bodyPr vert="vert270" lIns="0" bIns="190500" rtlCol="0">
            <a:spAutoFit/>
          </a:bodyPr>
          <a:lstStyle/>
          <a:p>
            <a:r>
              <a:rPr lang="sv-SE" sz="500">
                <a:solidFill>
                  <a:srgbClr val="898989"/>
                </a:solidFill>
              </a:rPr>
              <a:t>7122300-v2</a:t>
            </a:r>
          </a:p>
        </p:txBody>
      </p:sp>
      <p:sp>
        <p:nvSpPr>
          <p:cNvPr id="7" name="DokRef"/>
          <p:cNvSpPr txBox="1"/>
          <p:nvPr/>
        </p:nvSpPr>
        <p:spPr>
          <a:xfrm>
            <a:off x="0" y="5996226"/>
            <a:ext cx="169277" cy="861774"/>
          </a:xfrm>
          <a:prstGeom prst="rect">
            <a:avLst/>
          </a:prstGeom>
          <a:noFill/>
        </p:spPr>
        <p:txBody>
          <a:bodyPr vert="vert270" lIns="0" bIns="190500" rtlCol="0">
            <a:spAutoFit/>
          </a:bodyPr>
          <a:lstStyle/>
          <a:p>
            <a:r>
              <a:rPr lang="sv-SE" sz="500">
                <a:solidFill>
                  <a:srgbClr val="898989"/>
                </a:solidFill>
              </a:rPr>
              <a:t>7122300-v2</a:t>
            </a:r>
          </a:p>
        </p:txBody>
      </p:sp>
      <p:sp>
        <p:nvSpPr>
          <p:cNvPr id="8" name="DokRef"/>
          <p:cNvSpPr txBox="1"/>
          <p:nvPr/>
        </p:nvSpPr>
        <p:spPr>
          <a:xfrm>
            <a:off x="0" y="5996226"/>
            <a:ext cx="169277" cy="861774"/>
          </a:xfrm>
          <a:prstGeom prst="rect">
            <a:avLst/>
          </a:prstGeom>
          <a:noFill/>
        </p:spPr>
        <p:txBody>
          <a:bodyPr vert="vert270" lIns="0" bIns="190500" rtlCol="0">
            <a:spAutoFit/>
          </a:bodyPr>
          <a:lstStyle/>
          <a:p>
            <a:r>
              <a:rPr lang="sv-SE" sz="500">
                <a:solidFill>
                  <a:srgbClr val="898989"/>
                </a:solidFill>
              </a:rPr>
              <a:t>7122300-v3</a:t>
            </a:r>
          </a:p>
        </p:txBody>
      </p:sp>
      <p:sp>
        <p:nvSpPr>
          <p:cNvPr id="9" name="DokRef">
            <a:extLst>
              <a:ext uri="{FF2B5EF4-FFF2-40B4-BE49-F238E27FC236}">
                <a16:creationId xmlns:a16="http://schemas.microsoft.com/office/drawing/2014/main" id="{467C63B4-7BAA-4AFC-868E-221FA9BE01EE}"/>
              </a:ext>
            </a:extLst>
          </p:cNvPr>
          <p:cNvSpPr txBox="1"/>
          <p:nvPr/>
        </p:nvSpPr>
        <p:spPr>
          <a:xfrm>
            <a:off x="0" y="5996226"/>
            <a:ext cx="169277" cy="861774"/>
          </a:xfrm>
          <a:prstGeom prst="rect">
            <a:avLst/>
          </a:prstGeom>
          <a:noFill/>
        </p:spPr>
        <p:txBody>
          <a:bodyPr vert="vert270" lIns="0" bIns="190500" rtlCol="0">
            <a:spAutoFit/>
          </a:bodyPr>
          <a:lstStyle/>
          <a:p>
            <a:r>
              <a:rPr lang="sv-SE" sz="500">
                <a:solidFill>
                  <a:srgbClr val="898989"/>
                </a:solidFill>
              </a:rPr>
              <a:t>7122300-v7</a:t>
            </a:r>
          </a:p>
        </p:txBody>
      </p:sp>
    </p:spTree>
    <p:extLst>
      <p:ext uri="{BB962C8B-B14F-4D97-AF65-F5344CB8AC3E}">
        <p14:creationId xmlns:p14="http://schemas.microsoft.com/office/powerpoint/2010/main" val="12848704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7192" y="188640"/>
            <a:ext cx="8611235" cy="498789"/>
          </a:xfrm>
        </p:spPr>
        <p:txBody>
          <a:bodyPr/>
          <a:lstStyle/>
          <a:p>
            <a:r>
              <a:rPr lang="sv-SE" dirty="0"/>
              <a:t>Reglering av försäkringsrörelse tom 2022</a:t>
            </a:r>
            <a:endParaRPr lang="sv-SE" sz="2400" dirty="0"/>
          </a:p>
        </p:txBody>
      </p:sp>
      <p:sp>
        <p:nvSpPr>
          <p:cNvPr id="4" name="Date Placeholder 3"/>
          <p:cNvSpPr>
            <a:spLocks noGrp="1"/>
          </p:cNvSpPr>
          <p:nvPr>
            <p:ph type="dt" sz="half" idx="10"/>
          </p:nvPr>
        </p:nvSpPr>
        <p:spPr/>
        <p:txBody>
          <a:bodyPr/>
          <a:lstStyle/>
          <a:p>
            <a:pPr>
              <a:defRPr/>
            </a:pPr>
            <a:fld id="{189D15A2-BFCC-42A8-B507-20B1B623C3B5}" type="datetime1">
              <a:rPr lang="sv-SE" smtClean="0"/>
              <a:pPr>
                <a:defRPr/>
              </a:pPr>
              <a:t>2025-07-29</a:t>
            </a:fld>
            <a:endParaRPr lang="sv-SE"/>
          </a:p>
        </p:txBody>
      </p:sp>
      <p:sp>
        <p:nvSpPr>
          <p:cNvPr id="5" name="Footer Placeholder 4"/>
          <p:cNvSpPr>
            <a:spLocks noGrp="1"/>
          </p:cNvSpPr>
          <p:nvPr>
            <p:ph type="ftr" sz="quarter" idx="11"/>
          </p:nvPr>
        </p:nvSpPr>
        <p:spPr/>
        <p:txBody>
          <a:bodyPr/>
          <a:lstStyle/>
          <a:p>
            <a:pPr>
              <a:defRPr/>
            </a:pPr>
            <a:r>
              <a:rPr lang="en-US"/>
              <a:t>Huvudrubrik</a:t>
            </a:r>
          </a:p>
        </p:txBody>
      </p:sp>
      <p:sp>
        <p:nvSpPr>
          <p:cNvPr id="6" name="Slide Number Placeholder 5"/>
          <p:cNvSpPr>
            <a:spLocks noGrp="1"/>
          </p:cNvSpPr>
          <p:nvPr>
            <p:ph type="sldNum" sz="quarter" idx="12"/>
          </p:nvPr>
        </p:nvSpPr>
        <p:spPr/>
        <p:txBody>
          <a:bodyPr/>
          <a:lstStyle/>
          <a:p>
            <a:pPr>
              <a:defRPr/>
            </a:pPr>
            <a:fld id="{B65DDF53-F994-418E-9AA9-9FC70935F179}" type="slidenum">
              <a:rPr lang="en-US" smtClean="0"/>
              <a:pPr>
                <a:defRPr/>
              </a:pPr>
              <a:t>35</a:t>
            </a:fld>
            <a:endParaRPr lang="en-US"/>
          </a:p>
        </p:txBody>
      </p:sp>
      <p:sp>
        <p:nvSpPr>
          <p:cNvPr id="7" name="DokRef"/>
          <p:cNvSpPr txBox="1"/>
          <p:nvPr/>
        </p:nvSpPr>
        <p:spPr>
          <a:xfrm>
            <a:off x="0" y="5996226"/>
            <a:ext cx="169277" cy="861774"/>
          </a:xfrm>
          <a:prstGeom prst="rect">
            <a:avLst/>
          </a:prstGeom>
          <a:noFill/>
        </p:spPr>
        <p:txBody>
          <a:bodyPr vert="vert270" lIns="0" bIns="190500" rtlCol="0">
            <a:spAutoFit/>
          </a:bodyPr>
          <a:lstStyle/>
          <a:p>
            <a:endParaRPr lang="sv-SE" sz="500" dirty="0">
              <a:solidFill>
                <a:srgbClr val="898989"/>
              </a:solidFill>
            </a:endParaRPr>
          </a:p>
        </p:txBody>
      </p:sp>
      <p:sp>
        <p:nvSpPr>
          <p:cNvPr id="18" name="Rectangle 17"/>
          <p:cNvSpPr/>
          <p:nvPr/>
        </p:nvSpPr>
        <p:spPr>
          <a:xfrm>
            <a:off x="95655" y="775536"/>
            <a:ext cx="3824717" cy="370645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ectangle 18"/>
          <p:cNvSpPr/>
          <p:nvPr/>
        </p:nvSpPr>
        <p:spPr>
          <a:xfrm>
            <a:off x="1397437" y="1535045"/>
            <a:ext cx="1945837" cy="51283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100" dirty="0" err="1"/>
              <a:t>Försäkringsföretag</a:t>
            </a:r>
            <a:endParaRPr lang="en-GB" sz="1100" dirty="0"/>
          </a:p>
        </p:txBody>
      </p:sp>
      <p:sp>
        <p:nvSpPr>
          <p:cNvPr id="27" name="Rectangle 26"/>
          <p:cNvSpPr/>
          <p:nvPr/>
        </p:nvSpPr>
        <p:spPr>
          <a:xfrm>
            <a:off x="710237" y="2681215"/>
            <a:ext cx="1416545" cy="5148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100" dirty="0" err="1"/>
              <a:t>Försäkrings-bolag</a:t>
            </a:r>
            <a:endParaRPr lang="en-GB" sz="1100" dirty="0"/>
          </a:p>
        </p:txBody>
      </p:sp>
      <p:sp>
        <p:nvSpPr>
          <p:cNvPr id="28" name="Rectangle 27"/>
          <p:cNvSpPr/>
          <p:nvPr/>
        </p:nvSpPr>
        <p:spPr>
          <a:xfrm>
            <a:off x="2787266" y="3736278"/>
            <a:ext cx="1077519" cy="59734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100" dirty="0" err="1"/>
              <a:t>Försäkrings-föreningar</a:t>
            </a:r>
            <a:endParaRPr lang="en-GB" sz="1100" dirty="0"/>
          </a:p>
        </p:txBody>
      </p:sp>
      <p:sp>
        <p:nvSpPr>
          <p:cNvPr id="30" name="Rectangle 29"/>
          <p:cNvSpPr/>
          <p:nvPr/>
        </p:nvSpPr>
        <p:spPr>
          <a:xfrm>
            <a:off x="1454737" y="3736277"/>
            <a:ext cx="1058646" cy="597347"/>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100" dirty="0" err="1"/>
              <a:t>Ömsesidiga</a:t>
            </a:r>
            <a:r>
              <a:rPr lang="en-GB" sz="1100" dirty="0"/>
              <a:t> </a:t>
            </a:r>
            <a:r>
              <a:rPr lang="en-GB" sz="1100" dirty="0" err="1"/>
              <a:t>försäkrings-bolag</a:t>
            </a:r>
            <a:endParaRPr lang="en-GB" sz="1100" dirty="0"/>
          </a:p>
        </p:txBody>
      </p:sp>
      <p:sp>
        <p:nvSpPr>
          <p:cNvPr id="16" name="TextBox 15"/>
          <p:cNvSpPr txBox="1"/>
          <p:nvPr/>
        </p:nvSpPr>
        <p:spPr>
          <a:xfrm>
            <a:off x="138059" y="876249"/>
            <a:ext cx="3692002" cy="523220"/>
          </a:xfrm>
          <a:prstGeom prst="rect">
            <a:avLst/>
          </a:prstGeom>
          <a:noFill/>
        </p:spPr>
        <p:txBody>
          <a:bodyPr wrap="square" rtlCol="0">
            <a:spAutoFit/>
          </a:bodyPr>
          <a:lstStyle/>
          <a:p>
            <a:pPr algn="ctr"/>
            <a:r>
              <a:rPr lang="sv-SE" sz="1400" b="1" dirty="0"/>
              <a:t>SOLVENS II–företag</a:t>
            </a:r>
          </a:p>
          <a:p>
            <a:pPr algn="ctr"/>
            <a:r>
              <a:rPr lang="sv-SE" sz="1400" dirty="0"/>
              <a:t> ”Försäkringsföretag” och ”Specialföretag”</a:t>
            </a:r>
          </a:p>
        </p:txBody>
      </p:sp>
      <p:sp>
        <p:nvSpPr>
          <p:cNvPr id="32" name="Rectangle 31"/>
          <p:cNvSpPr/>
          <p:nvPr/>
        </p:nvSpPr>
        <p:spPr>
          <a:xfrm>
            <a:off x="5154079" y="2905126"/>
            <a:ext cx="3033898" cy="157686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Rectangle 32"/>
          <p:cNvSpPr/>
          <p:nvPr/>
        </p:nvSpPr>
        <p:spPr>
          <a:xfrm>
            <a:off x="3983473" y="3059381"/>
            <a:ext cx="1079834" cy="1027843"/>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050" dirty="0" err="1"/>
              <a:t>Sjukkassor</a:t>
            </a:r>
            <a:r>
              <a:rPr lang="en-GB" sz="1050" dirty="0"/>
              <a:t> </a:t>
            </a:r>
            <a:r>
              <a:rPr lang="en-GB" sz="1050" dirty="0" err="1"/>
              <a:t>och</a:t>
            </a:r>
            <a:r>
              <a:rPr lang="en-GB" sz="1050" dirty="0"/>
              <a:t> </a:t>
            </a:r>
            <a:r>
              <a:rPr lang="en-GB" sz="1050" dirty="0" err="1"/>
              <a:t>begravnings-kassor</a:t>
            </a:r>
            <a:br>
              <a:rPr lang="en-GB" sz="1050" dirty="0"/>
            </a:br>
            <a:r>
              <a:rPr lang="en-GB" sz="1050" dirty="0"/>
              <a:t>(tom 2020)</a:t>
            </a:r>
          </a:p>
        </p:txBody>
      </p:sp>
      <p:sp>
        <p:nvSpPr>
          <p:cNvPr id="34" name="Rectangle 33"/>
          <p:cNvSpPr/>
          <p:nvPr/>
        </p:nvSpPr>
        <p:spPr>
          <a:xfrm>
            <a:off x="4057648" y="2012815"/>
            <a:ext cx="1722348" cy="51283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100" dirty="0" err="1"/>
              <a:t>Understödsföreningar</a:t>
            </a:r>
            <a:endParaRPr lang="en-GB" sz="1100" dirty="0"/>
          </a:p>
        </p:txBody>
      </p:sp>
      <p:sp>
        <p:nvSpPr>
          <p:cNvPr id="17" name="TextBox 16"/>
          <p:cNvSpPr txBox="1"/>
          <p:nvPr/>
        </p:nvSpPr>
        <p:spPr>
          <a:xfrm>
            <a:off x="5457070" y="3926727"/>
            <a:ext cx="2410580" cy="523220"/>
          </a:xfrm>
          <a:prstGeom prst="rect">
            <a:avLst/>
          </a:prstGeom>
          <a:noFill/>
        </p:spPr>
        <p:txBody>
          <a:bodyPr wrap="square" rtlCol="0">
            <a:spAutoFit/>
          </a:bodyPr>
          <a:lstStyle/>
          <a:p>
            <a:pPr algn="ctr"/>
            <a:r>
              <a:rPr lang="sv-SE" sz="1400" b="1" dirty="0"/>
              <a:t> IORP I – institut</a:t>
            </a:r>
          </a:p>
          <a:p>
            <a:pPr algn="ctr"/>
            <a:r>
              <a:rPr lang="sv-SE" sz="1400" dirty="0"/>
              <a:t>”Tjänstepensionsinstitut”</a:t>
            </a:r>
          </a:p>
        </p:txBody>
      </p:sp>
      <p:sp>
        <p:nvSpPr>
          <p:cNvPr id="40" name="Rectangle 39"/>
          <p:cNvSpPr/>
          <p:nvPr/>
        </p:nvSpPr>
        <p:spPr>
          <a:xfrm>
            <a:off x="5305425" y="3055126"/>
            <a:ext cx="1308317" cy="789761"/>
          </a:xfrm>
          <a:prstGeom prst="rect">
            <a:avLst/>
          </a:prstGeom>
          <a:gradFill flip="none" rotWithShape="1">
            <a:gsLst>
              <a:gs pos="0">
                <a:schemeClr val="accent5">
                  <a:tint val="66000"/>
                  <a:satMod val="160000"/>
                </a:schemeClr>
              </a:gs>
              <a:gs pos="50000">
                <a:schemeClr val="accent5">
                  <a:tint val="44500"/>
                  <a:satMod val="160000"/>
                </a:schemeClr>
              </a:gs>
              <a:gs pos="100000">
                <a:schemeClr val="accent5">
                  <a:tint val="23500"/>
                  <a:satMod val="160000"/>
                </a:schemeClr>
              </a:gs>
            </a:gsLst>
            <a:lin ang="16200000" scaled="1"/>
            <a:tileRect/>
          </a:gradFill>
        </p:spPr>
        <p:style>
          <a:lnRef idx="1">
            <a:schemeClr val="accent2"/>
          </a:lnRef>
          <a:fillRef idx="2">
            <a:schemeClr val="accent2"/>
          </a:fillRef>
          <a:effectRef idx="1">
            <a:schemeClr val="accent2"/>
          </a:effectRef>
          <a:fontRef idx="minor">
            <a:schemeClr val="dk1"/>
          </a:fontRef>
        </p:style>
        <p:txBody>
          <a:bodyPr rtlCol="0" anchor="ctr"/>
          <a:lstStyle/>
          <a:p>
            <a:pPr algn="ctr"/>
            <a:endParaRPr lang="en-GB" sz="1100" dirty="0"/>
          </a:p>
          <a:p>
            <a:pPr algn="ctr"/>
            <a:r>
              <a:rPr lang="en-GB" sz="1100" dirty="0" err="1"/>
              <a:t>Tjänste-pensionskassor</a:t>
            </a:r>
            <a:r>
              <a:rPr lang="en-GB" sz="1100" dirty="0"/>
              <a:t> </a:t>
            </a:r>
          </a:p>
          <a:p>
            <a:pPr algn="ctr"/>
            <a:r>
              <a:rPr lang="en-GB" sz="1100" dirty="0"/>
              <a:t>(tom </a:t>
            </a:r>
            <a:r>
              <a:rPr lang="en-GB" sz="1100" dirty="0" err="1"/>
              <a:t>april</a:t>
            </a:r>
            <a:r>
              <a:rPr lang="en-GB" sz="1100" dirty="0"/>
              <a:t> 2020)</a:t>
            </a:r>
          </a:p>
          <a:p>
            <a:pPr algn="ctr"/>
            <a:endParaRPr lang="en-GB" sz="1100" b="1" dirty="0"/>
          </a:p>
        </p:txBody>
      </p:sp>
      <p:sp>
        <p:nvSpPr>
          <p:cNvPr id="41" name="Content Placeholder 40"/>
          <p:cNvSpPr>
            <a:spLocks noGrp="1"/>
          </p:cNvSpPr>
          <p:nvPr>
            <p:ph idx="1"/>
          </p:nvPr>
        </p:nvSpPr>
        <p:spPr>
          <a:xfrm>
            <a:off x="7189451" y="3062174"/>
            <a:ext cx="929567" cy="68850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marL="0" indent="0" algn="ctr">
              <a:lnSpc>
                <a:spcPct val="100000"/>
              </a:lnSpc>
              <a:buNone/>
            </a:pPr>
            <a:r>
              <a:rPr lang="en-GB" sz="1100" kern="1200" dirty="0"/>
              <a:t>“</a:t>
            </a:r>
            <a:r>
              <a:rPr lang="en-GB" sz="1100" kern="1200" dirty="0" err="1"/>
              <a:t>Stora</a:t>
            </a:r>
            <a:r>
              <a:rPr lang="en-GB" sz="1100" kern="1200" dirty="0"/>
              <a:t>”</a:t>
            </a:r>
            <a:br>
              <a:rPr lang="en-GB" sz="1100" kern="1200" dirty="0"/>
            </a:br>
            <a:r>
              <a:rPr lang="en-GB" sz="1100" kern="1200" dirty="0"/>
              <a:t>pensions-</a:t>
            </a:r>
            <a:br>
              <a:rPr lang="en-GB" sz="1100" kern="1200" dirty="0"/>
            </a:br>
            <a:r>
              <a:rPr lang="en-GB" sz="1100" kern="1200" dirty="0" err="1"/>
              <a:t>stiftelser</a:t>
            </a:r>
            <a:endParaRPr lang="en-GB" sz="1100" kern="1200" dirty="0"/>
          </a:p>
        </p:txBody>
      </p:sp>
      <p:sp>
        <p:nvSpPr>
          <p:cNvPr id="42" name="Rectangle 41"/>
          <p:cNvSpPr/>
          <p:nvPr/>
        </p:nvSpPr>
        <p:spPr>
          <a:xfrm>
            <a:off x="8254652" y="3037962"/>
            <a:ext cx="828677" cy="891889"/>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100" dirty="0"/>
              <a:t>“</a:t>
            </a:r>
            <a:r>
              <a:rPr lang="en-GB" sz="1100" dirty="0" err="1"/>
              <a:t>Små</a:t>
            </a:r>
            <a:r>
              <a:rPr lang="en-GB" sz="1100" dirty="0"/>
              <a:t>” pension-</a:t>
            </a:r>
            <a:r>
              <a:rPr lang="en-GB" sz="1100" dirty="0" err="1"/>
              <a:t>stiftelser</a:t>
            </a:r>
            <a:endParaRPr lang="en-GB" sz="1100" dirty="0"/>
          </a:p>
        </p:txBody>
      </p:sp>
      <p:sp>
        <p:nvSpPr>
          <p:cNvPr id="44" name="Rectangle 43"/>
          <p:cNvSpPr/>
          <p:nvPr/>
        </p:nvSpPr>
        <p:spPr>
          <a:xfrm>
            <a:off x="7764243" y="2033023"/>
            <a:ext cx="1254173" cy="51283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100" dirty="0"/>
              <a:t>Pensions-</a:t>
            </a:r>
            <a:r>
              <a:rPr lang="en-GB" sz="1100" dirty="0" err="1"/>
              <a:t>stiftelser</a:t>
            </a:r>
            <a:endParaRPr lang="en-GB" sz="1100" dirty="0"/>
          </a:p>
        </p:txBody>
      </p:sp>
      <p:cxnSp>
        <p:nvCxnSpPr>
          <p:cNvPr id="84" name="Straight Connector 83"/>
          <p:cNvCxnSpPr/>
          <p:nvPr/>
        </p:nvCxnSpPr>
        <p:spPr>
          <a:xfrm>
            <a:off x="5063307" y="2525645"/>
            <a:ext cx="0" cy="318532"/>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p:cNvCxnSpPr/>
          <p:nvPr/>
        </p:nvCxnSpPr>
        <p:spPr>
          <a:xfrm>
            <a:off x="8187977" y="2555077"/>
            <a:ext cx="0" cy="2891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p:cNvCxnSpPr/>
          <p:nvPr/>
        </p:nvCxnSpPr>
        <p:spPr>
          <a:xfrm flipH="1">
            <a:off x="2368437" y="2052833"/>
            <a:ext cx="1918" cy="236605"/>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a:stCxn id="27" idx="2"/>
          </p:cNvCxnSpPr>
          <p:nvPr/>
        </p:nvCxnSpPr>
        <p:spPr>
          <a:xfrm flipH="1">
            <a:off x="1418509" y="3196015"/>
            <a:ext cx="1" cy="312103"/>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2" name="Elbow Connector 21"/>
          <p:cNvCxnSpPr/>
          <p:nvPr/>
        </p:nvCxnSpPr>
        <p:spPr>
          <a:xfrm rot="16200000" flipH="1">
            <a:off x="1864634" y="2253503"/>
            <a:ext cx="1055063" cy="1947311"/>
          </a:xfrm>
          <a:prstGeom prst="bentConnector3">
            <a:avLst>
              <a:gd name="adj1" fmla="val -37202"/>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29" name="Elbow Connector 228"/>
          <p:cNvCxnSpPr>
            <a:endCxn id="30" idx="0"/>
          </p:cNvCxnSpPr>
          <p:nvPr/>
        </p:nvCxnSpPr>
        <p:spPr>
          <a:xfrm rot="5400000" flipH="1" flipV="1">
            <a:off x="1379977" y="3132196"/>
            <a:ext cx="1" cy="1208165"/>
          </a:xfrm>
          <a:prstGeom prst="bentConnector3">
            <a:avLst>
              <a:gd name="adj1" fmla="val 22860100000"/>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44" name="Elbow Connector 243"/>
          <p:cNvCxnSpPr>
            <a:cxnSpLocks/>
            <a:stCxn id="40" idx="0"/>
            <a:endCxn id="33" idx="0"/>
          </p:cNvCxnSpPr>
          <p:nvPr/>
        </p:nvCxnSpPr>
        <p:spPr>
          <a:xfrm rot="16200000" flipH="1" flipV="1">
            <a:off x="5239359" y="2339156"/>
            <a:ext cx="4255" cy="1436194"/>
          </a:xfrm>
          <a:prstGeom prst="bentConnector3">
            <a:avLst>
              <a:gd name="adj1" fmla="val -5372503"/>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47" name="Elbow Connector 246"/>
          <p:cNvCxnSpPr>
            <a:stCxn id="41" idx="0"/>
            <a:endCxn id="42" idx="0"/>
          </p:cNvCxnSpPr>
          <p:nvPr/>
        </p:nvCxnSpPr>
        <p:spPr>
          <a:xfrm rot="5400000" flipH="1" flipV="1">
            <a:off x="8149507" y="2542690"/>
            <a:ext cx="24212" cy="1014756"/>
          </a:xfrm>
          <a:prstGeom prst="bentConnector3">
            <a:avLst>
              <a:gd name="adj1" fmla="val 926140"/>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37" name="Rectangle 36"/>
          <p:cNvSpPr/>
          <p:nvPr/>
        </p:nvSpPr>
        <p:spPr>
          <a:xfrm>
            <a:off x="257192" y="1535045"/>
            <a:ext cx="997928" cy="51283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100" dirty="0"/>
              <a:t>Special-</a:t>
            </a:r>
            <a:r>
              <a:rPr lang="en-GB" sz="1100" dirty="0" err="1"/>
              <a:t>företag</a:t>
            </a:r>
            <a:endParaRPr lang="en-GB" sz="1100" dirty="0"/>
          </a:p>
        </p:txBody>
      </p:sp>
      <p:sp>
        <p:nvSpPr>
          <p:cNvPr id="45" name="Rectangle 44"/>
          <p:cNvSpPr/>
          <p:nvPr/>
        </p:nvSpPr>
        <p:spPr>
          <a:xfrm>
            <a:off x="172783" y="2171134"/>
            <a:ext cx="498964" cy="387775"/>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100" dirty="0"/>
              <a:t>AB</a:t>
            </a:r>
          </a:p>
        </p:txBody>
      </p:sp>
      <p:sp>
        <p:nvSpPr>
          <p:cNvPr id="46" name="Rectangle 45"/>
          <p:cNvSpPr/>
          <p:nvPr/>
        </p:nvSpPr>
        <p:spPr>
          <a:xfrm>
            <a:off x="837377" y="2171135"/>
            <a:ext cx="498964" cy="387775"/>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100" dirty="0" err="1"/>
              <a:t>Ek</a:t>
            </a:r>
            <a:r>
              <a:rPr lang="en-GB" sz="1100" dirty="0"/>
              <a:t>. </a:t>
            </a:r>
            <a:r>
              <a:rPr lang="en-GB" sz="1100" dirty="0" err="1"/>
              <a:t>för</a:t>
            </a:r>
            <a:endParaRPr lang="en-GB" sz="1100" dirty="0"/>
          </a:p>
        </p:txBody>
      </p:sp>
      <p:cxnSp>
        <p:nvCxnSpPr>
          <p:cNvPr id="48" name="Straight Connector 47"/>
          <p:cNvCxnSpPr/>
          <p:nvPr/>
        </p:nvCxnSpPr>
        <p:spPr>
          <a:xfrm flipH="1">
            <a:off x="773976" y="2052833"/>
            <a:ext cx="1918" cy="236605"/>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a:off x="671747" y="2298762"/>
            <a:ext cx="165630" cy="1"/>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DokRef"/>
          <p:cNvSpPr txBox="1"/>
          <p:nvPr/>
        </p:nvSpPr>
        <p:spPr>
          <a:xfrm>
            <a:off x="0" y="5996226"/>
            <a:ext cx="169277" cy="861774"/>
          </a:xfrm>
          <a:prstGeom prst="rect">
            <a:avLst/>
          </a:prstGeom>
          <a:noFill/>
        </p:spPr>
        <p:txBody>
          <a:bodyPr vert="vert270" lIns="0" bIns="190500" rtlCol="0">
            <a:spAutoFit/>
          </a:bodyPr>
          <a:lstStyle/>
          <a:p>
            <a:r>
              <a:rPr lang="sv-SE" sz="500">
                <a:solidFill>
                  <a:srgbClr val="898989"/>
                </a:solidFill>
              </a:rPr>
              <a:t>6798198-v1</a:t>
            </a:r>
          </a:p>
        </p:txBody>
      </p:sp>
      <p:sp>
        <p:nvSpPr>
          <p:cNvPr id="8" name="DokRef"/>
          <p:cNvSpPr txBox="1"/>
          <p:nvPr/>
        </p:nvSpPr>
        <p:spPr>
          <a:xfrm>
            <a:off x="0" y="5996226"/>
            <a:ext cx="169277" cy="861774"/>
          </a:xfrm>
          <a:prstGeom prst="rect">
            <a:avLst/>
          </a:prstGeom>
          <a:noFill/>
        </p:spPr>
        <p:txBody>
          <a:bodyPr vert="vert270" lIns="0" bIns="190500" rtlCol="0">
            <a:spAutoFit/>
          </a:bodyPr>
          <a:lstStyle/>
          <a:p>
            <a:r>
              <a:rPr lang="sv-SE" sz="500">
                <a:solidFill>
                  <a:srgbClr val="898989"/>
                </a:solidFill>
              </a:rPr>
              <a:t>6798198-v1</a:t>
            </a:r>
          </a:p>
        </p:txBody>
      </p:sp>
      <p:sp>
        <p:nvSpPr>
          <p:cNvPr id="49" name="Rectangle 48"/>
          <p:cNvSpPr/>
          <p:nvPr/>
        </p:nvSpPr>
        <p:spPr>
          <a:xfrm>
            <a:off x="172783" y="3732379"/>
            <a:ext cx="1151729" cy="597347"/>
          </a:xfrm>
          <a:prstGeom prst="rect">
            <a:avLst/>
          </a:prstGeom>
          <a:gradFill flip="none" rotWithShape="1">
            <a:gsLst>
              <a:gs pos="0">
                <a:schemeClr val="accent5">
                  <a:tint val="66000"/>
                  <a:satMod val="160000"/>
                </a:schemeClr>
              </a:gs>
              <a:gs pos="50000">
                <a:schemeClr val="accent5">
                  <a:tint val="44500"/>
                  <a:satMod val="160000"/>
                </a:schemeClr>
              </a:gs>
              <a:gs pos="100000">
                <a:schemeClr val="accent5">
                  <a:tint val="23500"/>
                  <a:satMod val="160000"/>
                </a:schemeClr>
              </a:gs>
            </a:gsLst>
            <a:lin ang="16200000" scaled="1"/>
            <a:tileRect/>
          </a:gra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100" dirty="0" err="1"/>
              <a:t>Försäkrings-aktiebolag</a:t>
            </a:r>
            <a:endParaRPr lang="en-GB" sz="1100" dirty="0"/>
          </a:p>
        </p:txBody>
      </p:sp>
      <p:sp>
        <p:nvSpPr>
          <p:cNvPr id="52" name="Rectangle 51"/>
          <p:cNvSpPr/>
          <p:nvPr/>
        </p:nvSpPr>
        <p:spPr>
          <a:xfrm>
            <a:off x="95655" y="4728542"/>
            <a:ext cx="5058424" cy="135992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TextBox 52"/>
          <p:cNvSpPr txBox="1"/>
          <p:nvPr/>
        </p:nvSpPr>
        <p:spPr>
          <a:xfrm>
            <a:off x="2787267" y="4871436"/>
            <a:ext cx="1077518" cy="892552"/>
          </a:xfrm>
          <a:prstGeom prst="rect">
            <a:avLst/>
          </a:prstGeom>
          <a:noFill/>
        </p:spPr>
        <p:txBody>
          <a:bodyPr wrap="square" rtlCol="0">
            <a:spAutoFit/>
          </a:bodyPr>
          <a:lstStyle/>
          <a:p>
            <a:pPr algn="ctr"/>
            <a:r>
              <a:rPr lang="sv-SE" sz="1400" b="1" dirty="0"/>
              <a:t> IORP I – optionen</a:t>
            </a:r>
          </a:p>
          <a:p>
            <a:pPr algn="ctr"/>
            <a:r>
              <a:rPr lang="sv-SE" sz="1200" dirty="0"/>
              <a:t>Övergångs-reglerna</a:t>
            </a:r>
          </a:p>
        </p:txBody>
      </p:sp>
      <p:cxnSp>
        <p:nvCxnSpPr>
          <p:cNvPr id="13" name="Straight Connector 12"/>
          <p:cNvCxnSpPr>
            <a:stCxn id="49" idx="2"/>
          </p:cNvCxnSpPr>
          <p:nvPr/>
        </p:nvCxnSpPr>
        <p:spPr>
          <a:xfrm flipH="1">
            <a:off x="748647" y="4329726"/>
            <a:ext cx="1" cy="611542"/>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a:stCxn id="30" idx="2"/>
          </p:cNvCxnSpPr>
          <p:nvPr/>
        </p:nvCxnSpPr>
        <p:spPr>
          <a:xfrm>
            <a:off x="1984060" y="4333624"/>
            <a:ext cx="0" cy="607644"/>
          </a:xfrm>
          <a:prstGeom prst="line">
            <a:avLst/>
          </a:prstGeom>
        </p:spPr>
        <p:style>
          <a:lnRef idx="1">
            <a:schemeClr val="accent1"/>
          </a:lnRef>
          <a:fillRef idx="0">
            <a:schemeClr val="accent1"/>
          </a:fillRef>
          <a:effectRef idx="0">
            <a:schemeClr val="accent1"/>
          </a:effectRef>
          <a:fontRef idx="minor">
            <a:schemeClr val="tx1"/>
          </a:fontRef>
        </p:style>
      </p:cxnSp>
      <p:sp>
        <p:nvSpPr>
          <p:cNvPr id="54" name="Rectangle 53"/>
          <p:cNvSpPr/>
          <p:nvPr/>
        </p:nvSpPr>
        <p:spPr>
          <a:xfrm>
            <a:off x="172783" y="4871713"/>
            <a:ext cx="1213517" cy="1032478"/>
          </a:xfrm>
          <a:prstGeom prst="rect">
            <a:avLst/>
          </a:prstGeom>
          <a:gradFill flip="none" rotWithShape="1">
            <a:gsLst>
              <a:gs pos="0">
                <a:schemeClr val="accent5">
                  <a:tint val="66000"/>
                  <a:satMod val="160000"/>
                </a:schemeClr>
              </a:gs>
              <a:gs pos="50000">
                <a:schemeClr val="accent5">
                  <a:tint val="44500"/>
                  <a:satMod val="160000"/>
                </a:schemeClr>
              </a:gs>
              <a:gs pos="100000">
                <a:schemeClr val="accent5">
                  <a:tint val="23500"/>
                  <a:satMod val="160000"/>
                </a:schemeClr>
              </a:gs>
            </a:gsLst>
            <a:lin ang="16200000" scaled="1"/>
            <a:tileRect/>
          </a:gra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100" dirty="0" err="1"/>
              <a:t>Tjänste</a:t>
            </a:r>
            <a:r>
              <a:rPr lang="en-GB" sz="1100" dirty="0"/>
              <a:t>-pensions-</a:t>
            </a:r>
            <a:r>
              <a:rPr lang="en-GB" sz="1100" dirty="0" err="1"/>
              <a:t>verksamhet</a:t>
            </a:r>
            <a:r>
              <a:rPr lang="en-GB" sz="1100" dirty="0"/>
              <a:t> (tom 2022)</a:t>
            </a:r>
          </a:p>
        </p:txBody>
      </p:sp>
      <p:sp>
        <p:nvSpPr>
          <p:cNvPr id="55" name="Rectangle 54"/>
          <p:cNvSpPr/>
          <p:nvPr/>
        </p:nvSpPr>
        <p:spPr>
          <a:xfrm>
            <a:off x="1586607" y="4871436"/>
            <a:ext cx="1200659" cy="1032755"/>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100" dirty="0" err="1"/>
              <a:t>Tjänste</a:t>
            </a:r>
            <a:r>
              <a:rPr lang="en-GB" sz="1100" dirty="0"/>
              <a:t>-pensions-</a:t>
            </a:r>
            <a:r>
              <a:rPr lang="en-GB" sz="1100" dirty="0" err="1"/>
              <a:t>verksamhet</a:t>
            </a:r>
            <a:r>
              <a:rPr lang="en-GB" sz="1100" dirty="0"/>
              <a:t> (tom 2022)</a:t>
            </a:r>
          </a:p>
          <a:p>
            <a:pPr algn="ctr"/>
            <a:endParaRPr lang="en-GB" sz="1100" dirty="0"/>
          </a:p>
        </p:txBody>
      </p:sp>
      <p:sp>
        <p:nvSpPr>
          <p:cNvPr id="9" name="DokRef"/>
          <p:cNvSpPr txBox="1"/>
          <p:nvPr/>
        </p:nvSpPr>
        <p:spPr>
          <a:xfrm>
            <a:off x="0" y="5996226"/>
            <a:ext cx="169277" cy="861774"/>
          </a:xfrm>
          <a:prstGeom prst="rect">
            <a:avLst/>
          </a:prstGeom>
          <a:noFill/>
        </p:spPr>
        <p:txBody>
          <a:bodyPr vert="vert270" lIns="0" bIns="190500" rtlCol="0">
            <a:spAutoFit/>
          </a:bodyPr>
          <a:lstStyle/>
          <a:p>
            <a:r>
              <a:rPr lang="sv-SE" sz="500">
                <a:solidFill>
                  <a:srgbClr val="898989"/>
                </a:solidFill>
              </a:rPr>
              <a:t>6798198-v1</a:t>
            </a:r>
          </a:p>
        </p:txBody>
      </p:sp>
      <p:sp>
        <p:nvSpPr>
          <p:cNvPr id="10" name="Oval 9"/>
          <p:cNvSpPr/>
          <p:nvPr/>
        </p:nvSpPr>
        <p:spPr>
          <a:xfrm>
            <a:off x="2285999" y="2661477"/>
            <a:ext cx="824753" cy="7233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400" dirty="0"/>
              <a:t>SII-FRL</a:t>
            </a:r>
          </a:p>
        </p:txBody>
      </p:sp>
      <p:sp>
        <p:nvSpPr>
          <p:cNvPr id="47" name="Oval 46"/>
          <p:cNvSpPr/>
          <p:nvPr/>
        </p:nvSpPr>
        <p:spPr>
          <a:xfrm>
            <a:off x="4111013" y="5046852"/>
            <a:ext cx="824753" cy="7233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400" dirty="0"/>
              <a:t>SI-FRL</a:t>
            </a:r>
          </a:p>
        </p:txBody>
      </p:sp>
      <p:sp>
        <p:nvSpPr>
          <p:cNvPr id="50" name="Oval 49"/>
          <p:cNvSpPr/>
          <p:nvPr/>
        </p:nvSpPr>
        <p:spPr>
          <a:xfrm>
            <a:off x="4496494" y="1173393"/>
            <a:ext cx="824753" cy="7233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400" dirty="0"/>
              <a:t>UFL</a:t>
            </a:r>
          </a:p>
        </p:txBody>
      </p:sp>
      <p:sp>
        <p:nvSpPr>
          <p:cNvPr id="56" name="Oval 55"/>
          <p:cNvSpPr/>
          <p:nvPr/>
        </p:nvSpPr>
        <p:spPr>
          <a:xfrm>
            <a:off x="7654235" y="1173393"/>
            <a:ext cx="1429094" cy="7233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000" b="1" dirty="0"/>
              <a:t>Tryggande-lagen</a:t>
            </a:r>
          </a:p>
        </p:txBody>
      </p:sp>
      <p:sp>
        <p:nvSpPr>
          <p:cNvPr id="11" name="DokRef"/>
          <p:cNvSpPr txBox="1"/>
          <p:nvPr/>
        </p:nvSpPr>
        <p:spPr>
          <a:xfrm>
            <a:off x="0" y="4149566"/>
            <a:ext cx="169277" cy="2708434"/>
          </a:xfrm>
          <a:prstGeom prst="rect">
            <a:avLst/>
          </a:prstGeom>
          <a:noFill/>
        </p:spPr>
        <p:txBody>
          <a:bodyPr vert="vert270" lIns="0" bIns="190500" rtlCol="0">
            <a:spAutoFit/>
          </a:bodyPr>
          <a:lstStyle/>
          <a:p>
            <a:r>
              <a:rPr lang="sv-SE" sz="500">
                <a:solidFill>
                  <a:srgbClr val="898989"/>
                </a:solidFill>
              </a:rPr>
              <a:t>olvoresultat_Försäkringsförening_-</a:t>
            </a:r>
          </a:p>
        </p:txBody>
      </p:sp>
      <p:sp>
        <p:nvSpPr>
          <p:cNvPr id="12" name="DokRef"/>
          <p:cNvSpPr txBox="1"/>
          <p:nvPr/>
        </p:nvSpPr>
        <p:spPr>
          <a:xfrm>
            <a:off x="0" y="5996226"/>
            <a:ext cx="169277" cy="861774"/>
          </a:xfrm>
          <a:prstGeom prst="rect">
            <a:avLst/>
          </a:prstGeom>
          <a:noFill/>
        </p:spPr>
        <p:txBody>
          <a:bodyPr vert="vert270" lIns="0" bIns="190500" rtlCol="0">
            <a:spAutoFit/>
          </a:bodyPr>
          <a:lstStyle/>
          <a:p>
            <a:r>
              <a:rPr lang="sv-SE" sz="500">
                <a:solidFill>
                  <a:srgbClr val="898989"/>
                </a:solidFill>
              </a:rPr>
              <a:t>6798198-v5</a:t>
            </a:r>
          </a:p>
        </p:txBody>
      </p:sp>
      <p:sp>
        <p:nvSpPr>
          <p:cNvPr id="14" name="DokRef"/>
          <p:cNvSpPr txBox="1"/>
          <p:nvPr/>
        </p:nvSpPr>
        <p:spPr>
          <a:xfrm>
            <a:off x="0" y="5996226"/>
            <a:ext cx="169277" cy="861774"/>
          </a:xfrm>
          <a:prstGeom prst="rect">
            <a:avLst/>
          </a:prstGeom>
          <a:noFill/>
        </p:spPr>
        <p:txBody>
          <a:bodyPr vert="vert270" lIns="0" bIns="190500" rtlCol="0">
            <a:spAutoFit/>
          </a:bodyPr>
          <a:lstStyle/>
          <a:p>
            <a:r>
              <a:rPr lang="en-GB" sz="500">
                <a:solidFill>
                  <a:srgbClr val="898989"/>
                </a:solidFill>
              </a:rPr>
              <a:t>6863041-v1</a:t>
            </a:r>
          </a:p>
        </p:txBody>
      </p:sp>
      <p:sp>
        <p:nvSpPr>
          <p:cNvPr id="20" name="DokRef"/>
          <p:cNvSpPr txBox="1"/>
          <p:nvPr/>
        </p:nvSpPr>
        <p:spPr>
          <a:xfrm>
            <a:off x="0" y="5996226"/>
            <a:ext cx="169277" cy="861774"/>
          </a:xfrm>
          <a:prstGeom prst="rect">
            <a:avLst/>
          </a:prstGeom>
          <a:noFill/>
        </p:spPr>
        <p:txBody>
          <a:bodyPr vert="vert270" lIns="0" bIns="190500" rtlCol="0">
            <a:spAutoFit/>
          </a:bodyPr>
          <a:lstStyle/>
          <a:p>
            <a:r>
              <a:rPr lang="sv-SE" sz="500">
                <a:solidFill>
                  <a:srgbClr val="898989"/>
                </a:solidFill>
              </a:rPr>
              <a:t>7183651-v4</a:t>
            </a:r>
          </a:p>
        </p:txBody>
      </p:sp>
    </p:spTree>
    <p:extLst>
      <p:ext uri="{BB962C8B-B14F-4D97-AF65-F5344CB8AC3E}">
        <p14:creationId xmlns:p14="http://schemas.microsoft.com/office/powerpoint/2010/main" val="114175980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0252" y="241296"/>
            <a:ext cx="8229600" cy="581814"/>
          </a:xfrm>
        </p:spPr>
        <p:txBody>
          <a:bodyPr/>
          <a:lstStyle/>
          <a:p>
            <a:r>
              <a:rPr lang="sv-SE" dirty="0"/>
              <a:t>Reglering av försäkringsrörelse </a:t>
            </a:r>
            <a:r>
              <a:rPr lang="sv-SE" sz="2800" dirty="0"/>
              <a:t>2023 </a:t>
            </a:r>
            <a:br>
              <a:rPr lang="sv-SE" sz="2800" dirty="0"/>
            </a:br>
            <a:endParaRPr lang="sv-SE" sz="2000" b="1" dirty="0">
              <a:solidFill>
                <a:srgbClr val="FF0000"/>
              </a:solidFill>
            </a:endParaRPr>
          </a:p>
        </p:txBody>
      </p:sp>
      <p:sp>
        <p:nvSpPr>
          <p:cNvPr id="4" name="Date Placeholder 3"/>
          <p:cNvSpPr>
            <a:spLocks noGrp="1"/>
          </p:cNvSpPr>
          <p:nvPr>
            <p:ph type="dt" sz="half" idx="10"/>
          </p:nvPr>
        </p:nvSpPr>
        <p:spPr/>
        <p:txBody>
          <a:bodyPr/>
          <a:lstStyle/>
          <a:p>
            <a:pPr>
              <a:defRPr/>
            </a:pPr>
            <a:fld id="{189D15A2-BFCC-42A8-B507-20B1B623C3B5}" type="datetime1">
              <a:rPr lang="sv-SE" smtClean="0"/>
              <a:pPr>
                <a:defRPr/>
              </a:pPr>
              <a:t>2025-07-29</a:t>
            </a:fld>
            <a:endParaRPr lang="sv-SE"/>
          </a:p>
        </p:txBody>
      </p:sp>
      <p:sp>
        <p:nvSpPr>
          <p:cNvPr id="5" name="Footer Placeholder 4"/>
          <p:cNvSpPr>
            <a:spLocks noGrp="1"/>
          </p:cNvSpPr>
          <p:nvPr>
            <p:ph type="ftr" sz="quarter" idx="11"/>
          </p:nvPr>
        </p:nvSpPr>
        <p:spPr/>
        <p:txBody>
          <a:bodyPr/>
          <a:lstStyle/>
          <a:p>
            <a:pPr>
              <a:defRPr/>
            </a:pPr>
            <a:r>
              <a:rPr lang="en-US"/>
              <a:t>Huvudrubrik</a:t>
            </a:r>
          </a:p>
        </p:txBody>
      </p:sp>
      <p:sp>
        <p:nvSpPr>
          <p:cNvPr id="6" name="Slide Number Placeholder 5"/>
          <p:cNvSpPr>
            <a:spLocks noGrp="1"/>
          </p:cNvSpPr>
          <p:nvPr>
            <p:ph type="sldNum" sz="quarter" idx="12"/>
          </p:nvPr>
        </p:nvSpPr>
        <p:spPr/>
        <p:txBody>
          <a:bodyPr/>
          <a:lstStyle/>
          <a:p>
            <a:pPr>
              <a:defRPr/>
            </a:pPr>
            <a:fld id="{B65DDF53-F994-418E-9AA9-9FC70935F179}" type="slidenum">
              <a:rPr lang="en-US" smtClean="0"/>
              <a:pPr>
                <a:defRPr/>
              </a:pPr>
              <a:t>36</a:t>
            </a:fld>
            <a:endParaRPr lang="en-US"/>
          </a:p>
        </p:txBody>
      </p:sp>
      <p:sp>
        <p:nvSpPr>
          <p:cNvPr id="7" name="DokRef"/>
          <p:cNvSpPr txBox="1"/>
          <p:nvPr/>
        </p:nvSpPr>
        <p:spPr>
          <a:xfrm>
            <a:off x="0" y="5996226"/>
            <a:ext cx="169277" cy="861774"/>
          </a:xfrm>
          <a:prstGeom prst="rect">
            <a:avLst/>
          </a:prstGeom>
          <a:noFill/>
        </p:spPr>
        <p:txBody>
          <a:bodyPr vert="vert270" lIns="0" bIns="190500" rtlCol="0">
            <a:spAutoFit/>
          </a:bodyPr>
          <a:lstStyle/>
          <a:p>
            <a:endParaRPr lang="sv-SE" sz="500" dirty="0">
              <a:solidFill>
                <a:srgbClr val="898989"/>
              </a:solidFill>
            </a:endParaRPr>
          </a:p>
        </p:txBody>
      </p:sp>
      <p:sp>
        <p:nvSpPr>
          <p:cNvPr id="18" name="Rectangle 17"/>
          <p:cNvSpPr/>
          <p:nvPr/>
        </p:nvSpPr>
        <p:spPr>
          <a:xfrm>
            <a:off x="95655" y="775536"/>
            <a:ext cx="3824717" cy="370645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ectangle 18"/>
          <p:cNvSpPr/>
          <p:nvPr/>
        </p:nvSpPr>
        <p:spPr>
          <a:xfrm>
            <a:off x="1397437" y="1535045"/>
            <a:ext cx="1945837" cy="51283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100" dirty="0" err="1"/>
              <a:t>Försäkringsföretag</a:t>
            </a:r>
            <a:endParaRPr lang="en-GB" sz="1100" dirty="0"/>
          </a:p>
        </p:txBody>
      </p:sp>
      <p:sp>
        <p:nvSpPr>
          <p:cNvPr id="27" name="Rectangle 26"/>
          <p:cNvSpPr/>
          <p:nvPr/>
        </p:nvSpPr>
        <p:spPr>
          <a:xfrm>
            <a:off x="710237" y="2681215"/>
            <a:ext cx="1416545" cy="5148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100" dirty="0" err="1"/>
              <a:t>Försäkrings-bolag</a:t>
            </a:r>
            <a:endParaRPr lang="en-GB" sz="1100" dirty="0"/>
          </a:p>
        </p:txBody>
      </p:sp>
      <p:sp>
        <p:nvSpPr>
          <p:cNvPr id="28" name="Rectangle 27"/>
          <p:cNvSpPr/>
          <p:nvPr/>
        </p:nvSpPr>
        <p:spPr>
          <a:xfrm>
            <a:off x="2788024" y="3736278"/>
            <a:ext cx="1076761" cy="59734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100" dirty="0" err="1"/>
              <a:t>Försäkrings-föreningar</a:t>
            </a:r>
            <a:endParaRPr lang="en-GB" sz="1100" dirty="0"/>
          </a:p>
        </p:txBody>
      </p:sp>
      <p:sp>
        <p:nvSpPr>
          <p:cNvPr id="30" name="Rectangle 29"/>
          <p:cNvSpPr/>
          <p:nvPr/>
        </p:nvSpPr>
        <p:spPr>
          <a:xfrm>
            <a:off x="1454737" y="3736277"/>
            <a:ext cx="1058646" cy="597347"/>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100" dirty="0" err="1"/>
              <a:t>Ömsesidiga</a:t>
            </a:r>
            <a:r>
              <a:rPr lang="en-GB" sz="1100" dirty="0"/>
              <a:t> </a:t>
            </a:r>
            <a:r>
              <a:rPr lang="en-GB" sz="1100" dirty="0" err="1"/>
              <a:t>försäkrings-bolag</a:t>
            </a:r>
            <a:endParaRPr lang="en-GB" sz="1100" dirty="0"/>
          </a:p>
        </p:txBody>
      </p:sp>
      <p:sp>
        <p:nvSpPr>
          <p:cNvPr id="16" name="TextBox 15"/>
          <p:cNvSpPr txBox="1"/>
          <p:nvPr/>
        </p:nvSpPr>
        <p:spPr>
          <a:xfrm>
            <a:off x="138059" y="876249"/>
            <a:ext cx="3692002" cy="523220"/>
          </a:xfrm>
          <a:prstGeom prst="rect">
            <a:avLst/>
          </a:prstGeom>
          <a:noFill/>
        </p:spPr>
        <p:txBody>
          <a:bodyPr wrap="square" rtlCol="0">
            <a:spAutoFit/>
          </a:bodyPr>
          <a:lstStyle/>
          <a:p>
            <a:pPr algn="ctr"/>
            <a:r>
              <a:rPr lang="sv-SE" sz="1400" b="1" dirty="0"/>
              <a:t>SOLVENS II–företag</a:t>
            </a:r>
          </a:p>
          <a:p>
            <a:pPr algn="ctr"/>
            <a:r>
              <a:rPr lang="sv-SE" sz="1400" dirty="0"/>
              <a:t> ”Försäkringsföretag” och ”Specialföretag”</a:t>
            </a:r>
          </a:p>
        </p:txBody>
      </p:sp>
      <p:sp>
        <p:nvSpPr>
          <p:cNvPr id="32" name="Rectangle 31"/>
          <p:cNvSpPr/>
          <p:nvPr/>
        </p:nvSpPr>
        <p:spPr>
          <a:xfrm>
            <a:off x="5122843" y="2905126"/>
            <a:ext cx="3118906" cy="320039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p:cNvSpPr txBox="1"/>
          <p:nvPr/>
        </p:nvSpPr>
        <p:spPr>
          <a:xfrm>
            <a:off x="5122843" y="5259246"/>
            <a:ext cx="3065133" cy="523220"/>
          </a:xfrm>
          <a:prstGeom prst="rect">
            <a:avLst/>
          </a:prstGeom>
          <a:noFill/>
        </p:spPr>
        <p:txBody>
          <a:bodyPr wrap="square" rtlCol="0">
            <a:spAutoFit/>
          </a:bodyPr>
          <a:lstStyle/>
          <a:p>
            <a:pPr algn="ctr"/>
            <a:r>
              <a:rPr lang="sv-SE" sz="1400" b="1" dirty="0"/>
              <a:t> IORP II – institut</a:t>
            </a:r>
          </a:p>
          <a:p>
            <a:pPr algn="ctr"/>
            <a:r>
              <a:rPr lang="sv-SE" sz="1400" dirty="0"/>
              <a:t>”Tjänstepensionsinstitut”</a:t>
            </a:r>
          </a:p>
        </p:txBody>
      </p:sp>
      <p:sp>
        <p:nvSpPr>
          <p:cNvPr id="39" name="Rectangle 38"/>
          <p:cNvSpPr/>
          <p:nvPr/>
        </p:nvSpPr>
        <p:spPr>
          <a:xfrm>
            <a:off x="6281383" y="4209579"/>
            <a:ext cx="929331" cy="883689"/>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000" dirty="0" err="1"/>
              <a:t>Ömsesidiga</a:t>
            </a:r>
            <a:r>
              <a:rPr lang="en-GB" sz="1000" dirty="0"/>
              <a:t> </a:t>
            </a:r>
            <a:r>
              <a:rPr lang="en-GB" sz="1000" dirty="0" err="1"/>
              <a:t>tjänste</a:t>
            </a:r>
            <a:r>
              <a:rPr lang="en-GB" sz="1000" dirty="0"/>
              <a:t>-pensions-</a:t>
            </a:r>
            <a:r>
              <a:rPr lang="en-GB" sz="1000" dirty="0" err="1"/>
              <a:t>bolag</a:t>
            </a:r>
            <a:endParaRPr lang="en-GB" sz="1000" dirty="0"/>
          </a:p>
        </p:txBody>
      </p:sp>
      <p:sp>
        <p:nvSpPr>
          <p:cNvPr id="41" name="Content Placeholder 40"/>
          <p:cNvSpPr>
            <a:spLocks noGrp="1"/>
          </p:cNvSpPr>
          <p:nvPr>
            <p:ph idx="1"/>
          </p:nvPr>
        </p:nvSpPr>
        <p:spPr>
          <a:xfrm>
            <a:off x="7189451" y="3062174"/>
            <a:ext cx="929567" cy="68850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marL="0" indent="0" algn="ctr">
              <a:lnSpc>
                <a:spcPct val="100000"/>
              </a:lnSpc>
              <a:buNone/>
            </a:pPr>
            <a:r>
              <a:rPr lang="en-GB" sz="1100" kern="1200" dirty="0"/>
              <a:t>“</a:t>
            </a:r>
            <a:r>
              <a:rPr lang="en-GB" sz="1100" kern="1200" dirty="0" err="1"/>
              <a:t>Stora</a:t>
            </a:r>
            <a:r>
              <a:rPr lang="en-GB" sz="1100" kern="1200" dirty="0"/>
              <a:t>”</a:t>
            </a:r>
            <a:br>
              <a:rPr lang="en-GB" sz="1100" kern="1200" dirty="0"/>
            </a:br>
            <a:r>
              <a:rPr lang="en-GB" sz="1100" kern="1200" dirty="0"/>
              <a:t>pensions-</a:t>
            </a:r>
            <a:br>
              <a:rPr lang="en-GB" sz="1100" kern="1200" dirty="0"/>
            </a:br>
            <a:r>
              <a:rPr lang="en-GB" sz="1100" kern="1200" dirty="0" err="1"/>
              <a:t>stiftelser</a:t>
            </a:r>
            <a:endParaRPr lang="en-GB" sz="1100" kern="1200" dirty="0"/>
          </a:p>
        </p:txBody>
      </p:sp>
      <p:sp>
        <p:nvSpPr>
          <p:cNvPr id="42" name="Rectangle 41"/>
          <p:cNvSpPr/>
          <p:nvPr/>
        </p:nvSpPr>
        <p:spPr>
          <a:xfrm>
            <a:off x="8391329" y="3037962"/>
            <a:ext cx="692000" cy="891889"/>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100" dirty="0"/>
              <a:t>“</a:t>
            </a:r>
            <a:r>
              <a:rPr lang="en-GB" sz="1100" dirty="0" err="1"/>
              <a:t>Små</a:t>
            </a:r>
            <a:r>
              <a:rPr lang="en-GB" sz="1100" dirty="0"/>
              <a:t>” </a:t>
            </a:r>
            <a:r>
              <a:rPr lang="en-GB" sz="1100" dirty="0" err="1"/>
              <a:t>stiftel-ser</a:t>
            </a:r>
            <a:endParaRPr lang="en-GB" sz="1100" dirty="0"/>
          </a:p>
        </p:txBody>
      </p:sp>
      <p:sp>
        <p:nvSpPr>
          <p:cNvPr id="43" name="Rectangle 42"/>
          <p:cNvSpPr/>
          <p:nvPr/>
        </p:nvSpPr>
        <p:spPr>
          <a:xfrm>
            <a:off x="5997724" y="2012815"/>
            <a:ext cx="1474616" cy="512830"/>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100" dirty="0" err="1"/>
              <a:t>Tjänstepensions-företag</a:t>
            </a:r>
            <a:r>
              <a:rPr lang="en-GB" sz="1100" dirty="0"/>
              <a:t> </a:t>
            </a:r>
          </a:p>
        </p:txBody>
      </p:sp>
      <p:sp>
        <p:nvSpPr>
          <p:cNvPr id="44" name="Rectangle 43"/>
          <p:cNvSpPr/>
          <p:nvPr/>
        </p:nvSpPr>
        <p:spPr>
          <a:xfrm>
            <a:off x="7764243" y="2012815"/>
            <a:ext cx="1254173" cy="51283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100" dirty="0"/>
              <a:t>Pensions-</a:t>
            </a:r>
            <a:r>
              <a:rPr lang="en-GB" sz="1100" dirty="0" err="1"/>
              <a:t>stiftelser</a:t>
            </a:r>
            <a:endParaRPr lang="en-GB" sz="1100" dirty="0"/>
          </a:p>
        </p:txBody>
      </p:sp>
      <p:cxnSp>
        <p:nvCxnSpPr>
          <p:cNvPr id="99" name="Straight Connector 98"/>
          <p:cNvCxnSpPr>
            <a:stCxn id="39" idx="0"/>
            <a:endCxn id="43" idx="2"/>
          </p:cNvCxnSpPr>
          <p:nvPr/>
        </p:nvCxnSpPr>
        <p:spPr>
          <a:xfrm flipH="1" flipV="1">
            <a:off x="6735032" y="2525645"/>
            <a:ext cx="11017" cy="1683934"/>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p:cNvCxnSpPr/>
          <p:nvPr/>
        </p:nvCxnSpPr>
        <p:spPr>
          <a:xfrm>
            <a:off x="8187977" y="2519986"/>
            <a:ext cx="0" cy="2891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p:cNvCxnSpPr/>
          <p:nvPr/>
        </p:nvCxnSpPr>
        <p:spPr>
          <a:xfrm flipH="1">
            <a:off x="2368437" y="2052833"/>
            <a:ext cx="1918" cy="236605"/>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a:stCxn id="27" idx="2"/>
          </p:cNvCxnSpPr>
          <p:nvPr/>
        </p:nvCxnSpPr>
        <p:spPr>
          <a:xfrm flipH="1">
            <a:off x="1418509" y="3196015"/>
            <a:ext cx="1" cy="312103"/>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2" name="Elbow Connector 21"/>
          <p:cNvCxnSpPr/>
          <p:nvPr/>
        </p:nvCxnSpPr>
        <p:spPr>
          <a:xfrm rot="16200000" flipH="1">
            <a:off x="1864634" y="2253503"/>
            <a:ext cx="1055063" cy="1947311"/>
          </a:xfrm>
          <a:prstGeom prst="bentConnector3">
            <a:avLst>
              <a:gd name="adj1" fmla="val -37202"/>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29" name="Elbow Connector 228"/>
          <p:cNvCxnSpPr>
            <a:endCxn id="30" idx="0"/>
          </p:cNvCxnSpPr>
          <p:nvPr/>
        </p:nvCxnSpPr>
        <p:spPr>
          <a:xfrm rot="5400000" flipH="1" flipV="1">
            <a:off x="1379977" y="3132196"/>
            <a:ext cx="1" cy="1208165"/>
          </a:xfrm>
          <a:prstGeom prst="bentConnector3">
            <a:avLst>
              <a:gd name="adj1" fmla="val 22860100000"/>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47" name="Elbow Connector 246"/>
          <p:cNvCxnSpPr>
            <a:stCxn id="41" idx="0"/>
            <a:endCxn id="42" idx="0"/>
          </p:cNvCxnSpPr>
          <p:nvPr/>
        </p:nvCxnSpPr>
        <p:spPr>
          <a:xfrm rot="5400000" flipH="1" flipV="1">
            <a:off x="8183676" y="2508521"/>
            <a:ext cx="24212" cy="1083094"/>
          </a:xfrm>
          <a:prstGeom prst="bentConnector3">
            <a:avLst>
              <a:gd name="adj1" fmla="val 1044160"/>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47" name="Rectangle 46"/>
          <p:cNvSpPr/>
          <p:nvPr/>
        </p:nvSpPr>
        <p:spPr>
          <a:xfrm>
            <a:off x="5236413" y="4198561"/>
            <a:ext cx="962822" cy="1094273"/>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100" dirty="0" err="1"/>
              <a:t>Tjänste</a:t>
            </a:r>
            <a:r>
              <a:rPr lang="en-GB" sz="1100" dirty="0"/>
              <a:t>-</a:t>
            </a:r>
            <a:br>
              <a:rPr lang="en-GB" sz="1100" dirty="0"/>
            </a:br>
            <a:r>
              <a:rPr lang="en-GB" sz="1100" dirty="0"/>
              <a:t>pensions-</a:t>
            </a:r>
            <a:r>
              <a:rPr lang="en-GB" sz="1100" dirty="0" err="1"/>
              <a:t>aktiebolag</a:t>
            </a:r>
            <a:endParaRPr lang="en-GB" sz="1100" dirty="0"/>
          </a:p>
          <a:p>
            <a:pPr algn="ctr"/>
            <a:endParaRPr lang="en-GB" sz="1100" b="1" dirty="0"/>
          </a:p>
        </p:txBody>
      </p:sp>
      <p:sp>
        <p:nvSpPr>
          <p:cNvPr id="50" name="Rectangle 49"/>
          <p:cNvSpPr/>
          <p:nvPr/>
        </p:nvSpPr>
        <p:spPr>
          <a:xfrm>
            <a:off x="7282673" y="4188267"/>
            <a:ext cx="905304" cy="1104568"/>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100" dirty="0" err="1"/>
              <a:t>Tjänste</a:t>
            </a:r>
            <a:r>
              <a:rPr lang="en-GB" sz="1100" dirty="0"/>
              <a:t>-</a:t>
            </a:r>
            <a:br>
              <a:rPr lang="en-GB" sz="1100" dirty="0"/>
            </a:br>
            <a:r>
              <a:rPr lang="en-GB" sz="1100" dirty="0"/>
              <a:t>pensions- </a:t>
            </a:r>
            <a:r>
              <a:rPr lang="en-GB" sz="1100" dirty="0" err="1"/>
              <a:t>förening</a:t>
            </a:r>
            <a:endParaRPr lang="en-GB" sz="1100" dirty="0"/>
          </a:p>
          <a:p>
            <a:pPr algn="ctr"/>
            <a:endParaRPr lang="en-GB" sz="1100" b="1" dirty="0"/>
          </a:p>
        </p:txBody>
      </p:sp>
      <p:cxnSp>
        <p:nvCxnSpPr>
          <p:cNvPr id="232" name="Elbow Connector 231"/>
          <p:cNvCxnSpPr>
            <a:endCxn id="47" idx="0"/>
          </p:cNvCxnSpPr>
          <p:nvPr/>
        </p:nvCxnSpPr>
        <p:spPr>
          <a:xfrm rot="10800000" flipV="1">
            <a:off x="5717824" y="3867113"/>
            <a:ext cx="1017226" cy="331448"/>
          </a:xfrm>
          <a:prstGeom prst="bentConnector2">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36" name="Elbow Connector 235"/>
          <p:cNvCxnSpPr>
            <a:endCxn id="50" idx="0"/>
          </p:cNvCxnSpPr>
          <p:nvPr/>
        </p:nvCxnSpPr>
        <p:spPr>
          <a:xfrm>
            <a:off x="6735031" y="3867113"/>
            <a:ext cx="1000294" cy="321154"/>
          </a:xfrm>
          <a:prstGeom prst="bentConnector2">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37" name="Rectangle 36"/>
          <p:cNvSpPr/>
          <p:nvPr/>
        </p:nvSpPr>
        <p:spPr>
          <a:xfrm>
            <a:off x="257192" y="1535045"/>
            <a:ext cx="997928" cy="51283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100" dirty="0"/>
              <a:t>Special-</a:t>
            </a:r>
            <a:r>
              <a:rPr lang="en-GB" sz="1100" dirty="0" err="1"/>
              <a:t>företag</a:t>
            </a:r>
            <a:endParaRPr lang="en-GB" sz="1100" dirty="0"/>
          </a:p>
        </p:txBody>
      </p:sp>
      <p:sp>
        <p:nvSpPr>
          <p:cNvPr id="45" name="Rectangle 44"/>
          <p:cNvSpPr/>
          <p:nvPr/>
        </p:nvSpPr>
        <p:spPr>
          <a:xfrm>
            <a:off x="172783" y="2171134"/>
            <a:ext cx="498964" cy="387775"/>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100" dirty="0"/>
              <a:t>AB</a:t>
            </a:r>
          </a:p>
        </p:txBody>
      </p:sp>
      <p:sp>
        <p:nvSpPr>
          <p:cNvPr id="46" name="Rectangle 45"/>
          <p:cNvSpPr/>
          <p:nvPr/>
        </p:nvSpPr>
        <p:spPr>
          <a:xfrm>
            <a:off x="837377" y="2171135"/>
            <a:ext cx="498964" cy="387775"/>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100" dirty="0" err="1"/>
              <a:t>Ek</a:t>
            </a:r>
            <a:r>
              <a:rPr lang="en-GB" sz="1100" dirty="0"/>
              <a:t>. </a:t>
            </a:r>
            <a:r>
              <a:rPr lang="en-GB" sz="1100" dirty="0" err="1"/>
              <a:t>för</a:t>
            </a:r>
            <a:endParaRPr lang="en-GB" sz="1100" dirty="0"/>
          </a:p>
        </p:txBody>
      </p:sp>
      <p:cxnSp>
        <p:nvCxnSpPr>
          <p:cNvPr id="48" name="Straight Connector 47"/>
          <p:cNvCxnSpPr/>
          <p:nvPr/>
        </p:nvCxnSpPr>
        <p:spPr>
          <a:xfrm flipH="1">
            <a:off x="773976" y="2052833"/>
            <a:ext cx="1918" cy="236605"/>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a:off x="671747" y="2298762"/>
            <a:ext cx="165630" cy="1"/>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DokRef"/>
          <p:cNvSpPr txBox="1"/>
          <p:nvPr/>
        </p:nvSpPr>
        <p:spPr>
          <a:xfrm>
            <a:off x="0" y="5996226"/>
            <a:ext cx="169277" cy="861774"/>
          </a:xfrm>
          <a:prstGeom prst="rect">
            <a:avLst/>
          </a:prstGeom>
          <a:noFill/>
        </p:spPr>
        <p:txBody>
          <a:bodyPr vert="vert270" lIns="0" bIns="190500" rtlCol="0">
            <a:spAutoFit/>
          </a:bodyPr>
          <a:lstStyle/>
          <a:p>
            <a:r>
              <a:rPr lang="sv-SE" sz="500">
                <a:solidFill>
                  <a:srgbClr val="898989"/>
                </a:solidFill>
              </a:rPr>
              <a:t>6798198-v1</a:t>
            </a:r>
          </a:p>
        </p:txBody>
      </p:sp>
      <p:sp>
        <p:nvSpPr>
          <p:cNvPr id="8" name="DokRef"/>
          <p:cNvSpPr txBox="1"/>
          <p:nvPr/>
        </p:nvSpPr>
        <p:spPr>
          <a:xfrm>
            <a:off x="0" y="5996226"/>
            <a:ext cx="169277" cy="861774"/>
          </a:xfrm>
          <a:prstGeom prst="rect">
            <a:avLst/>
          </a:prstGeom>
          <a:noFill/>
        </p:spPr>
        <p:txBody>
          <a:bodyPr vert="vert270" lIns="0" bIns="190500" rtlCol="0">
            <a:spAutoFit/>
          </a:bodyPr>
          <a:lstStyle/>
          <a:p>
            <a:r>
              <a:rPr lang="sv-SE" sz="500">
                <a:solidFill>
                  <a:srgbClr val="898989"/>
                </a:solidFill>
              </a:rPr>
              <a:t>6798198-v1</a:t>
            </a:r>
          </a:p>
        </p:txBody>
      </p:sp>
      <p:sp>
        <p:nvSpPr>
          <p:cNvPr id="49" name="Rectangle 48"/>
          <p:cNvSpPr/>
          <p:nvPr/>
        </p:nvSpPr>
        <p:spPr>
          <a:xfrm>
            <a:off x="172783" y="3732379"/>
            <a:ext cx="1151729" cy="597347"/>
          </a:xfrm>
          <a:prstGeom prst="rect">
            <a:avLst/>
          </a:prstGeom>
          <a:gradFill flip="none" rotWithShape="1">
            <a:gsLst>
              <a:gs pos="0">
                <a:schemeClr val="accent5">
                  <a:tint val="66000"/>
                  <a:satMod val="160000"/>
                </a:schemeClr>
              </a:gs>
              <a:gs pos="50000">
                <a:schemeClr val="accent5">
                  <a:tint val="44500"/>
                  <a:satMod val="160000"/>
                </a:schemeClr>
              </a:gs>
              <a:gs pos="100000">
                <a:schemeClr val="accent5">
                  <a:tint val="23500"/>
                  <a:satMod val="160000"/>
                </a:schemeClr>
              </a:gs>
            </a:gsLst>
            <a:lin ang="16200000" scaled="1"/>
            <a:tileRect/>
          </a:gra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100" dirty="0" err="1"/>
              <a:t>Försäkrings-aktiebolag</a:t>
            </a:r>
            <a:endParaRPr lang="en-GB" sz="1100" dirty="0"/>
          </a:p>
        </p:txBody>
      </p:sp>
      <p:sp>
        <p:nvSpPr>
          <p:cNvPr id="9" name="DokRef"/>
          <p:cNvSpPr txBox="1"/>
          <p:nvPr/>
        </p:nvSpPr>
        <p:spPr>
          <a:xfrm>
            <a:off x="0" y="5996226"/>
            <a:ext cx="169277" cy="861774"/>
          </a:xfrm>
          <a:prstGeom prst="rect">
            <a:avLst/>
          </a:prstGeom>
          <a:noFill/>
        </p:spPr>
        <p:txBody>
          <a:bodyPr vert="vert270" lIns="0" bIns="190500" rtlCol="0">
            <a:spAutoFit/>
          </a:bodyPr>
          <a:lstStyle/>
          <a:p>
            <a:r>
              <a:rPr lang="sv-SE" sz="500">
                <a:solidFill>
                  <a:srgbClr val="898989"/>
                </a:solidFill>
              </a:rPr>
              <a:t>6798198-v1</a:t>
            </a:r>
          </a:p>
        </p:txBody>
      </p:sp>
      <p:sp>
        <p:nvSpPr>
          <p:cNvPr id="10" name="DokRef"/>
          <p:cNvSpPr txBox="1"/>
          <p:nvPr/>
        </p:nvSpPr>
        <p:spPr>
          <a:xfrm>
            <a:off x="0" y="5996226"/>
            <a:ext cx="169277" cy="861774"/>
          </a:xfrm>
          <a:prstGeom prst="rect">
            <a:avLst/>
          </a:prstGeom>
          <a:noFill/>
        </p:spPr>
        <p:txBody>
          <a:bodyPr vert="vert270" lIns="0" bIns="190500" rtlCol="0">
            <a:spAutoFit/>
          </a:bodyPr>
          <a:lstStyle/>
          <a:p>
            <a:r>
              <a:rPr lang="sv-SE" sz="500">
                <a:solidFill>
                  <a:srgbClr val="898989"/>
                </a:solidFill>
              </a:rPr>
              <a:t>6798198-v1</a:t>
            </a:r>
          </a:p>
        </p:txBody>
      </p:sp>
      <p:sp>
        <p:nvSpPr>
          <p:cNvPr id="52" name="Oval 51"/>
          <p:cNvSpPr/>
          <p:nvPr/>
        </p:nvSpPr>
        <p:spPr>
          <a:xfrm>
            <a:off x="7565721" y="1137859"/>
            <a:ext cx="1517608" cy="7233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dirty="0"/>
              <a:t>Tryggande-lagen</a:t>
            </a:r>
          </a:p>
        </p:txBody>
      </p:sp>
      <p:sp>
        <p:nvSpPr>
          <p:cNvPr id="53" name="Oval 52"/>
          <p:cNvSpPr/>
          <p:nvPr/>
        </p:nvSpPr>
        <p:spPr>
          <a:xfrm>
            <a:off x="2285999" y="2661477"/>
            <a:ext cx="824753" cy="7233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400" dirty="0"/>
              <a:t>SII-FRL</a:t>
            </a:r>
          </a:p>
        </p:txBody>
      </p:sp>
      <p:sp>
        <p:nvSpPr>
          <p:cNvPr id="55" name="Oval 54"/>
          <p:cNvSpPr/>
          <p:nvPr/>
        </p:nvSpPr>
        <p:spPr>
          <a:xfrm>
            <a:off x="6043246" y="1137859"/>
            <a:ext cx="1429094" cy="7233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400" dirty="0"/>
              <a:t>IORP II LTF</a:t>
            </a:r>
          </a:p>
        </p:txBody>
      </p:sp>
      <p:sp>
        <p:nvSpPr>
          <p:cNvPr id="11" name="DokRef"/>
          <p:cNvSpPr txBox="1"/>
          <p:nvPr/>
        </p:nvSpPr>
        <p:spPr>
          <a:xfrm>
            <a:off x="0" y="5996226"/>
            <a:ext cx="169277" cy="861774"/>
          </a:xfrm>
          <a:prstGeom prst="rect">
            <a:avLst/>
          </a:prstGeom>
          <a:noFill/>
        </p:spPr>
        <p:txBody>
          <a:bodyPr vert="vert270" lIns="0" bIns="190500" rtlCol="0">
            <a:spAutoFit/>
          </a:bodyPr>
          <a:lstStyle/>
          <a:p>
            <a:r>
              <a:rPr lang="sv-SE" sz="500">
                <a:solidFill>
                  <a:srgbClr val="898989"/>
                </a:solidFill>
              </a:rPr>
              <a:t>6798198-v5</a:t>
            </a:r>
          </a:p>
        </p:txBody>
      </p:sp>
      <p:sp>
        <p:nvSpPr>
          <p:cNvPr id="12" name="DokRef"/>
          <p:cNvSpPr txBox="1"/>
          <p:nvPr/>
        </p:nvSpPr>
        <p:spPr>
          <a:xfrm>
            <a:off x="0" y="5996226"/>
            <a:ext cx="169277" cy="861774"/>
          </a:xfrm>
          <a:prstGeom prst="rect">
            <a:avLst/>
          </a:prstGeom>
          <a:noFill/>
        </p:spPr>
        <p:txBody>
          <a:bodyPr vert="vert270" lIns="0" bIns="190500" rtlCol="0">
            <a:spAutoFit/>
          </a:bodyPr>
          <a:lstStyle/>
          <a:p>
            <a:r>
              <a:rPr lang="en-GB" sz="500">
                <a:solidFill>
                  <a:srgbClr val="898989"/>
                </a:solidFill>
              </a:rPr>
              <a:t>6863041-v1</a:t>
            </a:r>
          </a:p>
        </p:txBody>
      </p:sp>
      <p:sp>
        <p:nvSpPr>
          <p:cNvPr id="13" name="DokRef"/>
          <p:cNvSpPr txBox="1"/>
          <p:nvPr/>
        </p:nvSpPr>
        <p:spPr>
          <a:xfrm>
            <a:off x="0" y="5996226"/>
            <a:ext cx="169277" cy="861774"/>
          </a:xfrm>
          <a:prstGeom prst="rect">
            <a:avLst/>
          </a:prstGeom>
          <a:noFill/>
        </p:spPr>
        <p:txBody>
          <a:bodyPr vert="vert270" lIns="0" bIns="190500" rtlCol="0">
            <a:spAutoFit/>
          </a:bodyPr>
          <a:lstStyle/>
          <a:p>
            <a:r>
              <a:rPr lang="sv-SE" sz="500">
                <a:solidFill>
                  <a:srgbClr val="898989"/>
                </a:solidFill>
              </a:rPr>
              <a:t>7183651-v4</a:t>
            </a:r>
          </a:p>
        </p:txBody>
      </p:sp>
      <p:sp>
        <p:nvSpPr>
          <p:cNvPr id="14" name="DokRef"/>
          <p:cNvSpPr txBox="1"/>
          <p:nvPr/>
        </p:nvSpPr>
        <p:spPr>
          <a:xfrm>
            <a:off x="0" y="6284445"/>
            <a:ext cx="165430" cy="573555"/>
          </a:xfrm>
          <a:prstGeom prst="rect">
            <a:avLst/>
          </a:prstGeom>
          <a:noFill/>
        </p:spPr>
        <p:txBody>
          <a:bodyPr vert="vert270" wrap="none" lIns="0" bIns="190500" rtlCol="0">
            <a:spAutoFit/>
          </a:bodyPr>
          <a:lstStyle/>
          <a:p>
            <a:pPr>
              <a:lnSpc>
                <a:spcPct val="95000"/>
              </a:lnSpc>
              <a:spcBef>
                <a:spcPts val="1200"/>
              </a:spcBef>
            </a:pPr>
            <a:r>
              <a:rPr lang="sv-SE" sz="500">
                <a:solidFill>
                  <a:srgbClr val="898989"/>
                </a:solidFill>
              </a:rPr>
              <a:t>7192738-v1</a:t>
            </a:r>
            <a:endParaRPr lang="sv-SE" sz="500" dirty="0" err="1">
              <a:solidFill>
                <a:srgbClr val="898989"/>
              </a:solidFill>
            </a:endParaRPr>
          </a:p>
        </p:txBody>
      </p:sp>
      <p:sp>
        <p:nvSpPr>
          <p:cNvPr id="15" name="DokRef"/>
          <p:cNvSpPr txBox="1"/>
          <p:nvPr/>
        </p:nvSpPr>
        <p:spPr>
          <a:xfrm>
            <a:off x="0" y="5996226"/>
            <a:ext cx="169277" cy="861774"/>
          </a:xfrm>
          <a:prstGeom prst="rect">
            <a:avLst/>
          </a:prstGeom>
          <a:noFill/>
        </p:spPr>
        <p:txBody>
          <a:bodyPr vert="vert270" lIns="0" bIns="190500" rtlCol="0">
            <a:spAutoFit/>
          </a:bodyPr>
          <a:lstStyle/>
          <a:p>
            <a:r>
              <a:rPr lang="sv-SE" sz="500">
                <a:solidFill>
                  <a:srgbClr val="898989"/>
                </a:solidFill>
              </a:rPr>
              <a:t>7122300-v3</a:t>
            </a:r>
          </a:p>
        </p:txBody>
      </p:sp>
    </p:spTree>
    <p:extLst>
      <p:ext uri="{BB962C8B-B14F-4D97-AF65-F5344CB8AC3E}">
        <p14:creationId xmlns:p14="http://schemas.microsoft.com/office/powerpoint/2010/main" val="9708673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ltLang="sv-SE" dirty="0"/>
              <a:t>Försäkringsrörelse - tillstånd</a:t>
            </a:r>
            <a:endParaRPr lang="sv-SE" dirty="0">
              <a:solidFill>
                <a:schemeClr val="tx1"/>
              </a:solidFill>
            </a:endParaRPr>
          </a:p>
        </p:txBody>
      </p:sp>
      <p:sp>
        <p:nvSpPr>
          <p:cNvPr id="5" name="Slide Number Placeholder 4"/>
          <p:cNvSpPr>
            <a:spLocks noGrp="1"/>
          </p:cNvSpPr>
          <p:nvPr>
            <p:ph type="sldNum" sz="quarter" idx="12"/>
          </p:nvPr>
        </p:nvSpPr>
        <p:spPr/>
        <p:txBody>
          <a:bodyPr/>
          <a:lstStyle/>
          <a:p>
            <a:pPr>
              <a:defRPr/>
            </a:pPr>
            <a:fld id="{30E7B5C4-CA89-424D-8826-5EF21445B1EF}" type="slidenum">
              <a:rPr lang="sv-SE" smtClean="0"/>
              <a:pPr>
                <a:defRPr/>
              </a:pPr>
              <a:t>37</a:t>
            </a:fld>
            <a:endParaRPr lang="sv-SE" dirty="0"/>
          </a:p>
        </p:txBody>
      </p:sp>
      <p:sp>
        <p:nvSpPr>
          <p:cNvPr id="9" name="Rectangle 3"/>
          <p:cNvSpPr txBox="1">
            <a:spLocks noChangeArrowheads="1"/>
          </p:cNvSpPr>
          <p:nvPr/>
        </p:nvSpPr>
        <p:spPr>
          <a:xfrm>
            <a:off x="417021" y="1082325"/>
            <a:ext cx="3800443" cy="2134405"/>
          </a:xfrm>
          <a:prstGeom prst="rect">
            <a:avLst/>
          </a:prstGeom>
        </p:spPr>
        <p:txBody>
          <a:bodyPr/>
          <a:lstStyle>
            <a:lvl1pPr marL="209550" indent="-209550" algn="l" rtl="0" eaLnBrk="0" fontAlgn="base" hangingPunct="0">
              <a:lnSpc>
                <a:spcPts val="2000"/>
              </a:lnSpc>
              <a:spcBef>
                <a:spcPct val="0"/>
              </a:spcBef>
              <a:spcAft>
                <a:spcPct val="0"/>
              </a:spcAft>
              <a:buChar char="•"/>
              <a:defRPr sz="1700">
                <a:solidFill>
                  <a:schemeClr val="tx2"/>
                </a:solidFill>
                <a:latin typeface="+mn-lt"/>
                <a:ea typeface="+mn-ea"/>
                <a:cs typeface="+mn-cs"/>
              </a:defRPr>
            </a:lvl1pPr>
            <a:lvl2pPr marL="600075" indent="-142875" algn="l" rtl="0" eaLnBrk="0" fontAlgn="base" hangingPunct="0">
              <a:lnSpc>
                <a:spcPts val="1600"/>
              </a:lnSpc>
              <a:spcBef>
                <a:spcPct val="0"/>
              </a:spcBef>
              <a:spcAft>
                <a:spcPct val="0"/>
              </a:spcAft>
              <a:buChar char="–"/>
              <a:defRPr sz="1400">
                <a:solidFill>
                  <a:schemeClr val="tx2"/>
                </a:solidFill>
                <a:latin typeface="+mn-lt"/>
              </a:defRPr>
            </a:lvl2pPr>
            <a:lvl3pPr marL="1028700" indent="-114300" algn="l" rtl="0" eaLnBrk="0" fontAlgn="base" hangingPunct="0">
              <a:lnSpc>
                <a:spcPts val="1600"/>
              </a:lnSpc>
              <a:spcBef>
                <a:spcPct val="0"/>
              </a:spcBef>
              <a:spcAft>
                <a:spcPct val="0"/>
              </a:spcAft>
              <a:buChar char="•"/>
              <a:defRPr sz="1400">
                <a:solidFill>
                  <a:schemeClr val="tx2"/>
                </a:solidFill>
                <a:latin typeface="+mn-lt"/>
              </a:defRPr>
            </a:lvl3pPr>
            <a:lvl4pPr marL="1447800" indent="-76200" algn="l" rtl="0" eaLnBrk="0" fontAlgn="base" hangingPunct="0">
              <a:lnSpc>
                <a:spcPts val="1600"/>
              </a:lnSpc>
              <a:spcBef>
                <a:spcPct val="0"/>
              </a:spcBef>
              <a:spcAft>
                <a:spcPct val="0"/>
              </a:spcAft>
              <a:buChar char="–"/>
              <a:defRPr sz="1400">
                <a:solidFill>
                  <a:schemeClr val="tx2"/>
                </a:solidFill>
                <a:latin typeface="+mn-lt"/>
              </a:defRPr>
            </a:lvl4pPr>
            <a:lvl5pPr marL="1905000" indent="-76200" algn="l" rtl="0" eaLnBrk="0" fontAlgn="base" hangingPunct="0">
              <a:lnSpc>
                <a:spcPts val="1600"/>
              </a:lnSpc>
              <a:spcBef>
                <a:spcPct val="0"/>
              </a:spcBef>
              <a:spcAft>
                <a:spcPct val="0"/>
              </a:spcAft>
              <a:buChar char="»"/>
              <a:defRPr sz="1400">
                <a:solidFill>
                  <a:schemeClr val="tx2"/>
                </a:solidFill>
                <a:latin typeface="+mn-lt"/>
              </a:defRPr>
            </a:lvl5pPr>
            <a:lvl6pPr marL="2362200" indent="-76200" algn="l" rtl="0" fontAlgn="base">
              <a:lnSpc>
                <a:spcPts val="1600"/>
              </a:lnSpc>
              <a:spcBef>
                <a:spcPct val="0"/>
              </a:spcBef>
              <a:spcAft>
                <a:spcPct val="0"/>
              </a:spcAft>
              <a:buChar char="»"/>
              <a:defRPr sz="1400">
                <a:solidFill>
                  <a:schemeClr val="tx2"/>
                </a:solidFill>
                <a:latin typeface="+mn-lt"/>
              </a:defRPr>
            </a:lvl6pPr>
            <a:lvl7pPr marL="2819400" indent="-76200" algn="l" rtl="0" fontAlgn="base">
              <a:lnSpc>
                <a:spcPts val="1600"/>
              </a:lnSpc>
              <a:spcBef>
                <a:spcPct val="0"/>
              </a:spcBef>
              <a:spcAft>
                <a:spcPct val="0"/>
              </a:spcAft>
              <a:buChar char="»"/>
              <a:defRPr sz="1400">
                <a:solidFill>
                  <a:schemeClr val="tx2"/>
                </a:solidFill>
                <a:latin typeface="+mn-lt"/>
              </a:defRPr>
            </a:lvl7pPr>
            <a:lvl8pPr marL="3276600" indent="-76200" algn="l" rtl="0" fontAlgn="base">
              <a:lnSpc>
                <a:spcPts val="1600"/>
              </a:lnSpc>
              <a:spcBef>
                <a:spcPct val="0"/>
              </a:spcBef>
              <a:spcAft>
                <a:spcPct val="0"/>
              </a:spcAft>
              <a:buChar char="»"/>
              <a:defRPr sz="1400">
                <a:solidFill>
                  <a:schemeClr val="tx2"/>
                </a:solidFill>
                <a:latin typeface="+mn-lt"/>
              </a:defRPr>
            </a:lvl8pPr>
            <a:lvl9pPr marL="3733800" indent="-76200" algn="l" rtl="0" fontAlgn="base">
              <a:lnSpc>
                <a:spcPts val="1600"/>
              </a:lnSpc>
              <a:spcBef>
                <a:spcPct val="0"/>
              </a:spcBef>
              <a:spcAft>
                <a:spcPct val="0"/>
              </a:spcAft>
              <a:buChar char="»"/>
              <a:defRPr sz="1400">
                <a:solidFill>
                  <a:schemeClr val="tx2"/>
                </a:solidFill>
                <a:latin typeface="+mn-lt"/>
              </a:defRPr>
            </a:lvl9pPr>
          </a:lstStyle>
          <a:p>
            <a:pPr marL="0" indent="0">
              <a:lnSpc>
                <a:spcPct val="80000"/>
              </a:lnSpc>
              <a:buNone/>
              <a:tabLst>
                <a:tab pos="541338" algn="l"/>
              </a:tabLst>
            </a:pPr>
            <a:r>
              <a:rPr lang="sv-SE" altLang="sv-SE" sz="1600" b="1" i="1" dirty="0"/>
              <a:t>Livförsäkring</a:t>
            </a:r>
          </a:p>
          <a:p>
            <a:pPr marL="0" indent="0">
              <a:lnSpc>
                <a:spcPct val="80000"/>
              </a:lnSpc>
              <a:buNone/>
              <a:tabLst>
                <a:tab pos="541338" algn="l"/>
              </a:tabLst>
            </a:pPr>
            <a:endParaRPr lang="sv-SE" altLang="sv-SE" sz="1600" i="1" dirty="0"/>
          </a:p>
          <a:p>
            <a:pPr marL="0" indent="0">
              <a:lnSpc>
                <a:spcPct val="80000"/>
              </a:lnSpc>
              <a:buNone/>
            </a:pPr>
            <a:r>
              <a:rPr lang="sv-SE" altLang="sv-SE" sz="1600" dirty="0"/>
              <a:t>Försäkringsklasserna I – IV</a:t>
            </a:r>
          </a:p>
          <a:p>
            <a:pPr marL="0" indent="0">
              <a:lnSpc>
                <a:spcPct val="80000"/>
              </a:lnSpc>
              <a:buNone/>
            </a:pPr>
            <a:endParaRPr lang="sv-SE" altLang="sv-SE" sz="1600" dirty="0"/>
          </a:p>
          <a:p>
            <a:pPr marL="0" indent="0">
              <a:lnSpc>
                <a:spcPct val="80000"/>
              </a:lnSpc>
              <a:buNone/>
            </a:pPr>
            <a:r>
              <a:rPr lang="sv-SE" altLang="sv-SE" sz="1600" b="1" i="1" dirty="0"/>
              <a:t>Skadeförsäkring</a:t>
            </a:r>
          </a:p>
          <a:p>
            <a:pPr marL="0" indent="0">
              <a:lnSpc>
                <a:spcPct val="80000"/>
              </a:lnSpc>
              <a:buNone/>
            </a:pPr>
            <a:endParaRPr lang="sv-SE" altLang="sv-SE" sz="1600" dirty="0"/>
          </a:p>
          <a:p>
            <a:pPr marL="0" indent="0">
              <a:lnSpc>
                <a:spcPct val="80000"/>
              </a:lnSpc>
              <a:buNone/>
            </a:pPr>
            <a:r>
              <a:rPr lang="sv-SE" altLang="sv-SE" sz="1600" dirty="0"/>
              <a:t>Försäkringsklasserna 1 – 18</a:t>
            </a:r>
          </a:p>
          <a:p>
            <a:pPr marL="0" indent="0">
              <a:lnSpc>
                <a:spcPct val="80000"/>
              </a:lnSpc>
              <a:buNone/>
            </a:pPr>
            <a:endParaRPr lang="sv-SE" altLang="sv-SE" sz="1600" dirty="0"/>
          </a:p>
          <a:p>
            <a:pPr marL="0" indent="0">
              <a:lnSpc>
                <a:spcPct val="80000"/>
              </a:lnSpc>
              <a:buNone/>
            </a:pPr>
            <a:r>
              <a:rPr lang="sv-SE" altLang="sv-SE" sz="1600" b="1" i="1" dirty="0"/>
              <a:t>Återförsäkring</a:t>
            </a:r>
          </a:p>
          <a:p>
            <a:pPr marL="0" indent="0">
              <a:lnSpc>
                <a:spcPct val="80000"/>
              </a:lnSpc>
              <a:buNone/>
            </a:pPr>
            <a:endParaRPr lang="sv-SE" altLang="sv-SE" sz="1600" dirty="0"/>
          </a:p>
          <a:p>
            <a:pPr marL="0" indent="0">
              <a:lnSpc>
                <a:spcPct val="80000"/>
              </a:lnSpc>
              <a:buNone/>
            </a:pPr>
            <a:r>
              <a:rPr lang="sv-SE" altLang="sv-SE" sz="1600" dirty="0"/>
              <a:t>Övertagande av risk som överlåts av ett annat försäkringsföretag </a:t>
            </a:r>
            <a:endParaRPr lang="sv-SE" altLang="sv-SE" kern="0" dirty="0"/>
          </a:p>
          <a:p>
            <a:pPr lvl="1"/>
            <a:endParaRPr lang="sv-SE" altLang="sv-SE" sz="1300" kern="0" dirty="0"/>
          </a:p>
        </p:txBody>
      </p:sp>
      <p:graphicFrame>
        <p:nvGraphicFramePr>
          <p:cNvPr id="11" name="Diagram 10"/>
          <p:cNvGraphicFramePr/>
          <p:nvPr>
            <p:extLst>
              <p:ext uri="{D42A27DB-BD31-4B8C-83A1-F6EECF244321}">
                <p14:modId xmlns:p14="http://schemas.microsoft.com/office/powerpoint/2010/main" val="3528262025"/>
              </p:ext>
            </p:extLst>
          </p:nvPr>
        </p:nvGraphicFramePr>
        <p:xfrm>
          <a:off x="2916000" y="1800000"/>
          <a:ext cx="6675742" cy="42264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DokRef"/>
          <p:cNvSpPr txBox="1"/>
          <p:nvPr/>
        </p:nvSpPr>
        <p:spPr>
          <a:xfrm>
            <a:off x="0" y="5996226"/>
            <a:ext cx="169277" cy="861774"/>
          </a:xfrm>
          <a:prstGeom prst="rect">
            <a:avLst/>
          </a:prstGeom>
          <a:noFill/>
        </p:spPr>
        <p:txBody>
          <a:bodyPr vert="vert270" lIns="0" bIns="190500" rtlCol="0">
            <a:spAutoFit/>
          </a:bodyPr>
          <a:lstStyle/>
          <a:p>
            <a:endParaRPr lang="en-GB" sz="500">
              <a:solidFill>
                <a:srgbClr val="898989"/>
              </a:solidFill>
            </a:endParaRPr>
          </a:p>
        </p:txBody>
      </p:sp>
    </p:spTree>
    <p:extLst>
      <p:ext uri="{BB962C8B-B14F-4D97-AF65-F5344CB8AC3E}">
        <p14:creationId xmlns:p14="http://schemas.microsoft.com/office/powerpoint/2010/main" val="31455994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ltLang="sv-SE" sz="2800" dirty="0"/>
              <a:t>Försäkringsrörelse - Verksamhetsinriktning</a:t>
            </a:r>
            <a:endParaRPr lang="sv-SE" sz="2800" dirty="0">
              <a:solidFill>
                <a:schemeClr val="tx1"/>
              </a:solidFill>
            </a:endParaRPr>
          </a:p>
        </p:txBody>
      </p:sp>
      <p:sp>
        <p:nvSpPr>
          <p:cNvPr id="5" name="Slide Number Placeholder 4"/>
          <p:cNvSpPr>
            <a:spLocks noGrp="1"/>
          </p:cNvSpPr>
          <p:nvPr>
            <p:ph type="sldNum" sz="quarter" idx="12"/>
          </p:nvPr>
        </p:nvSpPr>
        <p:spPr/>
        <p:txBody>
          <a:bodyPr/>
          <a:lstStyle/>
          <a:p>
            <a:pPr>
              <a:defRPr/>
            </a:pPr>
            <a:fld id="{30E7B5C4-CA89-424D-8826-5EF21445B1EF}" type="slidenum">
              <a:rPr lang="sv-SE" smtClean="0"/>
              <a:pPr>
                <a:defRPr/>
              </a:pPr>
              <a:t>38</a:t>
            </a:fld>
            <a:endParaRPr lang="sv-SE" dirty="0"/>
          </a:p>
        </p:txBody>
      </p:sp>
      <p:sp>
        <p:nvSpPr>
          <p:cNvPr id="9" name="Rectangle 3"/>
          <p:cNvSpPr txBox="1">
            <a:spLocks noChangeArrowheads="1"/>
          </p:cNvSpPr>
          <p:nvPr/>
        </p:nvSpPr>
        <p:spPr>
          <a:xfrm>
            <a:off x="371061" y="1016065"/>
            <a:ext cx="5258030" cy="2681287"/>
          </a:xfrm>
          <a:prstGeom prst="rect">
            <a:avLst/>
          </a:prstGeom>
        </p:spPr>
        <p:txBody>
          <a:bodyPr/>
          <a:lstStyle>
            <a:lvl1pPr marL="209550" indent="-209550" algn="l" rtl="0" eaLnBrk="0" fontAlgn="base" hangingPunct="0">
              <a:lnSpc>
                <a:spcPts val="2000"/>
              </a:lnSpc>
              <a:spcBef>
                <a:spcPct val="0"/>
              </a:spcBef>
              <a:spcAft>
                <a:spcPct val="0"/>
              </a:spcAft>
              <a:buChar char="•"/>
              <a:defRPr sz="1700">
                <a:solidFill>
                  <a:schemeClr val="tx2"/>
                </a:solidFill>
                <a:latin typeface="+mn-lt"/>
                <a:ea typeface="+mn-ea"/>
                <a:cs typeface="+mn-cs"/>
              </a:defRPr>
            </a:lvl1pPr>
            <a:lvl2pPr marL="600075" indent="-142875" algn="l" rtl="0" eaLnBrk="0" fontAlgn="base" hangingPunct="0">
              <a:lnSpc>
                <a:spcPts val="1600"/>
              </a:lnSpc>
              <a:spcBef>
                <a:spcPct val="0"/>
              </a:spcBef>
              <a:spcAft>
                <a:spcPct val="0"/>
              </a:spcAft>
              <a:buChar char="–"/>
              <a:defRPr sz="1400">
                <a:solidFill>
                  <a:schemeClr val="tx2"/>
                </a:solidFill>
                <a:latin typeface="+mn-lt"/>
              </a:defRPr>
            </a:lvl2pPr>
            <a:lvl3pPr marL="1028700" indent="-114300" algn="l" rtl="0" eaLnBrk="0" fontAlgn="base" hangingPunct="0">
              <a:lnSpc>
                <a:spcPts val="1600"/>
              </a:lnSpc>
              <a:spcBef>
                <a:spcPct val="0"/>
              </a:spcBef>
              <a:spcAft>
                <a:spcPct val="0"/>
              </a:spcAft>
              <a:buChar char="•"/>
              <a:defRPr sz="1400">
                <a:solidFill>
                  <a:schemeClr val="tx2"/>
                </a:solidFill>
                <a:latin typeface="+mn-lt"/>
              </a:defRPr>
            </a:lvl3pPr>
            <a:lvl4pPr marL="1447800" indent="-76200" algn="l" rtl="0" eaLnBrk="0" fontAlgn="base" hangingPunct="0">
              <a:lnSpc>
                <a:spcPts val="1600"/>
              </a:lnSpc>
              <a:spcBef>
                <a:spcPct val="0"/>
              </a:spcBef>
              <a:spcAft>
                <a:spcPct val="0"/>
              </a:spcAft>
              <a:buChar char="–"/>
              <a:defRPr sz="1400">
                <a:solidFill>
                  <a:schemeClr val="tx2"/>
                </a:solidFill>
                <a:latin typeface="+mn-lt"/>
              </a:defRPr>
            </a:lvl4pPr>
            <a:lvl5pPr marL="1905000" indent="-76200" algn="l" rtl="0" eaLnBrk="0" fontAlgn="base" hangingPunct="0">
              <a:lnSpc>
                <a:spcPts val="1600"/>
              </a:lnSpc>
              <a:spcBef>
                <a:spcPct val="0"/>
              </a:spcBef>
              <a:spcAft>
                <a:spcPct val="0"/>
              </a:spcAft>
              <a:buChar char="»"/>
              <a:defRPr sz="1400">
                <a:solidFill>
                  <a:schemeClr val="tx2"/>
                </a:solidFill>
                <a:latin typeface="+mn-lt"/>
              </a:defRPr>
            </a:lvl5pPr>
            <a:lvl6pPr marL="2362200" indent="-76200" algn="l" rtl="0" fontAlgn="base">
              <a:lnSpc>
                <a:spcPts val="1600"/>
              </a:lnSpc>
              <a:spcBef>
                <a:spcPct val="0"/>
              </a:spcBef>
              <a:spcAft>
                <a:spcPct val="0"/>
              </a:spcAft>
              <a:buChar char="»"/>
              <a:defRPr sz="1400">
                <a:solidFill>
                  <a:schemeClr val="tx2"/>
                </a:solidFill>
                <a:latin typeface="+mn-lt"/>
              </a:defRPr>
            </a:lvl6pPr>
            <a:lvl7pPr marL="2819400" indent="-76200" algn="l" rtl="0" fontAlgn="base">
              <a:lnSpc>
                <a:spcPts val="1600"/>
              </a:lnSpc>
              <a:spcBef>
                <a:spcPct val="0"/>
              </a:spcBef>
              <a:spcAft>
                <a:spcPct val="0"/>
              </a:spcAft>
              <a:buChar char="»"/>
              <a:defRPr sz="1400">
                <a:solidFill>
                  <a:schemeClr val="tx2"/>
                </a:solidFill>
                <a:latin typeface="+mn-lt"/>
              </a:defRPr>
            </a:lvl7pPr>
            <a:lvl8pPr marL="3276600" indent="-76200" algn="l" rtl="0" fontAlgn="base">
              <a:lnSpc>
                <a:spcPts val="1600"/>
              </a:lnSpc>
              <a:spcBef>
                <a:spcPct val="0"/>
              </a:spcBef>
              <a:spcAft>
                <a:spcPct val="0"/>
              </a:spcAft>
              <a:buChar char="»"/>
              <a:defRPr sz="1400">
                <a:solidFill>
                  <a:schemeClr val="tx2"/>
                </a:solidFill>
                <a:latin typeface="+mn-lt"/>
              </a:defRPr>
            </a:lvl8pPr>
            <a:lvl9pPr marL="3733800" indent="-76200" algn="l" rtl="0" fontAlgn="base">
              <a:lnSpc>
                <a:spcPts val="1600"/>
              </a:lnSpc>
              <a:spcBef>
                <a:spcPct val="0"/>
              </a:spcBef>
              <a:spcAft>
                <a:spcPct val="0"/>
              </a:spcAft>
              <a:buChar char="»"/>
              <a:defRPr sz="1400">
                <a:solidFill>
                  <a:schemeClr val="tx2"/>
                </a:solidFill>
                <a:latin typeface="+mn-lt"/>
              </a:defRPr>
            </a:lvl9pPr>
          </a:lstStyle>
          <a:p>
            <a:pPr marL="0" indent="0">
              <a:lnSpc>
                <a:spcPct val="80000"/>
              </a:lnSpc>
              <a:buNone/>
              <a:tabLst>
                <a:tab pos="541338" algn="l"/>
              </a:tabLst>
            </a:pPr>
            <a:r>
              <a:rPr lang="sv-SE" altLang="sv-SE" sz="1600" b="1" i="1" dirty="0"/>
              <a:t>Livförsäkringsföretag</a:t>
            </a:r>
          </a:p>
          <a:p>
            <a:pPr marL="0" indent="0">
              <a:lnSpc>
                <a:spcPct val="80000"/>
              </a:lnSpc>
              <a:buNone/>
              <a:tabLst>
                <a:tab pos="541338" algn="l"/>
              </a:tabLst>
            </a:pPr>
            <a:endParaRPr lang="sv-SE" altLang="sv-SE" sz="1600" i="1" dirty="0"/>
          </a:p>
          <a:p>
            <a:pPr marL="0" indent="0">
              <a:lnSpc>
                <a:spcPct val="80000"/>
              </a:lnSpc>
              <a:buNone/>
            </a:pPr>
            <a:r>
              <a:rPr lang="sv-SE" altLang="sv-SE" sz="1600" dirty="0"/>
              <a:t>Företag som uteslutande eller så gott som uteslutande driver livförsäkringsrörelse</a:t>
            </a:r>
          </a:p>
          <a:p>
            <a:pPr marL="0" indent="0">
              <a:lnSpc>
                <a:spcPct val="80000"/>
              </a:lnSpc>
              <a:buNone/>
            </a:pPr>
            <a:endParaRPr lang="sv-SE" altLang="sv-SE" sz="1600" dirty="0"/>
          </a:p>
          <a:p>
            <a:pPr marL="0" indent="0">
              <a:lnSpc>
                <a:spcPct val="80000"/>
              </a:lnSpc>
              <a:buNone/>
            </a:pPr>
            <a:r>
              <a:rPr lang="sv-SE" altLang="sv-SE" sz="1600" b="1" i="1" dirty="0"/>
              <a:t>Skadeförsäkringsföretag</a:t>
            </a:r>
          </a:p>
          <a:p>
            <a:pPr marL="0" indent="0">
              <a:lnSpc>
                <a:spcPct val="80000"/>
              </a:lnSpc>
              <a:buNone/>
            </a:pPr>
            <a:endParaRPr lang="sv-SE" altLang="sv-SE" sz="1600" dirty="0"/>
          </a:p>
          <a:p>
            <a:pPr marL="0" indent="0">
              <a:lnSpc>
                <a:spcPct val="80000"/>
              </a:lnSpc>
              <a:buNone/>
            </a:pPr>
            <a:r>
              <a:rPr lang="sv-SE" altLang="sv-SE" sz="1600" dirty="0"/>
              <a:t>Andra försäkringsföretag än </a:t>
            </a:r>
            <a:br>
              <a:rPr lang="sv-SE" altLang="sv-SE" sz="1600" dirty="0"/>
            </a:br>
            <a:r>
              <a:rPr lang="sv-SE" altLang="sv-SE" sz="1600" dirty="0"/>
              <a:t>livförsäkringsföretag</a:t>
            </a:r>
          </a:p>
          <a:p>
            <a:pPr marL="0" indent="0">
              <a:lnSpc>
                <a:spcPct val="80000"/>
              </a:lnSpc>
              <a:buNone/>
            </a:pPr>
            <a:endParaRPr lang="sv-SE" altLang="sv-SE" sz="1600" dirty="0"/>
          </a:p>
          <a:p>
            <a:pPr marL="0" indent="0">
              <a:lnSpc>
                <a:spcPct val="80000"/>
              </a:lnSpc>
              <a:buNone/>
            </a:pPr>
            <a:r>
              <a:rPr lang="sv-SE" altLang="sv-SE" sz="1600" b="1" i="1" dirty="0"/>
              <a:t>Återförsäkringsbolag</a:t>
            </a:r>
          </a:p>
          <a:p>
            <a:pPr marL="0" indent="0">
              <a:lnSpc>
                <a:spcPct val="80000"/>
              </a:lnSpc>
              <a:buNone/>
            </a:pPr>
            <a:endParaRPr lang="sv-SE" altLang="sv-SE" sz="1600" dirty="0"/>
          </a:p>
          <a:p>
            <a:pPr marL="0" indent="0">
              <a:lnSpc>
                <a:spcPct val="80000"/>
              </a:lnSpc>
              <a:buNone/>
            </a:pPr>
            <a:r>
              <a:rPr lang="sv-SE" altLang="sv-SE" sz="1600" dirty="0"/>
              <a:t>Bolag som bara har tillstånd </a:t>
            </a:r>
            <a:br>
              <a:rPr lang="sv-SE" altLang="sv-SE" sz="1600" dirty="0"/>
            </a:br>
            <a:r>
              <a:rPr lang="sv-SE" altLang="sv-SE" sz="1600" dirty="0"/>
              <a:t>för återförsäkring</a:t>
            </a:r>
          </a:p>
          <a:p>
            <a:pPr marL="0" indent="0">
              <a:lnSpc>
                <a:spcPct val="80000"/>
              </a:lnSpc>
              <a:buNone/>
            </a:pPr>
            <a:endParaRPr lang="sv-SE" altLang="sv-SE" sz="1600" dirty="0"/>
          </a:p>
        </p:txBody>
      </p:sp>
      <p:graphicFrame>
        <p:nvGraphicFramePr>
          <p:cNvPr id="23" name="Diagram 22"/>
          <p:cNvGraphicFramePr/>
          <p:nvPr>
            <p:extLst>
              <p:ext uri="{D42A27DB-BD31-4B8C-83A1-F6EECF244321}">
                <p14:modId xmlns:p14="http://schemas.microsoft.com/office/powerpoint/2010/main" val="1682707277"/>
              </p:ext>
            </p:extLst>
          </p:nvPr>
        </p:nvGraphicFramePr>
        <p:xfrm>
          <a:off x="2628000" y="1800000"/>
          <a:ext cx="6675742" cy="42264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DokRef"/>
          <p:cNvSpPr txBox="1"/>
          <p:nvPr/>
        </p:nvSpPr>
        <p:spPr>
          <a:xfrm>
            <a:off x="0" y="5996226"/>
            <a:ext cx="169277" cy="861774"/>
          </a:xfrm>
          <a:prstGeom prst="rect">
            <a:avLst/>
          </a:prstGeom>
          <a:noFill/>
        </p:spPr>
        <p:txBody>
          <a:bodyPr vert="vert270" lIns="0" bIns="190500" rtlCol="0">
            <a:spAutoFit/>
          </a:bodyPr>
          <a:lstStyle/>
          <a:p>
            <a:endParaRPr lang="en-GB" sz="500">
              <a:solidFill>
                <a:srgbClr val="898989"/>
              </a:solidFill>
            </a:endParaRPr>
          </a:p>
        </p:txBody>
      </p:sp>
    </p:spTree>
    <p:extLst>
      <p:ext uri="{BB962C8B-B14F-4D97-AF65-F5344CB8AC3E}">
        <p14:creationId xmlns:p14="http://schemas.microsoft.com/office/powerpoint/2010/main" val="241953150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ltLang="sv-SE" dirty="0"/>
              <a:t>Försäkringsrörelse - Bolagsform</a:t>
            </a:r>
            <a:endParaRPr lang="sv-SE" dirty="0">
              <a:solidFill>
                <a:schemeClr val="tx1"/>
              </a:solidFill>
            </a:endParaRPr>
          </a:p>
        </p:txBody>
      </p:sp>
      <p:sp>
        <p:nvSpPr>
          <p:cNvPr id="5" name="Slide Number Placeholder 4"/>
          <p:cNvSpPr>
            <a:spLocks noGrp="1"/>
          </p:cNvSpPr>
          <p:nvPr>
            <p:ph type="sldNum" sz="quarter" idx="12"/>
          </p:nvPr>
        </p:nvSpPr>
        <p:spPr/>
        <p:txBody>
          <a:bodyPr/>
          <a:lstStyle/>
          <a:p>
            <a:pPr>
              <a:defRPr/>
            </a:pPr>
            <a:fld id="{30E7B5C4-CA89-424D-8826-5EF21445B1EF}" type="slidenum">
              <a:rPr lang="sv-SE" smtClean="0"/>
              <a:pPr>
                <a:defRPr/>
              </a:pPr>
              <a:t>39</a:t>
            </a:fld>
            <a:endParaRPr lang="sv-SE" dirty="0"/>
          </a:p>
        </p:txBody>
      </p:sp>
      <p:sp>
        <p:nvSpPr>
          <p:cNvPr id="9" name="Rectangle 3"/>
          <p:cNvSpPr txBox="1">
            <a:spLocks noChangeArrowheads="1"/>
          </p:cNvSpPr>
          <p:nvPr/>
        </p:nvSpPr>
        <p:spPr>
          <a:xfrm>
            <a:off x="371060" y="1400373"/>
            <a:ext cx="5485901" cy="2681287"/>
          </a:xfrm>
          <a:prstGeom prst="rect">
            <a:avLst/>
          </a:prstGeom>
        </p:spPr>
        <p:txBody>
          <a:bodyPr/>
          <a:lstStyle>
            <a:lvl1pPr marL="209550" indent="-209550" algn="l" rtl="0" eaLnBrk="0" fontAlgn="base" hangingPunct="0">
              <a:lnSpc>
                <a:spcPts val="2000"/>
              </a:lnSpc>
              <a:spcBef>
                <a:spcPct val="0"/>
              </a:spcBef>
              <a:spcAft>
                <a:spcPct val="0"/>
              </a:spcAft>
              <a:buChar char="•"/>
              <a:defRPr sz="1700">
                <a:solidFill>
                  <a:schemeClr val="tx2"/>
                </a:solidFill>
                <a:latin typeface="+mn-lt"/>
                <a:ea typeface="+mn-ea"/>
                <a:cs typeface="+mn-cs"/>
              </a:defRPr>
            </a:lvl1pPr>
            <a:lvl2pPr marL="600075" indent="-142875" algn="l" rtl="0" eaLnBrk="0" fontAlgn="base" hangingPunct="0">
              <a:lnSpc>
                <a:spcPts val="1600"/>
              </a:lnSpc>
              <a:spcBef>
                <a:spcPct val="0"/>
              </a:spcBef>
              <a:spcAft>
                <a:spcPct val="0"/>
              </a:spcAft>
              <a:buChar char="–"/>
              <a:defRPr sz="1400">
                <a:solidFill>
                  <a:schemeClr val="tx2"/>
                </a:solidFill>
                <a:latin typeface="+mn-lt"/>
              </a:defRPr>
            </a:lvl2pPr>
            <a:lvl3pPr marL="1028700" indent="-114300" algn="l" rtl="0" eaLnBrk="0" fontAlgn="base" hangingPunct="0">
              <a:lnSpc>
                <a:spcPts val="1600"/>
              </a:lnSpc>
              <a:spcBef>
                <a:spcPct val="0"/>
              </a:spcBef>
              <a:spcAft>
                <a:spcPct val="0"/>
              </a:spcAft>
              <a:buChar char="•"/>
              <a:defRPr sz="1400">
                <a:solidFill>
                  <a:schemeClr val="tx2"/>
                </a:solidFill>
                <a:latin typeface="+mn-lt"/>
              </a:defRPr>
            </a:lvl3pPr>
            <a:lvl4pPr marL="1447800" indent="-76200" algn="l" rtl="0" eaLnBrk="0" fontAlgn="base" hangingPunct="0">
              <a:lnSpc>
                <a:spcPts val="1600"/>
              </a:lnSpc>
              <a:spcBef>
                <a:spcPct val="0"/>
              </a:spcBef>
              <a:spcAft>
                <a:spcPct val="0"/>
              </a:spcAft>
              <a:buChar char="–"/>
              <a:defRPr sz="1400">
                <a:solidFill>
                  <a:schemeClr val="tx2"/>
                </a:solidFill>
                <a:latin typeface="+mn-lt"/>
              </a:defRPr>
            </a:lvl4pPr>
            <a:lvl5pPr marL="1905000" indent="-76200" algn="l" rtl="0" eaLnBrk="0" fontAlgn="base" hangingPunct="0">
              <a:lnSpc>
                <a:spcPts val="1600"/>
              </a:lnSpc>
              <a:spcBef>
                <a:spcPct val="0"/>
              </a:spcBef>
              <a:spcAft>
                <a:spcPct val="0"/>
              </a:spcAft>
              <a:buChar char="»"/>
              <a:defRPr sz="1400">
                <a:solidFill>
                  <a:schemeClr val="tx2"/>
                </a:solidFill>
                <a:latin typeface="+mn-lt"/>
              </a:defRPr>
            </a:lvl5pPr>
            <a:lvl6pPr marL="2362200" indent="-76200" algn="l" rtl="0" fontAlgn="base">
              <a:lnSpc>
                <a:spcPts val="1600"/>
              </a:lnSpc>
              <a:spcBef>
                <a:spcPct val="0"/>
              </a:spcBef>
              <a:spcAft>
                <a:spcPct val="0"/>
              </a:spcAft>
              <a:buChar char="»"/>
              <a:defRPr sz="1400">
                <a:solidFill>
                  <a:schemeClr val="tx2"/>
                </a:solidFill>
                <a:latin typeface="+mn-lt"/>
              </a:defRPr>
            </a:lvl6pPr>
            <a:lvl7pPr marL="2819400" indent="-76200" algn="l" rtl="0" fontAlgn="base">
              <a:lnSpc>
                <a:spcPts val="1600"/>
              </a:lnSpc>
              <a:spcBef>
                <a:spcPct val="0"/>
              </a:spcBef>
              <a:spcAft>
                <a:spcPct val="0"/>
              </a:spcAft>
              <a:buChar char="»"/>
              <a:defRPr sz="1400">
                <a:solidFill>
                  <a:schemeClr val="tx2"/>
                </a:solidFill>
                <a:latin typeface="+mn-lt"/>
              </a:defRPr>
            </a:lvl7pPr>
            <a:lvl8pPr marL="3276600" indent="-76200" algn="l" rtl="0" fontAlgn="base">
              <a:lnSpc>
                <a:spcPts val="1600"/>
              </a:lnSpc>
              <a:spcBef>
                <a:spcPct val="0"/>
              </a:spcBef>
              <a:spcAft>
                <a:spcPct val="0"/>
              </a:spcAft>
              <a:buChar char="»"/>
              <a:defRPr sz="1400">
                <a:solidFill>
                  <a:schemeClr val="tx2"/>
                </a:solidFill>
                <a:latin typeface="+mn-lt"/>
              </a:defRPr>
            </a:lvl8pPr>
            <a:lvl9pPr marL="3733800" indent="-76200" algn="l" rtl="0" fontAlgn="base">
              <a:lnSpc>
                <a:spcPts val="1600"/>
              </a:lnSpc>
              <a:spcBef>
                <a:spcPct val="0"/>
              </a:spcBef>
              <a:spcAft>
                <a:spcPct val="0"/>
              </a:spcAft>
              <a:buChar char="»"/>
              <a:defRPr sz="1400">
                <a:solidFill>
                  <a:schemeClr val="tx2"/>
                </a:solidFill>
                <a:latin typeface="+mn-lt"/>
              </a:defRPr>
            </a:lvl9pPr>
          </a:lstStyle>
          <a:p>
            <a:pPr marL="0" indent="0">
              <a:lnSpc>
                <a:spcPct val="80000"/>
              </a:lnSpc>
              <a:buNone/>
              <a:tabLst>
                <a:tab pos="541338" algn="l"/>
              </a:tabLst>
            </a:pPr>
            <a:r>
              <a:rPr lang="sv-SE" altLang="sv-SE" sz="1600" b="1" i="1" dirty="0"/>
              <a:t>Försäkringsaktiebolag</a:t>
            </a:r>
          </a:p>
          <a:p>
            <a:pPr marL="0" indent="0">
              <a:lnSpc>
                <a:spcPct val="80000"/>
              </a:lnSpc>
              <a:buNone/>
              <a:tabLst>
                <a:tab pos="541338" algn="l"/>
              </a:tabLst>
            </a:pPr>
            <a:endParaRPr lang="sv-SE" altLang="sv-SE" sz="1600" i="1" dirty="0"/>
          </a:p>
          <a:p>
            <a:pPr marL="0" indent="0">
              <a:lnSpc>
                <a:spcPct val="80000"/>
              </a:lnSpc>
              <a:buNone/>
            </a:pPr>
            <a:r>
              <a:rPr lang="sv-SE" altLang="sv-SE" sz="1600" b="1" i="1" dirty="0"/>
              <a:t>Ömsesidiga försäkringsbolag</a:t>
            </a:r>
          </a:p>
          <a:p>
            <a:pPr marL="0" indent="0">
              <a:lnSpc>
                <a:spcPct val="80000"/>
              </a:lnSpc>
              <a:buNone/>
            </a:pPr>
            <a:endParaRPr lang="sv-SE" altLang="sv-SE" sz="1600" dirty="0"/>
          </a:p>
          <a:p>
            <a:pPr marL="0" indent="0">
              <a:lnSpc>
                <a:spcPct val="80000"/>
              </a:lnSpc>
              <a:buNone/>
            </a:pPr>
            <a:r>
              <a:rPr lang="sv-SE" altLang="sv-SE" sz="1600" b="1" i="1" dirty="0"/>
              <a:t>Försäkringsföreningar</a:t>
            </a:r>
          </a:p>
          <a:p>
            <a:pPr marL="0" indent="0">
              <a:lnSpc>
                <a:spcPct val="80000"/>
              </a:lnSpc>
              <a:buNone/>
            </a:pPr>
            <a:endParaRPr lang="sv-SE" altLang="sv-SE" sz="1600" b="1" i="1" dirty="0"/>
          </a:p>
          <a:p>
            <a:pPr marL="0" indent="0">
              <a:lnSpc>
                <a:spcPct val="80000"/>
              </a:lnSpc>
              <a:buNone/>
            </a:pPr>
            <a:endParaRPr lang="sv-SE" altLang="sv-SE" sz="1600" dirty="0"/>
          </a:p>
          <a:p>
            <a:pPr marL="0" indent="0">
              <a:lnSpc>
                <a:spcPct val="80000"/>
              </a:lnSpc>
              <a:buNone/>
            </a:pPr>
            <a:endParaRPr lang="sv-SE" altLang="sv-SE" sz="1600" dirty="0"/>
          </a:p>
        </p:txBody>
      </p:sp>
      <p:graphicFrame>
        <p:nvGraphicFramePr>
          <p:cNvPr id="24" name="Diagram 23"/>
          <p:cNvGraphicFramePr/>
          <p:nvPr>
            <p:extLst>
              <p:ext uri="{D42A27DB-BD31-4B8C-83A1-F6EECF244321}">
                <p14:modId xmlns:p14="http://schemas.microsoft.com/office/powerpoint/2010/main" val="1036831939"/>
              </p:ext>
            </p:extLst>
          </p:nvPr>
        </p:nvGraphicFramePr>
        <p:xfrm>
          <a:off x="2627608" y="1800000"/>
          <a:ext cx="6675742" cy="42264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DokRef"/>
          <p:cNvSpPr txBox="1"/>
          <p:nvPr/>
        </p:nvSpPr>
        <p:spPr>
          <a:xfrm>
            <a:off x="0" y="5996226"/>
            <a:ext cx="169277" cy="861774"/>
          </a:xfrm>
          <a:prstGeom prst="rect">
            <a:avLst/>
          </a:prstGeom>
          <a:noFill/>
        </p:spPr>
        <p:txBody>
          <a:bodyPr vert="vert270" lIns="0" bIns="190500" rtlCol="0">
            <a:spAutoFit/>
          </a:bodyPr>
          <a:lstStyle/>
          <a:p>
            <a:endParaRPr lang="en-GB" sz="500">
              <a:solidFill>
                <a:srgbClr val="898989"/>
              </a:solidFill>
            </a:endParaRPr>
          </a:p>
        </p:txBody>
      </p:sp>
    </p:spTree>
    <p:extLst>
      <p:ext uri="{BB962C8B-B14F-4D97-AF65-F5344CB8AC3E}">
        <p14:creationId xmlns:p14="http://schemas.microsoft.com/office/powerpoint/2010/main" val="4486734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t>1. Försäkring</a:t>
            </a:r>
          </a:p>
        </p:txBody>
      </p:sp>
      <p:sp>
        <p:nvSpPr>
          <p:cNvPr id="3" name="Slide Number Placeholder 2"/>
          <p:cNvSpPr>
            <a:spLocks noGrp="1"/>
          </p:cNvSpPr>
          <p:nvPr>
            <p:ph type="sldNum" sz="quarter" idx="12"/>
          </p:nvPr>
        </p:nvSpPr>
        <p:spPr/>
        <p:txBody>
          <a:bodyPr/>
          <a:lstStyle/>
          <a:p>
            <a:pPr>
              <a:defRPr/>
            </a:pPr>
            <a:fld id="{8DDB94FC-8793-47A9-A924-11667D73C2D5}" type="slidenum">
              <a:rPr lang="sv-SE" smtClean="0"/>
              <a:pPr>
                <a:defRPr/>
              </a:pPr>
              <a:t>4</a:t>
            </a:fld>
            <a:endParaRPr lang="sv-SE" dirty="0"/>
          </a:p>
        </p:txBody>
      </p:sp>
      <p:sp>
        <p:nvSpPr>
          <p:cNvPr id="4" name="DokRef"/>
          <p:cNvSpPr txBox="1"/>
          <p:nvPr/>
        </p:nvSpPr>
        <p:spPr>
          <a:xfrm>
            <a:off x="0" y="5996226"/>
            <a:ext cx="169277" cy="861774"/>
          </a:xfrm>
          <a:prstGeom prst="rect">
            <a:avLst/>
          </a:prstGeom>
          <a:noFill/>
        </p:spPr>
        <p:txBody>
          <a:bodyPr vert="vert270" lIns="0" bIns="190500" rtlCol="0">
            <a:spAutoFit/>
          </a:bodyPr>
          <a:lstStyle/>
          <a:p>
            <a:endParaRPr lang="sv-SE" sz="500">
              <a:solidFill>
                <a:srgbClr val="898989"/>
              </a:solidFill>
            </a:endParaRPr>
          </a:p>
        </p:txBody>
      </p:sp>
    </p:spTree>
    <p:extLst>
      <p:ext uri="{BB962C8B-B14F-4D97-AF65-F5344CB8AC3E}">
        <p14:creationId xmlns:p14="http://schemas.microsoft.com/office/powerpoint/2010/main" val="360191478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2"/>
          <p:cNvSpPr>
            <a:spLocks noGrp="1" noChangeArrowheads="1"/>
          </p:cNvSpPr>
          <p:nvPr>
            <p:ph type="title"/>
          </p:nvPr>
        </p:nvSpPr>
        <p:spPr>
          <a:xfrm>
            <a:off x="447675" y="369888"/>
            <a:ext cx="8229600" cy="951918"/>
          </a:xfrm>
        </p:spPr>
        <p:txBody>
          <a:bodyPr/>
          <a:lstStyle/>
          <a:p>
            <a:pPr eaLnBrk="1" hangingPunct="1">
              <a:tabLst>
                <a:tab pos="579438" algn="l"/>
              </a:tabLst>
            </a:pPr>
            <a:r>
              <a:rPr lang="sv-SE" altLang="sv-SE" sz="2800" dirty="0"/>
              <a:t>Stabilitetsprincipen – ”portalbestämmelsen”</a:t>
            </a:r>
            <a:br>
              <a:rPr lang="sv-SE" altLang="sv-SE" dirty="0"/>
            </a:br>
            <a:endParaRPr lang="sv-SE" altLang="sv-SE" sz="2000" dirty="0"/>
          </a:p>
        </p:txBody>
      </p:sp>
      <p:sp>
        <p:nvSpPr>
          <p:cNvPr id="9222" name="Rectangle 3"/>
          <p:cNvSpPr>
            <a:spLocks noGrp="1" noChangeArrowheads="1"/>
          </p:cNvSpPr>
          <p:nvPr>
            <p:ph type="body" idx="1"/>
          </p:nvPr>
        </p:nvSpPr>
        <p:spPr>
          <a:xfrm>
            <a:off x="657225" y="1324551"/>
            <a:ext cx="8001000" cy="5057199"/>
          </a:xfrm>
        </p:spPr>
        <p:txBody>
          <a:bodyPr/>
          <a:lstStyle/>
          <a:p>
            <a:pPr marL="0" indent="0">
              <a:lnSpc>
                <a:spcPct val="80000"/>
              </a:lnSpc>
              <a:buNone/>
            </a:pPr>
            <a:r>
              <a:rPr lang="sv-SE" altLang="sv-SE" sz="1600" b="1" dirty="0"/>
              <a:t>FRL 4 kap. 1 §</a:t>
            </a:r>
          </a:p>
          <a:p>
            <a:pPr marL="0" indent="0">
              <a:lnSpc>
                <a:spcPct val="100000"/>
              </a:lnSpc>
              <a:buNone/>
            </a:pPr>
            <a:r>
              <a:rPr lang="sv-SE" sz="1600" b="1" dirty="0"/>
              <a:t>1§ </a:t>
            </a:r>
            <a:r>
              <a:rPr lang="sv-SE" sz="1600" i="1" dirty="0"/>
              <a:t>Försäkringsrörelse ska drivas med en för rörelsens omfattning och art tillfredsställande soliditet, likviditet och kontroll över försäkringsrisker, placeringsrisker och rörelserisker, så att åtagandena mot försäkringstagarna och andra ersättningsberättigade på grund av försäkringar kan fullgöras</a:t>
            </a:r>
            <a:r>
              <a:rPr lang="sv-SE" sz="1600" dirty="0"/>
              <a:t>. </a:t>
            </a:r>
          </a:p>
          <a:p>
            <a:pPr marL="0" indent="0">
              <a:lnSpc>
                <a:spcPct val="100000"/>
              </a:lnSpc>
              <a:buNone/>
            </a:pPr>
            <a:endParaRPr lang="sv-SE" altLang="sv-SE" sz="1600" dirty="0"/>
          </a:p>
          <a:p>
            <a:pPr marL="0" indent="0">
              <a:lnSpc>
                <a:spcPct val="100000"/>
              </a:lnSpc>
              <a:buNone/>
            </a:pPr>
            <a:r>
              <a:rPr lang="sv-SE" sz="1600" dirty="0"/>
              <a:t>Försäkringsföretagets hela verksamhet ska drivas med en för rörelsens omfattning tillfredsställande</a:t>
            </a:r>
          </a:p>
          <a:p>
            <a:pPr lvl="0">
              <a:lnSpc>
                <a:spcPct val="100000"/>
              </a:lnSpc>
              <a:spcBef>
                <a:spcPts val="300"/>
              </a:spcBef>
            </a:pPr>
            <a:r>
              <a:rPr lang="sv-SE" sz="1600" b="1" i="1" dirty="0">
                <a:solidFill>
                  <a:srgbClr val="FF0000"/>
                </a:solidFill>
              </a:rPr>
              <a:t>soliditet</a:t>
            </a:r>
            <a:r>
              <a:rPr lang="sv-SE" sz="1600" b="1" dirty="0">
                <a:solidFill>
                  <a:srgbClr val="FF0000"/>
                </a:solidFill>
              </a:rPr>
              <a:t> </a:t>
            </a:r>
            <a:r>
              <a:rPr lang="sv-SE" sz="1600" dirty="0"/>
              <a:t>– långsiktig betalningsförmåga, </a:t>
            </a:r>
          </a:p>
          <a:p>
            <a:pPr lvl="0">
              <a:lnSpc>
                <a:spcPct val="100000"/>
              </a:lnSpc>
              <a:spcBef>
                <a:spcPts val="300"/>
              </a:spcBef>
            </a:pPr>
            <a:r>
              <a:rPr lang="sv-SE" sz="1600" b="1" i="1" dirty="0">
                <a:solidFill>
                  <a:srgbClr val="FF0000"/>
                </a:solidFill>
              </a:rPr>
              <a:t>likviditet</a:t>
            </a:r>
            <a:r>
              <a:rPr lang="sv-SE" sz="1600" i="1" dirty="0"/>
              <a:t> –</a:t>
            </a:r>
            <a:r>
              <a:rPr lang="sv-SE" sz="1600" dirty="0"/>
              <a:t> kortsiktig betalningsförmåga och</a:t>
            </a:r>
          </a:p>
          <a:p>
            <a:pPr lvl="0">
              <a:lnSpc>
                <a:spcPct val="100000"/>
              </a:lnSpc>
              <a:spcBef>
                <a:spcPts val="300"/>
              </a:spcBef>
            </a:pPr>
            <a:r>
              <a:rPr lang="sv-SE" sz="1600" b="1" i="1" dirty="0">
                <a:solidFill>
                  <a:srgbClr val="FF0000"/>
                </a:solidFill>
              </a:rPr>
              <a:t>kontroll</a:t>
            </a:r>
            <a:r>
              <a:rPr lang="sv-SE" sz="1600" i="1" dirty="0"/>
              <a:t> </a:t>
            </a:r>
            <a:r>
              <a:rPr lang="sv-SE" sz="1600" dirty="0"/>
              <a:t>över </a:t>
            </a:r>
          </a:p>
          <a:p>
            <a:pPr lvl="1">
              <a:lnSpc>
                <a:spcPct val="100000"/>
              </a:lnSpc>
            </a:pPr>
            <a:r>
              <a:rPr lang="sv-SE" sz="1600" i="1" dirty="0"/>
              <a:t>försäkringsrisker</a:t>
            </a:r>
            <a:r>
              <a:rPr lang="sv-SE" sz="1600" dirty="0"/>
              <a:t> - teckningsrisker, reservsättningsrisker och återförsäkringsrisker,</a:t>
            </a:r>
          </a:p>
          <a:p>
            <a:pPr lvl="1">
              <a:lnSpc>
                <a:spcPct val="100000"/>
              </a:lnSpc>
            </a:pPr>
            <a:r>
              <a:rPr lang="sv-SE" sz="1600" i="1" dirty="0"/>
              <a:t>placeringsrisker</a:t>
            </a:r>
            <a:r>
              <a:rPr lang="sv-SE" sz="1600" dirty="0"/>
              <a:t> - marknadsrisker, likviditetsrisker, kredit- och motpartsrisker och </a:t>
            </a:r>
          </a:p>
          <a:p>
            <a:pPr lvl="1">
              <a:lnSpc>
                <a:spcPct val="100000"/>
              </a:lnSpc>
            </a:pPr>
            <a:r>
              <a:rPr lang="sv-SE" sz="1600" i="1" dirty="0"/>
              <a:t>rörelserisker</a:t>
            </a:r>
            <a:r>
              <a:rPr lang="sv-SE" sz="1600" dirty="0"/>
              <a:t> - ADB-risker, andra tekniska risker, administrativa risker och legala risker</a:t>
            </a:r>
          </a:p>
          <a:p>
            <a:pPr marL="457200" lvl="1" indent="0">
              <a:lnSpc>
                <a:spcPct val="100000"/>
              </a:lnSpc>
              <a:buNone/>
            </a:pPr>
            <a:endParaRPr lang="sv-SE" sz="1100" dirty="0"/>
          </a:p>
        </p:txBody>
      </p:sp>
      <p:sp>
        <p:nvSpPr>
          <p:cNvPr id="3" name="Slide Number Placeholder 2"/>
          <p:cNvSpPr>
            <a:spLocks noGrp="1"/>
          </p:cNvSpPr>
          <p:nvPr>
            <p:ph type="sldNum" sz="quarter" idx="12"/>
          </p:nvPr>
        </p:nvSpPr>
        <p:spPr/>
        <p:txBody>
          <a:bodyPr/>
          <a:lstStyle/>
          <a:p>
            <a:pPr>
              <a:defRPr/>
            </a:pPr>
            <a:fld id="{B65DDF53-F994-418E-9AA9-9FC70935F179}" type="slidenum">
              <a:rPr lang="sv-SE" smtClean="0"/>
              <a:pPr>
                <a:defRPr/>
              </a:pPr>
              <a:t>40</a:t>
            </a:fld>
            <a:endParaRPr lang="sv-SE" dirty="0"/>
          </a:p>
        </p:txBody>
      </p:sp>
      <p:sp>
        <p:nvSpPr>
          <p:cNvPr id="2" name="DokRef"/>
          <p:cNvSpPr txBox="1"/>
          <p:nvPr/>
        </p:nvSpPr>
        <p:spPr>
          <a:xfrm>
            <a:off x="0" y="5996226"/>
            <a:ext cx="169277" cy="861774"/>
          </a:xfrm>
          <a:prstGeom prst="rect">
            <a:avLst/>
          </a:prstGeom>
          <a:noFill/>
        </p:spPr>
        <p:txBody>
          <a:bodyPr vert="vert270" lIns="0" bIns="190500" rtlCol="0">
            <a:spAutoFit/>
          </a:bodyPr>
          <a:lstStyle/>
          <a:p>
            <a:endParaRPr lang="en-GB" sz="500">
              <a:solidFill>
                <a:srgbClr val="898989"/>
              </a:solidFill>
            </a:endParaRPr>
          </a:p>
        </p:txBody>
      </p:sp>
    </p:spTree>
    <p:extLst>
      <p:ext uri="{BB962C8B-B14F-4D97-AF65-F5344CB8AC3E}">
        <p14:creationId xmlns:p14="http://schemas.microsoft.com/office/powerpoint/2010/main" val="191726103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2"/>
          <p:cNvSpPr>
            <a:spLocks noGrp="1" noChangeArrowheads="1"/>
          </p:cNvSpPr>
          <p:nvPr>
            <p:ph type="title"/>
          </p:nvPr>
        </p:nvSpPr>
        <p:spPr>
          <a:xfrm>
            <a:off x="447675" y="369888"/>
            <a:ext cx="8229600" cy="951918"/>
          </a:xfrm>
        </p:spPr>
        <p:txBody>
          <a:bodyPr/>
          <a:lstStyle/>
          <a:p>
            <a:pPr eaLnBrk="1" hangingPunct="1">
              <a:tabLst>
                <a:tab pos="579438" algn="l"/>
              </a:tabLst>
            </a:pPr>
            <a:r>
              <a:rPr lang="sv-SE" altLang="sv-SE" dirty="0"/>
              <a:t>God försäkringsstandard</a:t>
            </a:r>
            <a:br>
              <a:rPr lang="sv-SE" altLang="sv-SE" dirty="0"/>
            </a:br>
            <a:endParaRPr lang="sv-SE" altLang="sv-SE" dirty="0"/>
          </a:p>
        </p:txBody>
      </p:sp>
      <p:sp>
        <p:nvSpPr>
          <p:cNvPr id="9222" name="Rectangle 3"/>
          <p:cNvSpPr>
            <a:spLocks noGrp="1" noChangeArrowheads="1"/>
          </p:cNvSpPr>
          <p:nvPr>
            <p:ph type="body" idx="1"/>
          </p:nvPr>
        </p:nvSpPr>
        <p:spPr>
          <a:xfrm>
            <a:off x="657225" y="1286451"/>
            <a:ext cx="8001000" cy="4836054"/>
          </a:xfrm>
        </p:spPr>
        <p:txBody>
          <a:bodyPr/>
          <a:lstStyle/>
          <a:p>
            <a:pPr marL="0" indent="0">
              <a:lnSpc>
                <a:spcPct val="100000"/>
              </a:lnSpc>
              <a:buNone/>
            </a:pPr>
            <a:r>
              <a:rPr lang="sv-SE" b="1" dirty="0"/>
              <a:t>FRL 4 kap. 3 §</a:t>
            </a:r>
          </a:p>
          <a:p>
            <a:pPr marL="0" indent="0">
              <a:lnSpc>
                <a:spcPct val="100000"/>
              </a:lnSpc>
              <a:buNone/>
            </a:pPr>
            <a:r>
              <a:rPr lang="sv-SE" b="1" dirty="0"/>
              <a:t>3 § </a:t>
            </a:r>
            <a:r>
              <a:rPr lang="sv-SE" i="1" dirty="0"/>
              <a:t>Ett försäkringsföretags rörelse ska drivas enligt god försäkringsstandard.</a:t>
            </a:r>
            <a:r>
              <a:rPr lang="sv-SE" dirty="0"/>
              <a:t> </a:t>
            </a:r>
          </a:p>
          <a:p>
            <a:pPr marL="0" indent="0">
              <a:lnSpc>
                <a:spcPct val="100000"/>
              </a:lnSpc>
              <a:buNone/>
            </a:pPr>
            <a:endParaRPr lang="sv-SE" dirty="0"/>
          </a:p>
          <a:p>
            <a:pPr lvl="0">
              <a:lnSpc>
                <a:spcPct val="100000"/>
              </a:lnSpc>
            </a:pPr>
            <a:r>
              <a:rPr lang="sv-SE" dirty="0"/>
              <a:t>Ett försäkringsbolags rörelse ska drivas på ett sätt som överensstämmer med </a:t>
            </a:r>
            <a:r>
              <a:rPr lang="sv-SE" b="1" i="1" dirty="0">
                <a:solidFill>
                  <a:srgbClr val="FF0000"/>
                </a:solidFill>
              </a:rPr>
              <a:t>en kvalitativt tillfredsställande standard </a:t>
            </a:r>
            <a:r>
              <a:rPr lang="sv-SE" dirty="0"/>
              <a:t>hos en representativ krets av försäkringsgivare</a:t>
            </a:r>
          </a:p>
          <a:p>
            <a:pPr marL="0" lvl="0" indent="0">
              <a:lnSpc>
                <a:spcPct val="100000"/>
              </a:lnSpc>
              <a:buNone/>
            </a:pPr>
            <a:endParaRPr lang="sv-SE" dirty="0"/>
          </a:p>
          <a:p>
            <a:pPr>
              <a:lnSpc>
                <a:spcPct val="100000"/>
              </a:lnSpc>
            </a:pPr>
            <a:r>
              <a:rPr lang="sv-SE" dirty="0"/>
              <a:t>Kravet omfattar </a:t>
            </a:r>
            <a:r>
              <a:rPr lang="sv-SE" b="1" i="1" dirty="0">
                <a:solidFill>
                  <a:srgbClr val="FF0000"/>
                </a:solidFill>
              </a:rPr>
              <a:t>företagets hela verksamhet </a:t>
            </a:r>
            <a:r>
              <a:rPr lang="sv-SE" dirty="0"/>
              <a:t>(inklusive marknadsföring och skadereglering) och avser främst att skydda konsumenter och mindre företag</a:t>
            </a:r>
          </a:p>
          <a:p>
            <a:pPr marL="0" lvl="0" indent="0">
              <a:lnSpc>
                <a:spcPct val="100000"/>
              </a:lnSpc>
              <a:buNone/>
            </a:pPr>
            <a:endParaRPr lang="sv-SE" b="1" dirty="0">
              <a:solidFill>
                <a:srgbClr val="616264"/>
              </a:solidFill>
            </a:endParaRPr>
          </a:p>
          <a:p>
            <a:pPr marL="0" lvl="0" indent="0">
              <a:lnSpc>
                <a:spcPct val="100000"/>
              </a:lnSpc>
              <a:buNone/>
            </a:pPr>
            <a:endParaRPr lang="sv-SE" b="1" dirty="0">
              <a:solidFill>
                <a:srgbClr val="616264"/>
              </a:solidFill>
            </a:endParaRPr>
          </a:p>
        </p:txBody>
      </p:sp>
      <p:sp>
        <p:nvSpPr>
          <p:cNvPr id="3" name="Slide Number Placeholder 2"/>
          <p:cNvSpPr>
            <a:spLocks noGrp="1"/>
          </p:cNvSpPr>
          <p:nvPr>
            <p:ph type="sldNum" sz="quarter" idx="12"/>
          </p:nvPr>
        </p:nvSpPr>
        <p:spPr/>
        <p:txBody>
          <a:bodyPr/>
          <a:lstStyle/>
          <a:p>
            <a:pPr>
              <a:defRPr/>
            </a:pPr>
            <a:fld id="{B65DDF53-F994-418E-9AA9-9FC70935F179}" type="slidenum">
              <a:rPr lang="sv-SE" smtClean="0"/>
              <a:pPr>
                <a:defRPr/>
              </a:pPr>
              <a:t>41</a:t>
            </a:fld>
            <a:endParaRPr lang="sv-SE" dirty="0"/>
          </a:p>
        </p:txBody>
      </p:sp>
      <p:sp>
        <p:nvSpPr>
          <p:cNvPr id="2" name="DokRef"/>
          <p:cNvSpPr txBox="1"/>
          <p:nvPr/>
        </p:nvSpPr>
        <p:spPr>
          <a:xfrm>
            <a:off x="0" y="5996226"/>
            <a:ext cx="169277" cy="861774"/>
          </a:xfrm>
          <a:prstGeom prst="rect">
            <a:avLst/>
          </a:prstGeom>
          <a:noFill/>
        </p:spPr>
        <p:txBody>
          <a:bodyPr vert="vert270" lIns="0" bIns="190500" rtlCol="0">
            <a:spAutoFit/>
          </a:bodyPr>
          <a:lstStyle/>
          <a:p>
            <a:endParaRPr lang="en-GB" sz="500">
              <a:solidFill>
                <a:srgbClr val="898989"/>
              </a:solidFill>
            </a:endParaRPr>
          </a:p>
        </p:txBody>
      </p:sp>
    </p:spTree>
    <p:extLst>
      <p:ext uri="{BB962C8B-B14F-4D97-AF65-F5344CB8AC3E}">
        <p14:creationId xmlns:p14="http://schemas.microsoft.com/office/powerpoint/2010/main" val="54620765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2"/>
          <p:cNvSpPr>
            <a:spLocks noGrp="1" noChangeArrowheads="1"/>
          </p:cNvSpPr>
          <p:nvPr>
            <p:ph type="title"/>
          </p:nvPr>
        </p:nvSpPr>
        <p:spPr>
          <a:xfrm>
            <a:off x="447675" y="369888"/>
            <a:ext cx="8229600" cy="951918"/>
          </a:xfrm>
        </p:spPr>
        <p:txBody>
          <a:bodyPr/>
          <a:lstStyle/>
          <a:p>
            <a:pPr eaLnBrk="1" hangingPunct="1">
              <a:tabLst>
                <a:tab pos="579438" algn="l"/>
              </a:tabLst>
            </a:pPr>
            <a:r>
              <a:rPr lang="sv-SE" altLang="sv-SE" sz="2800" dirty="0"/>
              <a:t>Försäkringsfrämmande verksamhet</a:t>
            </a:r>
            <a:br>
              <a:rPr lang="sv-SE" altLang="sv-SE" sz="2800" dirty="0"/>
            </a:br>
            <a:endParaRPr lang="sv-SE" altLang="sv-SE" dirty="0"/>
          </a:p>
        </p:txBody>
      </p:sp>
      <p:sp>
        <p:nvSpPr>
          <p:cNvPr id="9222" name="Rectangle 3"/>
          <p:cNvSpPr>
            <a:spLocks noGrp="1" noChangeArrowheads="1"/>
          </p:cNvSpPr>
          <p:nvPr>
            <p:ph type="body" idx="1"/>
          </p:nvPr>
        </p:nvSpPr>
        <p:spPr>
          <a:xfrm>
            <a:off x="657225" y="1192775"/>
            <a:ext cx="8001000" cy="4836054"/>
          </a:xfrm>
        </p:spPr>
        <p:txBody>
          <a:bodyPr/>
          <a:lstStyle/>
          <a:p>
            <a:pPr marL="0" indent="0">
              <a:lnSpc>
                <a:spcPct val="80000"/>
              </a:lnSpc>
              <a:buNone/>
            </a:pPr>
            <a:endParaRPr lang="sv-SE" altLang="sv-SE" b="1" dirty="0"/>
          </a:p>
          <a:p>
            <a:pPr marL="0" indent="0">
              <a:lnSpc>
                <a:spcPct val="80000"/>
              </a:lnSpc>
              <a:buNone/>
            </a:pPr>
            <a:r>
              <a:rPr lang="sv-SE" altLang="sv-SE" b="1" dirty="0"/>
              <a:t>FRL 4 kap. 4 § </a:t>
            </a:r>
          </a:p>
          <a:p>
            <a:pPr marL="0" indent="0">
              <a:lnSpc>
                <a:spcPct val="100000"/>
              </a:lnSpc>
              <a:buNone/>
            </a:pPr>
            <a:r>
              <a:rPr lang="sv-SE" b="1" dirty="0"/>
              <a:t>4 §</a:t>
            </a:r>
            <a:r>
              <a:rPr lang="sv-SE" i="1" dirty="0"/>
              <a:t> Ett försäkringsföretag får inte driva annan rörelse än försäkringsrörelse och därmed sammanhängande verksamhet. </a:t>
            </a:r>
          </a:p>
          <a:p>
            <a:pPr marL="0" lvl="0" indent="0">
              <a:lnSpc>
                <a:spcPct val="100000"/>
              </a:lnSpc>
              <a:buNone/>
            </a:pPr>
            <a:endParaRPr lang="sv-SE" b="1" dirty="0"/>
          </a:p>
          <a:p>
            <a:pPr lvl="0">
              <a:lnSpc>
                <a:spcPct val="100000"/>
              </a:lnSpc>
            </a:pPr>
            <a:r>
              <a:rPr lang="sv-SE" dirty="0"/>
              <a:t>Med </a:t>
            </a:r>
            <a:r>
              <a:rPr lang="sv-SE" b="1" i="1" dirty="0">
                <a:solidFill>
                  <a:srgbClr val="FF0000"/>
                </a:solidFill>
              </a:rPr>
              <a:t>sammanhängande verksamhet</a:t>
            </a:r>
            <a:r>
              <a:rPr lang="sv-SE" dirty="0"/>
              <a:t> avses verksamhet som </a:t>
            </a:r>
          </a:p>
          <a:p>
            <a:pPr marL="457200" lvl="1" indent="0">
              <a:lnSpc>
                <a:spcPct val="100000"/>
              </a:lnSpc>
              <a:buNone/>
            </a:pPr>
            <a:r>
              <a:rPr lang="sv-SE" sz="1700" dirty="0"/>
              <a:t>(1) har ett naturligt samband med försäkringsverksamheten och</a:t>
            </a:r>
          </a:p>
          <a:p>
            <a:pPr marL="457200" lvl="1" indent="0">
              <a:lnSpc>
                <a:spcPct val="100000"/>
              </a:lnSpc>
              <a:buNone/>
            </a:pPr>
            <a:r>
              <a:rPr lang="sv-SE" sz="1700" dirty="0"/>
              <a:t>(2) drivs i försäkringstagarnas intresse</a:t>
            </a:r>
          </a:p>
          <a:p>
            <a:pPr marL="457200" lvl="1" indent="0">
              <a:lnSpc>
                <a:spcPct val="100000"/>
              </a:lnSpc>
              <a:buNone/>
            </a:pPr>
            <a:endParaRPr lang="sv-SE" sz="1700" dirty="0"/>
          </a:p>
          <a:p>
            <a:pPr lvl="0">
              <a:lnSpc>
                <a:spcPct val="100000"/>
              </a:lnSpc>
            </a:pPr>
            <a:r>
              <a:rPr lang="sv-SE" dirty="0"/>
              <a:t>Försäkringsrörelse och därmed sammanhängande verksamhet omfattar inte spekulativ verksamhet eller verksamhet som på annat sätt medför risker som inte hanteras i FRL, utan i annan lagstiftning (t.ex. finansieringsverksamhet)</a:t>
            </a:r>
          </a:p>
          <a:p>
            <a:pPr marL="0" lvl="0" indent="0">
              <a:lnSpc>
                <a:spcPct val="100000"/>
              </a:lnSpc>
              <a:buNone/>
            </a:pPr>
            <a:endParaRPr lang="sv-SE" dirty="0"/>
          </a:p>
          <a:p>
            <a:pPr>
              <a:lnSpc>
                <a:spcPct val="100000"/>
              </a:lnSpc>
            </a:pPr>
            <a:r>
              <a:rPr lang="sv-SE" dirty="0"/>
              <a:t>Förbudet avser inte verksamhet i dotterbolag</a:t>
            </a:r>
          </a:p>
          <a:p>
            <a:pPr>
              <a:lnSpc>
                <a:spcPct val="100000"/>
              </a:lnSpc>
            </a:pPr>
            <a:endParaRPr lang="sv-SE" sz="1400" dirty="0"/>
          </a:p>
          <a:p>
            <a:pPr marL="0" indent="0">
              <a:lnSpc>
                <a:spcPct val="100000"/>
              </a:lnSpc>
              <a:buNone/>
            </a:pPr>
            <a:endParaRPr lang="sv-SE" altLang="sv-SE" sz="1400" dirty="0"/>
          </a:p>
        </p:txBody>
      </p:sp>
      <p:sp>
        <p:nvSpPr>
          <p:cNvPr id="3" name="Slide Number Placeholder 2"/>
          <p:cNvSpPr>
            <a:spLocks noGrp="1"/>
          </p:cNvSpPr>
          <p:nvPr>
            <p:ph type="sldNum" sz="quarter" idx="12"/>
          </p:nvPr>
        </p:nvSpPr>
        <p:spPr/>
        <p:txBody>
          <a:bodyPr/>
          <a:lstStyle/>
          <a:p>
            <a:pPr>
              <a:defRPr/>
            </a:pPr>
            <a:fld id="{B65DDF53-F994-418E-9AA9-9FC70935F179}" type="slidenum">
              <a:rPr lang="sv-SE" smtClean="0"/>
              <a:pPr>
                <a:defRPr/>
              </a:pPr>
              <a:t>42</a:t>
            </a:fld>
            <a:endParaRPr lang="sv-SE" dirty="0"/>
          </a:p>
        </p:txBody>
      </p:sp>
      <p:sp>
        <p:nvSpPr>
          <p:cNvPr id="2" name="DokRef"/>
          <p:cNvSpPr txBox="1"/>
          <p:nvPr/>
        </p:nvSpPr>
        <p:spPr>
          <a:xfrm>
            <a:off x="0" y="5996226"/>
            <a:ext cx="169277" cy="861774"/>
          </a:xfrm>
          <a:prstGeom prst="rect">
            <a:avLst/>
          </a:prstGeom>
          <a:noFill/>
        </p:spPr>
        <p:txBody>
          <a:bodyPr vert="vert270" lIns="0" bIns="190500" rtlCol="0">
            <a:spAutoFit/>
          </a:bodyPr>
          <a:lstStyle/>
          <a:p>
            <a:endParaRPr lang="en-GB" sz="500">
              <a:solidFill>
                <a:srgbClr val="898989"/>
              </a:solidFill>
            </a:endParaRPr>
          </a:p>
        </p:txBody>
      </p:sp>
    </p:spTree>
    <p:extLst>
      <p:ext uri="{BB962C8B-B14F-4D97-AF65-F5344CB8AC3E}">
        <p14:creationId xmlns:p14="http://schemas.microsoft.com/office/powerpoint/2010/main" val="361146985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2"/>
          <p:cNvSpPr>
            <a:spLocks noGrp="1" noChangeArrowheads="1"/>
          </p:cNvSpPr>
          <p:nvPr>
            <p:ph type="title"/>
          </p:nvPr>
        </p:nvSpPr>
        <p:spPr>
          <a:xfrm>
            <a:off x="447675" y="369888"/>
            <a:ext cx="8229600" cy="951918"/>
          </a:xfrm>
        </p:spPr>
        <p:txBody>
          <a:bodyPr/>
          <a:lstStyle/>
          <a:p>
            <a:pPr eaLnBrk="1" hangingPunct="1">
              <a:tabLst>
                <a:tab pos="579438" algn="l"/>
              </a:tabLst>
            </a:pPr>
            <a:r>
              <a:rPr lang="sv-SE" altLang="sv-SE" dirty="0"/>
              <a:t>Sekretessreglerna</a:t>
            </a:r>
            <a:br>
              <a:rPr lang="sv-SE" altLang="sv-SE" sz="2400" dirty="0"/>
            </a:br>
            <a:endParaRPr lang="sv-SE" altLang="sv-SE" sz="2400" dirty="0"/>
          </a:p>
        </p:txBody>
      </p:sp>
      <p:sp>
        <p:nvSpPr>
          <p:cNvPr id="9222" name="Rectangle 3"/>
          <p:cNvSpPr>
            <a:spLocks noGrp="1" noChangeArrowheads="1"/>
          </p:cNvSpPr>
          <p:nvPr>
            <p:ph type="body" idx="1"/>
          </p:nvPr>
        </p:nvSpPr>
        <p:spPr>
          <a:xfrm>
            <a:off x="657225" y="1192775"/>
            <a:ext cx="8001000" cy="4836054"/>
          </a:xfrm>
        </p:spPr>
        <p:txBody>
          <a:bodyPr>
            <a:normAutofit/>
          </a:bodyPr>
          <a:lstStyle/>
          <a:p>
            <a:pPr marL="0" indent="0">
              <a:lnSpc>
                <a:spcPct val="80000"/>
              </a:lnSpc>
              <a:buNone/>
            </a:pPr>
            <a:endParaRPr lang="sv-SE" altLang="sv-SE" b="1" dirty="0"/>
          </a:p>
          <a:p>
            <a:pPr marL="0" indent="0">
              <a:lnSpc>
                <a:spcPct val="80000"/>
              </a:lnSpc>
              <a:buNone/>
            </a:pPr>
            <a:r>
              <a:rPr lang="sv-SE" altLang="sv-SE" b="1" dirty="0"/>
              <a:t>FRL 4 kap. 14 §  </a:t>
            </a:r>
          </a:p>
          <a:p>
            <a:pPr marL="0" indent="0">
              <a:lnSpc>
                <a:spcPct val="100000"/>
              </a:lnSpc>
              <a:buNone/>
            </a:pPr>
            <a:r>
              <a:rPr lang="sv-SE" i="1" dirty="0"/>
              <a:t>En personuppgift som anger att en försäkringstagare har vidtagit dispositioner beträffande försäkringsbelopp som utfaller i framtiden till förmån för någon annan och som behandlas enligt personuppgiftslagen (1998:204) får inte lämnas ut till förmånstagaren.</a:t>
            </a:r>
          </a:p>
          <a:p>
            <a:pPr marL="0" indent="0">
              <a:lnSpc>
                <a:spcPct val="100000"/>
              </a:lnSpc>
              <a:buNone/>
            </a:pPr>
            <a:endParaRPr lang="sv-SE" b="1" dirty="0"/>
          </a:p>
          <a:p>
            <a:pPr marL="0" indent="0">
              <a:lnSpc>
                <a:spcPct val="100000"/>
              </a:lnSpc>
              <a:buNone/>
            </a:pPr>
            <a:r>
              <a:rPr lang="sv-SE" b="1" dirty="0"/>
              <a:t>16 §</a:t>
            </a:r>
            <a:r>
              <a:rPr lang="sv-SE" dirty="0"/>
              <a:t> </a:t>
            </a:r>
            <a:r>
              <a:rPr lang="sv-SE" i="1" dirty="0"/>
              <a:t>Uppgift om genetisk undersökning eller genetisk information som avser en enskild person får inte obehörigen röjas.</a:t>
            </a:r>
          </a:p>
          <a:p>
            <a:pPr marL="0" indent="0">
              <a:lnSpc>
                <a:spcPct val="100000"/>
              </a:lnSpc>
              <a:buNone/>
            </a:pPr>
            <a:endParaRPr lang="sv-SE" i="1" dirty="0"/>
          </a:p>
          <a:p>
            <a:pPr lvl="0">
              <a:lnSpc>
                <a:spcPct val="100000"/>
              </a:lnSpc>
            </a:pPr>
            <a:r>
              <a:rPr lang="sv-SE" b="1" i="1" dirty="0"/>
              <a:t>Det finns ingen generell försäkringssekretess!</a:t>
            </a:r>
          </a:p>
          <a:p>
            <a:pPr marL="0" lvl="0" indent="0">
              <a:lnSpc>
                <a:spcPct val="100000"/>
              </a:lnSpc>
              <a:buNone/>
            </a:pPr>
            <a:endParaRPr lang="sv-SE" dirty="0"/>
          </a:p>
          <a:p>
            <a:pPr lvl="0">
              <a:lnSpc>
                <a:spcPct val="100000"/>
              </a:lnSpc>
            </a:pPr>
            <a:r>
              <a:rPr lang="sv-SE" dirty="0"/>
              <a:t>Uppgift får inte lämnas vare sig om att förmånstagarförordnande </a:t>
            </a:r>
            <a:r>
              <a:rPr lang="sv-SE" b="1" dirty="0"/>
              <a:t>finns</a:t>
            </a:r>
            <a:r>
              <a:rPr lang="sv-SE" dirty="0"/>
              <a:t> eller att det </a:t>
            </a:r>
            <a:r>
              <a:rPr lang="sv-SE" b="1" dirty="0"/>
              <a:t>inte finns</a:t>
            </a:r>
          </a:p>
          <a:p>
            <a:pPr lvl="0">
              <a:lnSpc>
                <a:spcPct val="100000"/>
              </a:lnSpc>
            </a:pPr>
            <a:endParaRPr lang="sv-SE" sz="1600" b="1" dirty="0"/>
          </a:p>
          <a:p>
            <a:pPr lvl="0">
              <a:lnSpc>
                <a:spcPct val="100000"/>
              </a:lnSpc>
            </a:pPr>
            <a:r>
              <a:rPr lang="sv-SE" sz="1600" b="1" dirty="0">
                <a:solidFill>
                  <a:srgbClr val="FF0000"/>
                </a:solidFill>
              </a:rPr>
              <a:t>Bestämmelserna är straffsanktionerade och gäller var och en, dvs även anställda och förmedlare!</a:t>
            </a:r>
            <a:endParaRPr lang="sv-SE" sz="1600" dirty="0">
              <a:solidFill>
                <a:srgbClr val="FF0000"/>
              </a:solidFill>
            </a:endParaRPr>
          </a:p>
          <a:p>
            <a:pPr marL="0" indent="0">
              <a:lnSpc>
                <a:spcPct val="100000"/>
              </a:lnSpc>
              <a:buNone/>
            </a:pPr>
            <a:endParaRPr lang="sv-SE" altLang="sv-SE" sz="1400" dirty="0"/>
          </a:p>
        </p:txBody>
      </p:sp>
      <p:sp>
        <p:nvSpPr>
          <p:cNvPr id="3" name="Slide Number Placeholder 2"/>
          <p:cNvSpPr>
            <a:spLocks noGrp="1"/>
          </p:cNvSpPr>
          <p:nvPr>
            <p:ph type="sldNum" sz="quarter" idx="12"/>
          </p:nvPr>
        </p:nvSpPr>
        <p:spPr/>
        <p:txBody>
          <a:bodyPr/>
          <a:lstStyle/>
          <a:p>
            <a:pPr>
              <a:defRPr/>
            </a:pPr>
            <a:fld id="{B65DDF53-F994-418E-9AA9-9FC70935F179}" type="slidenum">
              <a:rPr lang="sv-SE" smtClean="0"/>
              <a:pPr>
                <a:defRPr/>
              </a:pPr>
              <a:t>43</a:t>
            </a:fld>
            <a:endParaRPr lang="sv-SE" dirty="0"/>
          </a:p>
        </p:txBody>
      </p:sp>
      <p:sp>
        <p:nvSpPr>
          <p:cNvPr id="2" name="DokRef"/>
          <p:cNvSpPr txBox="1"/>
          <p:nvPr/>
        </p:nvSpPr>
        <p:spPr>
          <a:xfrm>
            <a:off x="0" y="5996226"/>
            <a:ext cx="169277" cy="861774"/>
          </a:xfrm>
          <a:prstGeom prst="rect">
            <a:avLst/>
          </a:prstGeom>
          <a:noFill/>
        </p:spPr>
        <p:txBody>
          <a:bodyPr vert="vert270" lIns="0" bIns="190500" rtlCol="0">
            <a:spAutoFit/>
          </a:bodyPr>
          <a:lstStyle/>
          <a:p>
            <a:endParaRPr lang="sv-SE" sz="500">
              <a:solidFill>
                <a:srgbClr val="898989"/>
              </a:solidFill>
            </a:endParaRPr>
          </a:p>
        </p:txBody>
      </p:sp>
      <p:sp>
        <p:nvSpPr>
          <p:cNvPr id="4" name="DokRef"/>
          <p:cNvSpPr txBox="1"/>
          <p:nvPr/>
        </p:nvSpPr>
        <p:spPr>
          <a:xfrm>
            <a:off x="0" y="6284445"/>
            <a:ext cx="165430" cy="573555"/>
          </a:xfrm>
          <a:prstGeom prst="rect">
            <a:avLst/>
          </a:prstGeom>
          <a:noFill/>
        </p:spPr>
        <p:txBody>
          <a:bodyPr vert="vert270" wrap="none" lIns="0" bIns="190500" rtlCol="0">
            <a:spAutoFit/>
          </a:bodyPr>
          <a:lstStyle/>
          <a:p>
            <a:pPr>
              <a:lnSpc>
                <a:spcPct val="95000"/>
              </a:lnSpc>
              <a:spcBef>
                <a:spcPts val="1200"/>
              </a:spcBef>
            </a:pPr>
            <a:r>
              <a:rPr lang="sv-SE" sz="500">
                <a:solidFill>
                  <a:srgbClr val="898989"/>
                </a:solidFill>
              </a:rPr>
              <a:t>7192738-v1</a:t>
            </a:r>
            <a:endParaRPr lang="sv-SE" sz="500" dirty="0" err="1">
              <a:solidFill>
                <a:srgbClr val="898989"/>
              </a:solidFill>
            </a:endParaRPr>
          </a:p>
        </p:txBody>
      </p:sp>
    </p:spTree>
    <p:extLst>
      <p:ext uri="{BB962C8B-B14F-4D97-AF65-F5344CB8AC3E}">
        <p14:creationId xmlns:p14="http://schemas.microsoft.com/office/powerpoint/2010/main" val="157524790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2"/>
          <p:cNvSpPr>
            <a:spLocks noGrp="1" noChangeArrowheads="1"/>
          </p:cNvSpPr>
          <p:nvPr>
            <p:ph type="title"/>
          </p:nvPr>
        </p:nvSpPr>
        <p:spPr>
          <a:xfrm>
            <a:off x="254976" y="369888"/>
            <a:ext cx="8616461" cy="951918"/>
          </a:xfrm>
        </p:spPr>
        <p:txBody>
          <a:bodyPr/>
          <a:lstStyle/>
          <a:p>
            <a:pPr eaLnBrk="1" hangingPunct="1">
              <a:tabLst>
                <a:tab pos="579438" algn="l"/>
              </a:tabLst>
            </a:pPr>
            <a:r>
              <a:rPr lang="sv-SE" altLang="sv-SE" sz="2400" dirty="0"/>
              <a:t>7. Solvensregler – FRL och SII-förordningen</a:t>
            </a:r>
            <a:br>
              <a:rPr lang="sv-SE" altLang="sv-SE" dirty="0"/>
            </a:br>
            <a:br>
              <a:rPr lang="sv-SE" altLang="sv-SE" dirty="0"/>
            </a:br>
            <a:endParaRPr lang="sv-SE" altLang="sv-SE" sz="2000" dirty="0"/>
          </a:p>
        </p:txBody>
      </p:sp>
      <p:sp>
        <p:nvSpPr>
          <p:cNvPr id="9222" name="Rectangle 3"/>
          <p:cNvSpPr>
            <a:spLocks noGrp="1" noChangeArrowheads="1"/>
          </p:cNvSpPr>
          <p:nvPr>
            <p:ph type="body" idx="1"/>
          </p:nvPr>
        </p:nvSpPr>
        <p:spPr>
          <a:xfrm>
            <a:off x="657225" y="1324551"/>
            <a:ext cx="8001000" cy="5057199"/>
          </a:xfrm>
        </p:spPr>
        <p:txBody>
          <a:bodyPr/>
          <a:lstStyle/>
          <a:p>
            <a:pPr marL="0" indent="0">
              <a:lnSpc>
                <a:spcPct val="80000"/>
              </a:lnSpc>
              <a:buNone/>
            </a:pPr>
            <a:endParaRPr lang="sv-SE" sz="1900" i="1" dirty="0">
              <a:solidFill>
                <a:srgbClr val="FF0000"/>
              </a:solidFill>
            </a:endParaRPr>
          </a:p>
        </p:txBody>
      </p:sp>
      <p:sp>
        <p:nvSpPr>
          <p:cNvPr id="3" name="Slide Number Placeholder 2"/>
          <p:cNvSpPr>
            <a:spLocks noGrp="1"/>
          </p:cNvSpPr>
          <p:nvPr>
            <p:ph type="sldNum" sz="quarter" idx="12"/>
          </p:nvPr>
        </p:nvSpPr>
        <p:spPr/>
        <p:txBody>
          <a:bodyPr/>
          <a:lstStyle/>
          <a:p>
            <a:pPr>
              <a:defRPr/>
            </a:pPr>
            <a:fld id="{B65DDF53-F994-418E-9AA9-9FC70935F179}" type="slidenum">
              <a:rPr lang="sv-SE" smtClean="0"/>
              <a:pPr>
                <a:defRPr/>
              </a:pPr>
              <a:t>44</a:t>
            </a:fld>
            <a:endParaRPr lang="sv-SE" dirty="0"/>
          </a:p>
        </p:txBody>
      </p:sp>
      <p:sp>
        <p:nvSpPr>
          <p:cNvPr id="2" name="DokRef"/>
          <p:cNvSpPr txBox="1"/>
          <p:nvPr/>
        </p:nvSpPr>
        <p:spPr>
          <a:xfrm>
            <a:off x="0" y="5996226"/>
            <a:ext cx="169277" cy="861774"/>
          </a:xfrm>
          <a:prstGeom prst="rect">
            <a:avLst/>
          </a:prstGeom>
          <a:noFill/>
        </p:spPr>
        <p:txBody>
          <a:bodyPr vert="vert270" lIns="0" bIns="190500" rtlCol="0">
            <a:spAutoFit/>
          </a:bodyPr>
          <a:lstStyle/>
          <a:p>
            <a:endParaRPr lang="sv-SE" sz="500">
              <a:solidFill>
                <a:srgbClr val="898989"/>
              </a:solidFill>
            </a:endParaRPr>
          </a:p>
        </p:txBody>
      </p:sp>
      <p:sp>
        <p:nvSpPr>
          <p:cNvPr id="4" name="DokRef"/>
          <p:cNvSpPr txBox="1"/>
          <p:nvPr/>
        </p:nvSpPr>
        <p:spPr>
          <a:xfrm>
            <a:off x="0" y="6284445"/>
            <a:ext cx="165430" cy="573555"/>
          </a:xfrm>
          <a:prstGeom prst="rect">
            <a:avLst/>
          </a:prstGeom>
          <a:noFill/>
        </p:spPr>
        <p:txBody>
          <a:bodyPr vert="vert270" wrap="none" lIns="0" bIns="190500" rtlCol="0">
            <a:spAutoFit/>
          </a:bodyPr>
          <a:lstStyle/>
          <a:p>
            <a:pPr>
              <a:lnSpc>
                <a:spcPct val="95000"/>
              </a:lnSpc>
              <a:spcBef>
                <a:spcPts val="1200"/>
              </a:spcBef>
            </a:pPr>
            <a:r>
              <a:rPr lang="sv-SE" sz="500">
                <a:solidFill>
                  <a:srgbClr val="898989"/>
                </a:solidFill>
              </a:rPr>
              <a:t>7192738-v1</a:t>
            </a:r>
            <a:endParaRPr lang="sv-SE" sz="500" dirty="0" err="1">
              <a:solidFill>
                <a:srgbClr val="898989"/>
              </a:solidFill>
            </a:endParaRPr>
          </a:p>
        </p:txBody>
      </p:sp>
      <p:sp>
        <p:nvSpPr>
          <p:cNvPr id="5" name="DokRef"/>
          <p:cNvSpPr txBox="1"/>
          <p:nvPr/>
        </p:nvSpPr>
        <p:spPr>
          <a:xfrm>
            <a:off x="0" y="6284445"/>
            <a:ext cx="165430" cy="573555"/>
          </a:xfrm>
          <a:prstGeom prst="rect">
            <a:avLst/>
          </a:prstGeom>
          <a:noFill/>
        </p:spPr>
        <p:txBody>
          <a:bodyPr vert="vert270" wrap="none" lIns="0" bIns="190500" rtlCol="0">
            <a:spAutoFit/>
          </a:bodyPr>
          <a:lstStyle/>
          <a:p>
            <a:pPr>
              <a:lnSpc>
                <a:spcPct val="95000"/>
              </a:lnSpc>
              <a:spcBef>
                <a:spcPts val="1200"/>
              </a:spcBef>
            </a:pPr>
            <a:r>
              <a:rPr lang="sv-SE" sz="500">
                <a:solidFill>
                  <a:srgbClr val="898989"/>
                </a:solidFill>
              </a:rPr>
              <a:t>7192738-v2</a:t>
            </a:r>
            <a:endParaRPr lang="sv-SE" sz="500" dirty="0" err="1">
              <a:solidFill>
                <a:srgbClr val="898989"/>
              </a:solidFill>
            </a:endParaRPr>
          </a:p>
        </p:txBody>
      </p:sp>
      <p:sp>
        <p:nvSpPr>
          <p:cNvPr id="6" name="DokRef"/>
          <p:cNvSpPr txBox="1"/>
          <p:nvPr/>
        </p:nvSpPr>
        <p:spPr>
          <a:xfrm>
            <a:off x="0" y="6284445"/>
            <a:ext cx="165430" cy="573555"/>
          </a:xfrm>
          <a:prstGeom prst="rect">
            <a:avLst/>
          </a:prstGeom>
          <a:noFill/>
        </p:spPr>
        <p:txBody>
          <a:bodyPr vert="vert270" wrap="none" lIns="0" bIns="190500" rtlCol="0">
            <a:spAutoFit/>
          </a:bodyPr>
          <a:lstStyle/>
          <a:p>
            <a:pPr>
              <a:lnSpc>
                <a:spcPct val="95000"/>
              </a:lnSpc>
              <a:spcBef>
                <a:spcPts val="1200"/>
              </a:spcBef>
            </a:pPr>
            <a:r>
              <a:rPr lang="sv-SE" sz="500">
                <a:solidFill>
                  <a:srgbClr val="898989"/>
                </a:solidFill>
              </a:rPr>
              <a:t>7192738-v2</a:t>
            </a:r>
            <a:endParaRPr lang="sv-SE" sz="500" dirty="0" err="1">
              <a:solidFill>
                <a:srgbClr val="898989"/>
              </a:solidFill>
            </a:endParaRPr>
          </a:p>
        </p:txBody>
      </p:sp>
      <p:sp>
        <p:nvSpPr>
          <p:cNvPr id="7" name="DokRef">
            <a:extLst>
              <a:ext uri="{FF2B5EF4-FFF2-40B4-BE49-F238E27FC236}">
                <a16:creationId xmlns:a16="http://schemas.microsoft.com/office/drawing/2014/main" id="{F3E609D0-027F-4ED6-A30C-1615FC8D8CC0}"/>
              </a:ext>
            </a:extLst>
          </p:cNvPr>
          <p:cNvSpPr txBox="1"/>
          <p:nvPr/>
        </p:nvSpPr>
        <p:spPr>
          <a:xfrm>
            <a:off x="0" y="5996226"/>
            <a:ext cx="169277" cy="861774"/>
          </a:xfrm>
          <a:prstGeom prst="rect">
            <a:avLst/>
          </a:prstGeom>
          <a:noFill/>
        </p:spPr>
        <p:txBody>
          <a:bodyPr vert="vert270" lIns="0" bIns="190500" rtlCol="0">
            <a:spAutoFit/>
          </a:bodyPr>
          <a:lstStyle/>
          <a:p>
            <a:r>
              <a:rPr lang="sv-SE" sz="500">
                <a:solidFill>
                  <a:srgbClr val="898989"/>
                </a:solidFill>
              </a:rPr>
              <a:t>7569571-v3</a:t>
            </a:r>
          </a:p>
        </p:txBody>
      </p:sp>
      <p:sp>
        <p:nvSpPr>
          <p:cNvPr id="8" name="DokRef">
            <a:extLst>
              <a:ext uri="{FF2B5EF4-FFF2-40B4-BE49-F238E27FC236}">
                <a16:creationId xmlns:a16="http://schemas.microsoft.com/office/drawing/2014/main" id="{53DA9FE4-6424-4997-85C0-A3AC37D5DA22}"/>
              </a:ext>
            </a:extLst>
          </p:cNvPr>
          <p:cNvSpPr txBox="1"/>
          <p:nvPr/>
        </p:nvSpPr>
        <p:spPr>
          <a:xfrm>
            <a:off x="0" y="5996226"/>
            <a:ext cx="169277" cy="861774"/>
          </a:xfrm>
          <a:prstGeom prst="rect">
            <a:avLst/>
          </a:prstGeom>
          <a:noFill/>
        </p:spPr>
        <p:txBody>
          <a:bodyPr vert="vert270" lIns="0" bIns="190500" rtlCol="0">
            <a:spAutoFit/>
          </a:bodyPr>
          <a:lstStyle/>
          <a:p>
            <a:r>
              <a:rPr lang="sv-SE" sz="500">
                <a:solidFill>
                  <a:srgbClr val="898989"/>
                </a:solidFill>
              </a:rPr>
              <a:t>7122300-v7</a:t>
            </a:r>
          </a:p>
        </p:txBody>
      </p:sp>
      <p:sp>
        <p:nvSpPr>
          <p:cNvPr id="9" name="DokRef">
            <a:extLst>
              <a:ext uri="{FF2B5EF4-FFF2-40B4-BE49-F238E27FC236}">
                <a16:creationId xmlns:a16="http://schemas.microsoft.com/office/drawing/2014/main" id="{ACCAFA92-AF8C-4E52-9F93-649F54524220}"/>
              </a:ext>
            </a:extLst>
          </p:cNvPr>
          <p:cNvSpPr txBox="1"/>
          <p:nvPr/>
        </p:nvSpPr>
        <p:spPr>
          <a:xfrm>
            <a:off x="0" y="5996226"/>
            <a:ext cx="169277" cy="861774"/>
          </a:xfrm>
          <a:prstGeom prst="rect">
            <a:avLst/>
          </a:prstGeom>
          <a:noFill/>
        </p:spPr>
        <p:txBody>
          <a:bodyPr vert="vert270" lIns="0" bIns="190500" rtlCol="0">
            <a:spAutoFit/>
          </a:bodyPr>
          <a:lstStyle/>
          <a:p>
            <a:r>
              <a:rPr lang="sv-SE" sz="500">
                <a:solidFill>
                  <a:srgbClr val="898989"/>
                </a:solidFill>
              </a:rPr>
              <a:t>7122300-v7</a:t>
            </a:r>
          </a:p>
        </p:txBody>
      </p:sp>
    </p:spTree>
    <p:extLst>
      <p:ext uri="{BB962C8B-B14F-4D97-AF65-F5344CB8AC3E}">
        <p14:creationId xmlns:p14="http://schemas.microsoft.com/office/powerpoint/2010/main" val="351229577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tshållare för sidfot 4"/>
          <p:cNvSpPr>
            <a:spLocks noGrp="1"/>
          </p:cNvSpPr>
          <p:nvPr>
            <p:ph type="ftr" sz="quarter" idx="11"/>
          </p:nvPr>
        </p:nvSpPr>
        <p:spPr/>
        <p:txBody>
          <a:bodyPr/>
          <a:lstStyle/>
          <a:p>
            <a:pPr>
              <a:defRPr/>
            </a:pPr>
            <a:r>
              <a:rPr lang="en-US"/>
              <a:t>Styrelsens roll och ansvar</a:t>
            </a:r>
          </a:p>
        </p:txBody>
      </p:sp>
      <p:sp>
        <p:nvSpPr>
          <p:cNvPr id="9222" name="Rectangle 3"/>
          <p:cNvSpPr>
            <a:spLocks noGrp="1" noChangeArrowheads="1"/>
          </p:cNvSpPr>
          <p:nvPr>
            <p:ph type="body" idx="1"/>
          </p:nvPr>
        </p:nvSpPr>
        <p:spPr>
          <a:xfrm>
            <a:off x="504825" y="1444625"/>
            <a:ext cx="8439150" cy="4356100"/>
          </a:xfrm>
        </p:spPr>
        <p:txBody>
          <a:bodyPr>
            <a:normAutofit/>
          </a:bodyPr>
          <a:lstStyle/>
          <a:p>
            <a:pPr marL="0" indent="0">
              <a:spcBef>
                <a:spcPts val="1200"/>
              </a:spcBef>
              <a:buNone/>
              <a:defRPr/>
            </a:pPr>
            <a:endParaRPr lang="sv-SE" dirty="0"/>
          </a:p>
          <a:p>
            <a:pPr marL="0" indent="0">
              <a:spcBef>
                <a:spcPts val="1200"/>
              </a:spcBef>
              <a:buNone/>
              <a:defRPr/>
            </a:pPr>
            <a:r>
              <a:rPr lang="sv-SE" dirty="0"/>
              <a:t>Lehman Brothers balansräkning:</a:t>
            </a:r>
          </a:p>
          <a:p>
            <a:pPr marL="457200" lvl="1" indent="0">
              <a:buFontTx/>
              <a:buNone/>
              <a:defRPr/>
            </a:pPr>
            <a:endParaRPr lang="en-US" sz="1600" i="1" dirty="0"/>
          </a:p>
          <a:p>
            <a:pPr marL="457200" lvl="1" indent="0">
              <a:buFontTx/>
              <a:buNone/>
              <a:defRPr/>
            </a:pPr>
            <a:r>
              <a:rPr lang="en-US" sz="1600" i="1" dirty="0"/>
              <a:t>“There are two sides of the balance sheet: </a:t>
            </a:r>
          </a:p>
          <a:p>
            <a:pPr marL="457200" lvl="1" indent="0">
              <a:buFontTx/>
              <a:buNone/>
              <a:defRPr/>
            </a:pPr>
            <a:r>
              <a:rPr lang="en-US" sz="1600" i="1" dirty="0"/>
              <a:t>the left side and the right side.</a:t>
            </a:r>
          </a:p>
          <a:p>
            <a:pPr marL="457200" lvl="1" indent="0">
              <a:buFontTx/>
              <a:buNone/>
              <a:defRPr/>
            </a:pPr>
            <a:r>
              <a:rPr lang="sv-SE" sz="1600" i="1" dirty="0"/>
              <a:t>On the </a:t>
            </a:r>
            <a:r>
              <a:rPr lang="sv-SE" sz="1600" i="1" dirty="0" err="1"/>
              <a:t>left</a:t>
            </a:r>
            <a:r>
              <a:rPr lang="sv-SE" sz="1600" i="1" dirty="0"/>
              <a:t> </a:t>
            </a:r>
            <a:r>
              <a:rPr lang="sv-SE" sz="1600" i="1" dirty="0" err="1"/>
              <a:t>side</a:t>
            </a:r>
            <a:r>
              <a:rPr lang="sv-SE" sz="1600" i="1" dirty="0"/>
              <a:t>, </a:t>
            </a:r>
            <a:r>
              <a:rPr lang="sv-SE" sz="1600" i="1" dirty="0" err="1"/>
              <a:t>there</a:t>
            </a:r>
            <a:r>
              <a:rPr lang="sv-SE" sz="1600" i="1" dirty="0"/>
              <a:t> is </a:t>
            </a:r>
            <a:r>
              <a:rPr lang="sv-SE" sz="1600" i="1" dirty="0" err="1"/>
              <a:t>nothing</a:t>
            </a:r>
            <a:r>
              <a:rPr lang="sv-SE" sz="1600" i="1" dirty="0"/>
              <a:t> right.</a:t>
            </a:r>
          </a:p>
          <a:p>
            <a:pPr marL="457200" lvl="1" indent="0">
              <a:buFontTx/>
              <a:buNone/>
              <a:defRPr/>
            </a:pPr>
            <a:r>
              <a:rPr lang="sv-SE" sz="1600" i="1" dirty="0"/>
              <a:t>On the right </a:t>
            </a:r>
            <a:r>
              <a:rPr lang="sv-SE" sz="1600" i="1" dirty="0" err="1"/>
              <a:t>side</a:t>
            </a:r>
            <a:r>
              <a:rPr lang="sv-SE" sz="1600" i="1" dirty="0"/>
              <a:t>, </a:t>
            </a:r>
            <a:r>
              <a:rPr lang="sv-SE" sz="1600" i="1" dirty="0" err="1"/>
              <a:t>there</a:t>
            </a:r>
            <a:r>
              <a:rPr lang="sv-SE" sz="1600" i="1" dirty="0"/>
              <a:t> is </a:t>
            </a:r>
            <a:r>
              <a:rPr lang="sv-SE" sz="1600" i="1" dirty="0" err="1"/>
              <a:t>nothing</a:t>
            </a:r>
            <a:r>
              <a:rPr lang="sv-SE" sz="1600" i="1" dirty="0"/>
              <a:t> </a:t>
            </a:r>
            <a:r>
              <a:rPr lang="sv-SE" sz="1600" i="1" dirty="0" err="1"/>
              <a:t>left</a:t>
            </a:r>
            <a:r>
              <a:rPr lang="sv-SE" sz="1600" i="1" dirty="0"/>
              <a:t>”</a:t>
            </a:r>
          </a:p>
          <a:p>
            <a:pPr marL="457200" lvl="1" indent="0">
              <a:buFontTx/>
              <a:buNone/>
              <a:defRPr/>
            </a:pPr>
            <a:endParaRPr lang="sv-SE" sz="1600" dirty="0"/>
          </a:p>
          <a:p>
            <a:pPr marL="0" indent="0">
              <a:spcBef>
                <a:spcPts val="1200"/>
              </a:spcBef>
              <a:buNone/>
              <a:defRPr/>
            </a:pPr>
            <a:endParaRPr lang="sv-SE" dirty="0"/>
          </a:p>
          <a:p>
            <a:pPr marL="0" indent="0">
              <a:spcBef>
                <a:spcPts val="1200"/>
              </a:spcBef>
              <a:buNone/>
              <a:defRPr/>
            </a:pPr>
            <a:r>
              <a:rPr lang="sv-SE" dirty="0"/>
              <a:t>Skillnaden mellan en bank och ett försäkringsföretag:</a:t>
            </a:r>
          </a:p>
          <a:p>
            <a:pPr marL="457200" lvl="1" indent="0">
              <a:buFontTx/>
              <a:buNone/>
              <a:defRPr/>
            </a:pPr>
            <a:endParaRPr lang="sv-SE" sz="1600" i="1" dirty="0"/>
          </a:p>
          <a:p>
            <a:pPr marL="457200" lvl="1" indent="0">
              <a:buFontTx/>
              <a:buNone/>
              <a:defRPr/>
            </a:pPr>
            <a:r>
              <a:rPr lang="sv-SE" sz="1600" i="1" dirty="0"/>
              <a:t>”Banker och finansbolag </a:t>
            </a:r>
            <a:r>
              <a:rPr lang="sv-SE" sz="1600" b="1" i="1" dirty="0"/>
              <a:t>lånar ut </a:t>
            </a:r>
            <a:r>
              <a:rPr lang="sv-SE" sz="1600" i="1" dirty="0"/>
              <a:t>pengar i förhoppningen om att få tillbaka dem.</a:t>
            </a:r>
          </a:p>
          <a:p>
            <a:pPr marL="457200" lvl="1" indent="0">
              <a:buFontTx/>
              <a:buNone/>
              <a:defRPr/>
            </a:pPr>
            <a:endParaRPr lang="sv-SE" sz="1600" i="1" dirty="0"/>
          </a:p>
          <a:p>
            <a:pPr marL="457200" lvl="1" indent="0">
              <a:buFontTx/>
              <a:buNone/>
              <a:defRPr/>
            </a:pPr>
            <a:r>
              <a:rPr lang="sv-SE" sz="1600" i="1" dirty="0"/>
              <a:t>Försäkringsbolag </a:t>
            </a:r>
            <a:r>
              <a:rPr lang="sv-SE" sz="1600" b="1" i="1" dirty="0"/>
              <a:t>lånar in </a:t>
            </a:r>
            <a:r>
              <a:rPr lang="sv-SE" sz="1600" i="1" dirty="0"/>
              <a:t>pengar i förhoppningen om att </a:t>
            </a:r>
            <a:r>
              <a:rPr lang="sv-SE" sz="1600" b="1" i="1" dirty="0"/>
              <a:t>inte</a:t>
            </a:r>
            <a:r>
              <a:rPr lang="sv-SE" sz="1600" i="1" dirty="0"/>
              <a:t> behöva betala tillbaka dem”</a:t>
            </a:r>
          </a:p>
          <a:p>
            <a:pPr marL="0" indent="0" eaLnBrk="1" hangingPunct="1">
              <a:lnSpc>
                <a:spcPct val="90000"/>
              </a:lnSpc>
              <a:spcBef>
                <a:spcPct val="75000"/>
              </a:spcBef>
              <a:buFontTx/>
              <a:buNone/>
              <a:defRPr/>
            </a:pPr>
            <a:endParaRPr lang="sv-SE" sz="1400" b="1" dirty="0"/>
          </a:p>
          <a:p>
            <a:pPr marL="0" indent="0" eaLnBrk="1" hangingPunct="1">
              <a:lnSpc>
                <a:spcPct val="90000"/>
              </a:lnSpc>
              <a:spcBef>
                <a:spcPct val="75000"/>
              </a:spcBef>
              <a:buFontTx/>
              <a:buNone/>
              <a:defRPr/>
            </a:pPr>
            <a:endParaRPr lang="sv-SE" sz="1400" dirty="0"/>
          </a:p>
          <a:p>
            <a:pPr marL="0" indent="0">
              <a:buFontTx/>
              <a:buNone/>
              <a:defRPr/>
            </a:pPr>
            <a:endParaRPr lang="sv-SE" sz="1400" b="1" dirty="0"/>
          </a:p>
          <a:p>
            <a:pPr marL="0" indent="0">
              <a:buFontTx/>
              <a:buNone/>
              <a:defRPr/>
            </a:pPr>
            <a:endParaRPr lang="sv-SE" sz="1400" dirty="0"/>
          </a:p>
        </p:txBody>
      </p:sp>
      <p:sp>
        <p:nvSpPr>
          <p:cNvPr id="4" name="DokRef"/>
          <p:cNvSpPr txBox="1"/>
          <p:nvPr/>
        </p:nvSpPr>
        <p:spPr>
          <a:xfrm>
            <a:off x="0" y="5996226"/>
            <a:ext cx="169277" cy="861774"/>
          </a:xfrm>
          <a:prstGeom prst="rect">
            <a:avLst/>
          </a:prstGeom>
          <a:noFill/>
        </p:spPr>
        <p:txBody>
          <a:bodyPr vert="vert270" lIns="0" bIns="190500">
            <a:spAutoFit/>
          </a:bodyPr>
          <a:lstStyle/>
          <a:p>
            <a:pPr>
              <a:defRPr/>
            </a:pPr>
            <a:endParaRPr lang="sv-SE" sz="500">
              <a:solidFill>
                <a:srgbClr val="898989"/>
              </a:solidFill>
            </a:endParaRPr>
          </a:p>
        </p:txBody>
      </p:sp>
      <p:sp>
        <p:nvSpPr>
          <p:cNvPr id="8" name="Title 1"/>
          <p:cNvSpPr txBox="1">
            <a:spLocks/>
          </p:cNvSpPr>
          <p:nvPr/>
        </p:nvSpPr>
        <p:spPr>
          <a:xfrm>
            <a:off x="334963" y="7938"/>
            <a:ext cx="8229600" cy="781050"/>
          </a:xfrm>
          <a:prstGeom prst="rect">
            <a:avLst/>
          </a:prstGeom>
        </p:spPr>
        <p:txBody>
          <a:bodyPr/>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Verdana" pitchFamily="34" charset="0"/>
              </a:defRPr>
            </a:lvl2pPr>
            <a:lvl3pPr algn="l" rtl="0" eaLnBrk="0" fontAlgn="base" hangingPunct="0">
              <a:spcBef>
                <a:spcPct val="0"/>
              </a:spcBef>
              <a:spcAft>
                <a:spcPct val="0"/>
              </a:spcAft>
              <a:defRPr sz="3200">
                <a:solidFill>
                  <a:schemeClr val="tx2"/>
                </a:solidFill>
                <a:latin typeface="Verdana" pitchFamily="34" charset="0"/>
              </a:defRPr>
            </a:lvl3pPr>
            <a:lvl4pPr algn="l" rtl="0" eaLnBrk="0" fontAlgn="base" hangingPunct="0">
              <a:spcBef>
                <a:spcPct val="0"/>
              </a:spcBef>
              <a:spcAft>
                <a:spcPct val="0"/>
              </a:spcAft>
              <a:defRPr sz="3200">
                <a:solidFill>
                  <a:schemeClr val="tx2"/>
                </a:solidFill>
                <a:latin typeface="Verdana" pitchFamily="34" charset="0"/>
              </a:defRPr>
            </a:lvl4pPr>
            <a:lvl5pPr algn="l" rtl="0" eaLnBrk="0" fontAlgn="base" hangingPunct="0">
              <a:spcBef>
                <a:spcPct val="0"/>
              </a:spcBef>
              <a:spcAft>
                <a:spcPct val="0"/>
              </a:spcAft>
              <a:defRPr sz="3200">
                <a:solidFill>
                  <a:schemeClr val="tx2"/>
                </a:solidFill>
                <a:latin typeface="Verdana" pitchFamily="34" charset="0"/>
              </a:defRPr>
            </a:lvl5pPr>
            <a:lvl6pPr marL="457200" algn="l" rtl="0" fontAlgn="base">
              <a:spcBef>
                <a:spcPct val="0"/>
              </a:spcBef>
              <a:spcAft>
                <a:spcPct val="0"/>
              </a:spcAft>
              <a:defRPr sz="3200">
                <a:solidFill>
                  <a:schemeClr val="tx2"/>
                </a:solidFill>
                <a:latin typeface="Verdana" pitchFamily="34" charset="0"/>
              </a:defRPr>
            </a:lvl6pPr>
            <a:lvl7pPr marL="914400" algn="l" rtl="0" fontAlgn="base">
              <a:spcBef>
                <a:spcPct val="0"/>
              </a:spcBef>
              <a:spcAft>
                <a:spcPct val="0"/>
              </a:spcAft>
              <a:defRPr sz="3200">
                <a:solidFill>
                  <a:schemeClr val="tx2"/>
                </a:solidFill>
                <a:latin typeface="Verdana" pitchFamily="34" charset="0"/>
              </a:defRPr>
            </a:lvl7pPr>
            <a:lvl8pPr marL="1371600" algn="l" rtl="0" fontAlgn="base">
              <a:spcBef>
                <a:spcPct val="0"/>
              </a:spcBef>
              <a:spcAft>
                <a:spcPct val="0"/>
              </a:spcAft>
              <a:defRPr sz="3200">
                <a:solidFill>
                  <a:schemeClr val="tx2"/>
                </a:solidFill>
                <a:latin typeface="Verdana" pitchFamily="34" charset="0"/>
              </a:defRPr>
            </a:lvl8pPr>
            <a:lvl9pPr marL="1828800" algn="l" rtl="0" fontAlgn="base">
              <a:spcBef>
                <a:spcPct val="0"/>
              </a:spcBef>
              <a:spcAft>
                <a:spcPct val="0"/>
              </a:spcAft>
              <a:defRPr sz="3200">
                <a:solidFill>
                  <a:schemeClr val="tx2"/>
                </a:solidFill>
                <a:latin typeface="Verdana" pitchFamily="34" charset="0"/>
              </a:defRPr>
            </a:lvl9pPr>
          </a:lstStyle>
          <a:p>
            <a:pPr>
              <a:defRPr/>
            </a:pPr>
            <a:endParaRPr lang="sv-SE" altLang="sv-SE" sz="2400" b="1" kern="0" dirty="0">
              <a:solidFill>
                <a:srgbClr val="9BA064"/>
              </a:solidFill>
            </a:endParaRPr>
          </a:p>
          <a:p>
            <a:pPr>
              <a:defRPr/>
            </a:pPr>
            <a:r>
              <a:rPr lang="sv-SE" altLang="sv-SE" sz="2400" b="1" kern="0" dirty="0">
                <a:solidFill>
                  <a:srgbClr val="9BA064"/>
                </a:solidFill>
              </a:rPr>
              <a:t>Att förstå solvensreglerna -                            </a:t>
            </a:r>
            <a:r>
              <a:rPr lang="sv-SE" sz="2400" b="1" dirty="0"/>
              <a:t>Var i balansräkningen ligger risken? </a:t>
            </a:r>
          </a:p>
          <a:p>
            <a:pPr>
              <a:defRPr/>
            </a:pPr>
            <a:endParaRPr lang="sv-SE" altLang="sv-SE" sz="2400" b="1" kern="0" dirty="0">
              <a:solidFill>
                <a:srgbClr val="9BA064"/>
              </a:solidFill>
            </a:endParaRPr>
          </a:p>
        </p:txBody>
      </p:sp>
      <p:sp>
        <p:nvSpPr>
          <p:cNvPr id="2" name="DokRef"/>
          <p:cNvSpPr txBox="1"/>
          <p:nvPr/>
        </p:nvSpPr>
        <p:spPr>
          <a:xfrm>
            <a:off x="0" y="5996226"/>
            <a:ext cx="169277" cy="861774"/>
          </a:xfrm>
          <a:prstGeom prst="rect">
            <a:avLst/>
          </a:prstGeom>
          <a:noFill/>
        </p:spPr>
        <p:txBody>
          <a:bodyPr vert="vert270" lIns="0" bIns="190500">
            <a:spAutoFit/>
          </a:bodyPr>
          <a:lstStyle/>
          <a:p>
            <a:pPr>
              <a:defRPr/>
            </a:pPr>
            <a:r>
              <a:rPr lang="en-GB" sz="500">
                <a:solidFill>
                  <a:srgbClr val="898989"/>
                </a:solidFill>
              </a:rPr>
              <a:t>6191560-v1</a:t>
            </a:r>
          </a:p>
        </p:txBody>
      </p:sp>
      <p:sp>
        <p:nvSpPr>
          <p:cNvPr id="3" name="DokRef"/>
          <p:cNvSpPr txBox="1"/>
          <p:nvPr/>
        </p:nvSpPr>
        <p:spPr>
          <a:xfrm>
            <a:off x="0" y="5996226"/>
            <a:ext cx="169277" cy="861774"/>
          </a:xfrm>
          <a:prstGeom prst="rect">
            <a:avLst/>
          </a:prstGeom>
          <a:noFill/>
        </p:spPr>
        <p:txBody>
          <a:bodyPr vert="vert270" lIns="0" bIns="190500">
            <a:spAutoFit/>
          </a:bodyPr>
          <a:lstStyle/>
          <a:p>
            <a:pPr>
              <a:defRPr/>
            </a:pPr>
            <a:r>
              <a:rPr lang="en-GB" sz="500">
                <a:solidFill>
                  <a:srgbClr val="898989"/>
                </a:solidFill>
              </a:rPr>
              <a:t>6191560-v1</a:t>
            </a:r>
          </a:p>
        </p:txBody>
      </p:sp>
      <p:sp>
        <p:nvSpPr>
          <p:cNvPr id="11" name="Rectangle 2"/>
          <p:cNvSpPr txBox="1">
            <a:spLocks noChangeArrowheads="1"/>
          </p:cNvSpPr>
          <p:nvPr/>
        </p:nvSpPr>
        <p:spPr>
          <a:xfrm>
            <a:off x="360363" y="1036638"/>
            <a:ext cx="8229600" cy="781050"/>
          </a:xfrm>
          <a:prstGeom prst="rect">
            <a:avLst/>
          </a:prstGeom>
        </p:spPr>
        <p:txBody>
          <a:bodyPr/>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Verdana" pitchFamily="34" charset="0"/>
              </a:defRPr>
            </a:lvl2pPr>
            <a:lvl3pPr algn="l" rtl="0" eaLnBrk="0" fontAlgn="base" hangingPunct="0">
              <a:spcBef>
                <a:spcPct val="0"/>
              </a:spcBef>
              <a:spcAft>
                <a:spcPct val="0"/>
              </a:spcAft>
              <a:defRPr sz="3200">
                <a:solidFill>
                  <a:schemeClr val="tx2"/>
                </a:solidFill>
                <a:latin typeface="Verdana" pitchFamily="34" charset="0"/>
              </a:defRPr>
            </a:lvl3pPr>
            <a:lvl4pPr algn="l" rtl="0" eaLnBrk="0" fontAlgn="base" hangingPunct="0">
              <a:spcBef>
                <a:spcPct val="0"/>
              </a:spcBef>
              <a:spcAft>
                <a:spcPct val="0"/>
              </a:spcAft>
              <a:defRPr sz="3200">
                <a:solidFill>
                  <a:schemeClr val="tx2"/>
                </a:solidFill>
                <a:latin typeface="Verdana" pitchFamily="34" charset="0"/>
              </a:defRPr>
            </a:lvl4pPr>
            <a:lvl5pPr algn="l" rtl="0" eaLnBrk="0" fontAlgn="base" hangingPunct="0">
              <a:spcBef>
                <a:spcPct val="0"/>
              </a:spcBef>
              <a:spcAft>
                <a:spcPct val="0"/>
              </a:spcAft>
              <a:defRPr sz="3200">
                <a:solidFill>
                  <a:schemeClr val="tx2"/>
                </a:solidFill>
                <a:latin typeface="Verdana" pitchFamily="34" charset="0"/>
              </a:defRPr>
            </a:lvl5pPr>
            <a:lvl6pPr marL="457200" algn="l" rtl="0" fontAlgn="base">
              <a:spcBef>
                <a:spcPct val="0"/>
              </a:spcBef>
              <a:spcAft>
                <a:spcPct val="0"/>
              </a:spcAft>
              <a:defRPr sz="3200">
                <a:solidFill>
                  <a:schemeClr val="tx2"/>
                </a:solidFill>
                <a:latin typeface="Verdana" pitchFamily="34" charset="0"/>
              </a:defRPr>
            </a:lvl6pPr>
            <a:lvl7pPr marL="914400" algn="l" rtl="0" fontAlgn="base">
              <a:spcBef>
                <a:spcPct val="0"/>
              </a:spcBef>
              <a:spcAft>
                <a:spcPct val="0"/>
              </a:spcAft>
              <a:defRPr sz="3200">
                <a:solidFill>
                  <a:schemeClr val="tx2"/>
                </a:solidFill>
                <a:latin typeface="Verdana" pitchFamily="34" charset="0"/>
              </a:defRPr>
            </a:lvl7pPr>
            <a:lvl8pPr marL="1371600" algn="l" rtl="0" fontAlgn="base">
              <a:spcBef>
                <a:spcPct val="0"/>
              </a:spcBef>
              <a:spcAft>
                <a:spcPct val="0"/>
              </a:spcAft>
              <a:defRPr sz="3200">
                <a:solidFill>
                  <a:schemeClr val="tx2"/>
                </a:solidFill>
                <a:latin typeface="Verdana" pitchFamily="34" charset="0"/>
              </a:defRPr>
            </a:lvl8pPr>
            <a:lvl9pPr marL="1828800" algn="l" rtl="0" fontAlgn="base">
              <a:spcBef>
                <a:spcPct val="0"/>
              </a:spcBef>
              <a:spcAft>
                <a:spcPct val="0"/>
              </a:spcAft>
              <a:defRPr sz="3200">
                <a:solidFill>
                  <a:schemeClr val="tx2"/>
                </a:solidFill>
                <a:latin typeface="Verdana" pitchFamily="34" charset="0"/>
              </a:defRPr>
            </a:lvl9pPr>
          </a:lstStyle>
          <a:p>
            <a:pPr eaLnBrk="1" hangingPunct="1">
              <a:defRPr/>
            </a:pPr>
            <a:endParaRPr lang="sv-SE" altLang="sv-SE" sz="1400" b="1" kern="0" dirty="0">
              <a:solidFill>
                <a:schemeClr val="tx1"/>
              </a:solidFill>
            </a:endParaRPr>
          </a:p>
        </p:txBody>
      </p:sp>
      <p:sp>
        <p:nvSpPr>
          <p:cNvPr id="6" name="DokRef"/>
          <p:cNvSpPr txBox="1"/>
          <p:nvPr/>
        </p:nvSpPr>
        <p:spPr>
          <a:xfrm>
            <a:off x="0" y="5996226"/>
            <a:ext cx="169277" cy="861774"/>
          </a:xfrm>
          <a:prstGeom prst="rect">
            <a:avLst/>
          </a:prstGeom>
          <a:noFill/>
        </p:spPr>
        <p:txBody>
          <a:bodyPr vert="vert270" lIns="0" bIns="190500">
            <a:spAutoFit/>
          </a:bodyPr>
          <a:lstStyle/>
          <a:p>
            <a:pPr>
              <a:defRPr/>
            </a:pPr>
            <a:r>
              <a:rPr lang="en-GB" sz="500">
                <a:solidFill>
                  <a:srgbClr val="898989"/>
                </a:solidFill>
              </a:rPr>
              <a:t>6191560-v1</a:t>
            </a:r>
          </a:p>
        </p:txBody>
      </p:sp>
      <p:sp>
        <p:nvSpPr>
          <p:cNvPr id="7" name="DokRef"/>
          <p:cNvSpPr txBox="1"/>
          <p:nvPr/>
        </p:nvSpPr>
        <p:spPr>
          <a:xfrm>
            <a:off x="0" y="5996226"/>
            <a:ext cx="169277" cy="861774"/>
          </a:xfrm>
          <a:prstGeom prst="rect">
            <a:avLst/>
          </a:prstGeom>
          <a:noFill/>
        </p:spPr>
        <p:txBody>
          <a:bodyPr vert="vert270" lIns="0" bIns="190500">
            <a:spAutoFit/>
          </a:bodyPr>
          <a:lstStyle/>
          <a:p>
            <a:pPr>
              <a:defRPr/>
            </a:pPr>
            <a:r>
              <a:rPr lang="en-GB" sz="500">
                <a:solidFill>
                  <a:srgbClr val="898989"/>
                </a:solidFill>
              </a:rPr>
              <a:t>6191560-v1</a:t>
            </a:r>
          </a:p>
        </p:txBody>
      </p:sp>
      <p:sp>
        <p:nvSpPr>
          <p:cNvPr id="9" name="DokRef"/>
          <p:cNvSpPr txBox="1"/>
          <p:nvPr/>
        </p:nvSpPr>
        <p:spPr>
          <a:xfrm>
            <a:off x="0" y="5996226"/>
            <a:ext cx="169277" cy="861774"/>
          </a:xfrm>
          <a:prstGeom prst="rect">
            <a:avLst/>
          </a:prstGeom>
          <a:noFill/>
        </p:spPr>
        <p:txBody>
          <a:bodyPr vert="vert270" lIns="0" bIns="190500">
            <a:spAutoFit/>
          </a:bodyPr>
          <a:lstStyle/>
          <a:p>
            <a:pPr>
              <a:defRPr/>
            </a:pPr>
            <a:r>
              <a:rPr lang="en-GB" sz="500">
                <a:solidFill>
                  <a:srgbClr val="898989"/>
                </a:solidFill>
              </a:rPr>
              <a:t>6191560-v1</a:t>
            </a:r>
          </a:p>
        </p:txBody>
      </p:sp>
      <p:sp>
        <p:nvSpPr>
          <p:cNvPr id="10" name="DokRef"/>
          <p:cNvSpPr txBox="1"/>
          <p:nvPr/>
        </p:nvSpPr>
        <p:spPr>
          <a:xfrm>
            <a:off x="0" y="5996226"/>
            <a:ext cx="169277" cy="861774"/>
          </a:xfrm>
          <a:prstGeom prst="rect">
            <a:avLst/>
          </a:prstGeom>
          <a:noFill/>
        </p:spPr>
        <p:txBody>
          <a:bodyPr vert="vert270" lIns="0" bIns="190500">
            <a:spAutoFit/>
          </a:bodyPr>
          <a:lstStyle/>
          <a:p>
            <a:pPr>
              <a:defRPr/>
            </a:pPr>
            <a:r>
              <a:rPr lang="en-GB" sz="500">
                <a:solidFill>
                  <a:srgbClr val="898989"/>
                </a:solidFill>
              </a:rPr>
              <a:t>6191560-v1</a:t>
            </a:r>
          </a:p>
        </p:txBody>
      </p:sp>
      <p:sp>
        <p:nvSpPr>
          <p:cNvPr id="12" name="DokRef"/>
          <p:cNvSpPr txBox="1"/>
          <p:nvPr/>
        </p:nvSpPr>
        <p:spPr>
          <a:xfrm>
            <a:off x="0" y="5996226"/>
            <a:ext cx="169277" cy="861774"/>
          </a:xfrm>
          <a:prstGeom prst="rect">
            <a:avLst/>
          </a:prstGeom>
          <a:noFill/>
        </p:spPr>
        <p:txBody>
          <a:bodyPr vert="vert270" lIns="0" bIns="190500">
            <a:spAutoFit/>
          </a:bodyPr>
          <a:lstStyle/>
          <a:p>
            <a:pPr>
              <a:defRPr/>
            </a:pPr>
            <a:r>
              <a:rPr lang="en-GB" sz="500">
                <a:solidFill>
                  <a:srgbClr val="898989"/>
                </a:solidFill>
              </a:rPr>
              <a:t>6191560-v1</a:t>
            </a:r>
          </a:p>
        </p:txBody>
      </p:sp>
      <p:sp>
        <p:nvSpPr>
          <p:cNvPr id="13" name="DokRef"/>
          <p:cNvSpPr txBox="1"/>
          <p:nvPr/>
        </p:nvSpPr>
        <p:spPr>
          <a:xfrm>
            <a:off x="0" y="5996226"/>
            <a:ext cx="169277" cy="861774"/>
          </a:xfrm>
          <a:prstGeom prst="rect">
            <a:avLst/>
          </a:prstGeom>
          <a:noFill/>
        </p:spPr>
        <p:txBody>
          <a:bodyPr vert="vert270" lIns="0" bIns="190500">
            <a:spAutoFit/>
          </a:bodyPr>
          <a:lstStyle/>
          <a:p>
            <a:pPr>
              <a:defRPr/>
            </a:pPr>
            <a:r>
              <a:rPr lang="en-GB" sz="500">
                <a:solidFill>
                  <a:srgbClr val="898989"/>
                </a:solidFill>
              </a:rPr>
              <a:t>6191560-v1</a:t>
            </a:r>
          </a:p>
        </p:txBody>
      </p:sp>
      <p:sp>
        <p:nvSpPr>
          <p:cNvPr id="14" name="DokRef"/>
          <p:cNvSpPr txBox="1"/>
          <p:nvPr/>
        </p:nvSpPr>
        <p:spPr>
          <a:xfrm>
            <a:off x="0" y="5996226"/>
            <a:ext cx="169277" cy="861774"/>
          </a:xfrm>
          <a:prstGeom prst="rect">
            <a:avLst/>
          </a:prstGeom>
          <a:noFill/>
        </p:spPr>
        <p:txBody>
          <a:bodyPr vert="vert270" lIns="0" bIns="190500">
            <a:spAutoFit/>
          </a:bodyPr>
          <a:lstStyle/>
          <a:p>
            <a:pPr>
              <a:defRPr/>
            </a:pPr>
            <a:r>
              <a:rPr lang="en-GB" sz="500">
                <a:solidFill>
                  <a:srgbClr val="898989"/>
                </a:solidFill>
              </a:rPr>
              <a:t>6191560-v1</a:t>
            </a:r>
          </a:p>
        </p:txBody>
      </p:sp>
      <p:sp>
        <p:nvSpPr>
          <p:cNvPr id="15" name="DokRef"/>
          <p:cNvSpPr txBox="1"/>
          <p:nvPr/>
        </p:nvSpPr>
        <p:spPr>
          <a:xfrm>
            <a:off x="0" y="5996226"/>
            <a:ext cx="169277" cy="861774"/>
          </a:xfrm>
          <a:prstGeom prst="rect">
            <a:avLst/>
          </a:prstGeom>
          <a:noFill/>
        </p:spPr>
        <p:txBody>
          <a:bodyPr vert="vert270" lIns="0" bIns="190500">
            <a:spAutoFit/>
          </a:bodyPr>
          <a:lstStyle/>
          <a:p>
            <a:pPr>
              <a:defRPr/>
            </a:pPr>
            <a:r>
              <a:rPr lang="en-GB" sz="500">
                <a:solidFill>
                  <a:srgbClr val="898989"/>
                </a:solidFill>
              </a:rPr>
              <a:t>6191560-v1</a:t>
            </a:r>
          </a:p>
        </p:txBody>
      </p:sp>
      <p:sp>
        <p:nvSpPr>
          <p:cNvPr id="16" name="DokRef"/>
          <p:cNvSpPr txBox="1"/>
          <p:nvPr/>
        </p:nvSpPr>
        <p:spPr>
          <a:xfrm>
            <a:off x="0" y="5996226"/>
            <a:ext cx="169277" cy="861774"/>
          </a:xfrm>
          <a:prstGeom prst="rect">
            <a:avLst/>
          </a:prstGeom>
          <a:noFill/>
        </p:spPr>
        <p:txBody>
          <a:bodyPr vert="vert270" lIns="0" bIns="190500">
            <a:spAutoFit/>
          </a:bodyPr>
          <a:lstStyle/>
          <a:p>
            <a:pPr>
              <a:defRPr/>
            </a:pPr>
            <a:r>
              <a:rPr lang="en-GB" sz="500">
                <a:solidFill>
                  <a:srgbClr val="898989"/>
                </a:solidFill>
              </a:rPr>
              <a:t>6191560-v1</a:t>
            </a:r>
          </a:p>
        </p:txBody>
      </p:sp>
      <p:sp>
        <p:nvSpPr>
          <p:cNvPr id="17" name="DokRef"/>
          <p:cNvSpPr txBox="1"/>
          <p:nvPr/>
        </p:nvSpPr>
        <p:spPr>
          <a:xfrm>
            <a:off x="0" y="5996226"/>
            <a:ext cx="169277" cy="861774"/>
          </a:xfrm>
          <a:prstGeom prst="rect">
            <a:avLst/>
          </a:prstGeom>
          <a:noFill/>
        </p:spPr>
        <p:txBody>
          <a:bodyPr vert="vert270" lIns="0" bIns="190500">
            <a:spAutoFit/>
          </a:bodyPr>
          <a:lstStyle/>
          <a:p>
            <a:pPr>
              <a:defRPr/>
            </a:pPr>
            <a:r>
              <a:rPr lang="en-GB" sz="500">
                <a:solidFill>
                  <a:srgbClr val="898989"/>
                </a:solidFill>
              </a:rPr>
              <a:t>6191560-v1</a:t>
            </a:r>
          </a:p>
        </p:txBody>
      </p:sp>
      <p:sp>
        <p:nvSpPr>
          <p:cNvPr id="18" name="DokRef"/>
          <p:cNvSpPr txBox="1"/>
          <p:nvPr/>
        </p:nvSpPr>
        <p:spPr>
          <a:xfrm>
            <a:off x="0" y="5996226"/>
            <a:ext cx="169277" cy="861774"/>
          </a:xfrm>
          <a:prstGeom prst="rect">
            <a:avLst/>
          </a:prstGeom>
          <a:noFill/>
        </p:spPr>
        <p:txBody>
          <a:bodyPr vert="vert270" lIns="0" bIns="190500">
            <a:spAutoFit/>
          </a:bodyPr>
          <a:lstStyle/>
          <a:p>
            <a:pPr>
              <a:defRPr/>
            </a:pPr>
            <a:r>
              <a:rPr lang="en-GB" sz="500">
                <a:solidFill>
                  <a:srgbClr val="898989"/>
                </a:solidFill>
              </a:rPr>
              <a:t>6191560-v1</a:t>
            </a:r>
          </a:p>
        </p:txBody>
      </p:sp>
      <p:sp>
        <p:nvSpPr>
          <p:cNvPr id="19" name="DokRef"/>
          <p:cNvSpPr txBox="1"/>
          <p:nvPr/>
        </p:nvSpPr>
        <p:spPr>
          <a:xfrm>
            <a:off x="0" y="5996226"/>
            <a:ext cx="169277" cy="861774"/>
          </a:xfrm>
          <a:prstGeom prst="rect">
            <a:avLst/>
          </a:prstGeom>
          <a:noFill/>
        </p:spPr>
        <p:txBody>
          <a:bodyPr vert="vert270" lIns="0" bIns="190500">
            <a:spAutoFit/>
          </a:bodyPr>
          <a:lstStyle/>
          <a:p>
            <a:pPr>
              <a:defRPr/>
            </a:pPr>
            <a:r>
              <a:rPr lang="en-GB" sz="500">
                <a:solidFill>
                  <a:srgbClr val="898989"/>
                </a:solidFill>
              </a:rPr>
              <a:t>6191560-v1</a:t>
            </a:r>
          </a:p>
        </p:txBody>
      </p:sp>
      <p:sp>
        <p:nvSpPr>
          <p:cNvPr id="20" name="DokRef"/>
          <p:cNvSpPr txBox="1"/>
          <p:nvPr/>
        </p:nvSpPr>
        <p:spPr>
          <a:xfrm>
            <a:off x="0" y="5996226"/>
            <a:ext cx="169277" cy="861774"/>
          </a:xfrm>
          <a:prstGeom prst="rect">
            <a:avLst/>
          </a:prstGeom>
          <a:noFill/>
        </p:spPr>
        <p:txBody>
          <a:bodyPr vert="vert270" lIns="0" bIns="190500">
            <a:spAutoFit/>
          </a:bodyPr>
          <a:lstStyle/>
          <a:p>
            <a:pPr>
              <a:defRPr/>
            </a:pPr>
            <a:r>
              <a:rPr lang="en-GB" sz="500">
                <a:solidFill>
                  <a:srgbClr val="898989"/>
                </a:solidFill>
              </a:rPr>
              <a:t>6191560-v1</a:t>
            </a:r>
          </a:p>
        </p:txBody>
      </p:sp>
      <p:sp>
        <p:nvSpPr>
          <p:cNvPr id="21" name="DokRef"/>
          <p:cNvSpPr txBox="1"/>
          <p:nvPr/>
        </p:nvSpPr>
        <p:spPr>
          <a:xfrm>
            <a:off x="0" y="5996226"/>
            <a:ext cx="169277" cy="861774"/>
          </a:xfrm>
          <a:prstGeom prst="rect">
            <a:avLst/>
          </a:prstGeom>
          <a:noFill/>
        </p:spPr>
        <p:txBody>
          <a:bodyPr vert="vert270" lIns="0" bIns="190500">
            <a:spAutoFit/>
          </a:bodyPr>
          <a:lstStyle/>
          <a:p>
            <a:pPr>
              <a:defRPr/>
            </a:pPr>
            <a:r>
              <a:rPr lang="en-GB" sz="500">
                <a:solidFill>
                  <a:srgbClr val="898989"/>
                </a:solidFill>
              </a:rPr>
              <a:t>6191560-v1</a:t>
            </a:r>
          </a:p>
        </p:txBody>
      </p:sp>
      <p:sp>
        <p:nvSpPr>
          <p:cNvPr id="24" name="DokRef"/>
          <p:cNvSpPr txBox="1"/>
          <p:nvPr/>
        </p:nvSpPr>
        <p:spPr>
          <a:xfrm>
            <a:off x="0" y="5996226"/>
            <a:ext cx="169277" cy="861774"/>
          </a:xfrm>
          <a:prstGeom prst="rect">
            <a:avLst/>
          </a:prstGeom>
          <a:noFill/>
        </p:spPr>
        <p:txBody>
          <a:bodyPr vert="vert270" lIns="0" bIns="190500">
            <a:spAutoFit/>
          </a:bodyPr>
          <a:lstStyle/>
          <a:p>
            <a:pPr>
              <a:defRPr/>
            </a:pPr>
            <a:r>
              <a:rPr lang="en-GB" sz="500">
                <a:solidFill>
                  <a:srgbClr val="898989"/>
                </a:solidFill>
              </a:rPr>
              <a:t>6191560-v1</a:t>
            </a:r>
          </a:p>
        </p:txBody>
      </p:sp>
      <p:sp>
        <p:nvSpPr>
          <p:cNvPr id="25" name="DokRef"/>
          <p:cNvSpPr txBox="1"/>
          <p:nvPr/>
        </p:nvSpPr>
        <p:spPr>
          <a:xfrm>
            <a:off x="0" y="5996226"/>
            <a:ext cx="169277" cy="861774"/>
          </a:xfrm>
          <a:prstGeom prst="rect">
            <a:avLst/>
          </a:prstGeom>
          <a:noFill/>
        </p:spPr>
        <p:txBody>
          <a:bodyPr vert="vert270" lIns="0" bIns="190500">
            <a:spAutoFit/>
          </a:bodyPr>
          <a:lstStyle/>
          <a:p>
            <a:pPr>
              <a:defRPr/>
            </a:pPr>
            <a:r>
              <a:rPr lang="en-GB" sz="500">
                <a:solidFill>
                  <a:srgbClr val="898989"/>
                </a:solidFill>
              </a:rPr>
              <a:t>6191560-v1</a:t>
            </a:r>
          </a:p>
        </p:txBody>
      </p:sp>
      <p:sp>
        <p:nvSpPr>
          <p:cNvPr id="26" name="DokRef"/>
          <p:cNvSpPr txBox="1"/>
          <p:nvPr/>
        </p:nvSpPr>
        <p:spPr>
          <a:xfrm>
            <a:off x="0" y="5996226"/>
            <a:ext cx="169277" cy="861774"/>
          </a:xfrm>
          <a:prstGeom prst="rect">
            <a:avLst/>
          </a:prstGeom>
          <a:noFill/>
        </p:spPr>
        <p:txBody>
          <a:bodyPr vert="vert270" lIns="0" bIns="190500">
            <a:spAutoFit/>
          </a:bodyPr>
          <a:lstStyle/>
          <a:p>
            <a:pPr>
              <a:defRPr/>
            </a:pPr>
            <a:r>
              <a:rPr lang="en-GB" sz="500">
                <a:solidFill>
                  <a:srgbClr val="898989"/>
                </a:solidFill>
              </a:rPr>
              <a:t>6191560-v1</a:t>
            </a:r>
          </a:p>
        </p:txBody>
      </p:sp>
      <p:sp>
        <p:nvSpPr>
          <p:cNvPr id="27" name="DokRef"/>
          <p:cNvSpPr txBox="1"/>
          <p:nvPr/>
        </p:nvSpPr>
        <p:spPr>
          <a:xfrm>
            <a:off x="0" y="5996226"/>
            <a:ext cx="169277" cy="861774"/>
          </a:xfrm>
          <a:prstGeom prst="rect">
            <a:avLst/>
          </a:prstGeom>
          <a:noFill/>
        </p:spPr>
        <p:txBody>
          <a:bodyPr vert="vert270" lIns="0" bIns="190500">
            <a:spAutoFit/>
          </a:bodyPr>
          <a:lstStyle/>
          <a:p>
            <a:pPr>
              <a:defRPr/>
            </a:pPr>
            <a:r>
              <a:rPr lang="en-GB" sz="500">
                <a:solidFill>
                  <a:srgbClr val="898989"/>
                </a:solidFill>
              </a:rPr>
              <a:t>6191560-v1</a:t>
            </a:r>
          </a:p>
        </p:txBody>
      </p:sp>
      <p:sp>
        <p:nvSpPr>
          <p:cNvPr id="28" name="DokRef"/>
          <p:cNvSpPr txBox="1"/>
          <p:nvPr/>
        </p:nvSpPr>
        <p:spPr>
          <a:xfrm>
            <a:off x="0" y="5996226"/>
            <a:ext cx="169277" cy="861774"/>
          </a:xfrm>
          <a:prstGeom prst="rect">
            <a:avLst/>
          </a:prstGeom>
          <a:noFill/>
        </p:spPr>
        <p:txBody>
          <a:bodyPr vert="vert270" lIns="0" bIns="190500">
            <a:spAutoFit/>
          </a:bodyPr>
          <a:lstStyle/>
          <a:p>
            <a:pPr>
              <a:defRPr/>
            </a:pPr>
            <a:r>
              <a:rPr lang="en-GB" sz="500">
                <a:solidFill>
                  <a:srgbClr val="898989"/>
                </a:solidFill>
              </a:rPr>
              <a:t>6191560-v1</a:t>
            </a:r>
          </a:p>
        </p:txBody>
      </p:sp>
      <p:sp>
        <p:nvSpPr>
          <p:cNvPr id="29" name="DokRef"/>
          <p:cNvSpPr txBox="1"/>
          <p:nvPr/>
        </p:nvSpPr>
        <p:spPr>
          <a:xfrm>
            <a:off x="0" y="5996226"/>
            <a:ext cx="169277" cy="861774"/>
          </a:xfrm>
          <a:prstGeom prst="rect">
            <a:avLst/>
          </a:prstGeom>
          <a:noFill/>
        </p:spPr>
        <p:txBody>
          <a:bodyPr vert="vert270" lIns="0" bIns="190500">
            <a:spAutoFit/>
          </a:bodyPr>
          <a:lstStyle/>
          <a:p>
            <a:pPr>
              <a:defRPr/>
            </a:pPr>
            <a:r>
              <a:rPr lang="en-GB" sz="500">
                <a:solidFill>
                  <a:srgbClr val="898989"/>
                </a:solidFill>
              </a:rPr>
              <a:t>6191560-v1</a:t>
            </a:r>
          </a:p>
        </p:txBody>
      </p:sp>
      <p:sp>
        <p:nvSpPr>
          <p:cNvPr id="30" name="DokRef"/>
          <p:cNvSpPr txBox="1"/>
          <p:nvPr/>
        </p:nvSpPr>
        <p:spPr>
          <a:xfrm>
            <a:off x="0" y="5996226"/>
            <a:ext cx="169277" cy="861774"/>
          </a:xfrm>
          <a:prstGeom prst="rect">
            <a:avLst/>
          </a:prstGeom>
          <a:noFill/>
        </p:spPr>
        <p:txBody>
          <a:bodyPr vert="vert270" lIns="0" bIns="190500">
            <a:spAutoFit/>
          </a:bodyPr>
          <a:lstStyle/>
          <a:p>
            <a:pPr>
              <a:defRPr/>
            </a:pPr>
            <a:r>
              <a:rPr lang="en-GB" sz="500">
                <a:solidFill>
                  <a:srgbClr val="898989"/>
                </a:solidFill>
              </a:rPr>
              <a:t>6191560-v1</a:t>
            </a:r>
          </a:p>
        </p:txBody>
      </p:sp>
      <p:sp>
        <p:nvSpPr>
          <p:cNvPr id="31" name="DokRef"/>
          <p:cNvSpPr txBox="1"/>
          <p:nvPr/>
        </p:nvSpPr>
        <p:spPr>
          <a:xfrm>
            <a:off x="0" y="5996226"/>
            <a:ext cx="169277" cy="861774"/>
          </a:xfrm>
          <a:prstGeom prst="rect">
            <a:avLst/>
          </a:prstGeom>
          <a:noFill/>
        </p:spPr>
        <p:txBody>
          <a:bodyPr vert="vert270" lIns="0" bIns="190500">
            <a:spAutoFit/>
          </a:bodyPr>
          <a:lstStyle/>
          <a:p>
            <a:pPr>
              <a:defRPr/>
            </a:pPr>
            <a:r>
              <a:rPr lang="en-GB" sz="500">
                <a:solidFill>
                  <a:srgbClr val="898989"/>
                </a:solidFill>
              </a:rPr>
              <a:t>6191560-v1</a:t>
            </a:r>
          </a:p>
        </p:txBody>
      </p:sp>
      <p:sp>
        <p:nvSpPr>
          <p:cNvPr id="9216" name="DokRef"/>
          <p:cNvSpPr txBox="1"/>
          <p:nvPr/>
        </p:nvSpPr>
        <p:spPr>
          <a:xfrm>
            <a:off x="0" y="5996226"/>
            <a:ext cx="169277" cy="861774"/>
          </a:xfrm>
          <a:prstGeom prst="rect">
            <a:avLst/>
          </a:prstGeom>
          <a:noFill/>
        </p:spPr>
        <p:txBody>
          <a:bodyPr vert="vert270" lIns="0" bIns="190500">
            <a:spAutoFit/>
          </a:bodyPr>
          <a:lstStyle/>
          <a:p>
            <a:pPr>
              <a:defRPr/>
            </a:pPr>
            <a:r>
              <a:rPr lang="en-GB" sz="500">
                <a:solidFill>
                  <a:srgbClr val="898989"/>
                </a:solidFill>
              </a:rPr>
              <a:t>6191560-v1</a:t>
            </a:r>
          </a:p>
        </p:txBody>
      </p:sp>
      <p:sp>
        <p:nvSpPr>
          <p:cNvPr id="36" name="Cube 35"/>
          <p:cNvSpPr/>
          <p:nvPr/>
        </p:nvSpPr>
        <p:spPr>
          <a:xfrm>
            <a:off x="5619750" y="1397000"/>
            <a:ext cx="1577975" cy="2227263"/>
          </a:xfrm>
          <a:prstGeom prst="cub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sv-SE" dirty="0"/>
              <a:t>Till-gångar</a:t>
            </a:r>
          </a:p>
        </p:txBody>
      </p:sp>
      <p:sp>
        <p:nvSpPr>
          <p:cNvPr id="37" name="Cube 36"/>
          <p:cNvSpPr/>
          <p:nvPr/>
        </p:nvSpPr>
        <p:spPr>
          <a:xfrm>
            <a:off x="7248525" y="2335213"/>
            <a:ext cx="1539875" cy="1314450"/>
          </a:xfrm>
          <a:prstGeom prst="cub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sv-SE" dirty="0"/>
              <a:t>Skulder</a:t>
            </a:r>
          </a:p>
        </p:txBody>
      </p:sp>
      <p:sp>
        <p:nvSpPr>
          <p:cNvPr id="38" name="Cube 37"/>
          <p:cNvSpPr/>
          <p:nvPr/>
        </p:nvSpPr>
        <p:spPr>
          <a:xfrm>
            <a:off x="7248525" y="1397000"/>
            <a:ext cx="1514475" cy="1239838"/>
          </a:xfrm>
          <a:prstGeom prst="cub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sv-SE" dirty="0"/>
              <a:t>EK</a:t>
            </a:r>
          </a:p>
        </p:txBody>
      </p:sp>
      <p:sp>
        <p:nvSpPr>
          <p:cNvPr id="9217" name="Platshållare för datum 9216"/>
          <p:cNvSpPr>
            <a:spLocks noGrp="1"/>
          </p:cNvSpPr>
          <p:nvPr>
            <p:ph type="dt" sz="quarter" idx="10"/>
          </p:nvPr>
        </p:nvSpPr>
        <p:spPr/>
        <p:txBody>
          <a:bodyPr/>
          <a:lstStyle/>
          <a:p>
            <a:pPr>
              <a:defRPr/>
            </a:pPr>
            <a:fld id="{E1A48FFC-92E1-4675-BE1A-19339553995A}" type="datetime1">
              <a:rPr lang="sv-SE" smtClean="0"/>
              <a:pPr>
                <a:defRPr/>
              </a:pPr>
              <a:t>2025-07-29</a:t>
            </a:fld>
            <a:endParaRPr lang="sv-SE" dirty="0"/>
          </a:p>
        </p:txBody>
      </p:sp>
      <p:sp>
        <p:nvSpPr>
          <p:cNvPr id="9218" name="Platshållare för bildnummer 9217"/>
          <p:cNvSpPr>
            <a:spLocks noGrp="1"/>
          </p:cNvSpPr>
          <p:nvPr>
            <p:ph type="sldNum" sz="quarter" idx="12"/>
          </p:nvPr>
        </p:nvSpPr>
        <p:spPr/>
        <p:txBody>
          <a:bodyPr/>
          <a:lstStyle/>
          <a:p>
            <a:pPr>
              <a:defRPr/>
            </a:pPr>
            <a:fld id="{9119781C-C900-415A-B04E-A4BE8F00FA7D}" type="slidenum">
              <a:rPr lang="en-US" smtClean="0"/>
              <a:pPr>
                <a:defRPr/>
              </a:pPr>
              <a:t>45</a:t>
            </a:fld>
            <a:endParaRPr lang="en-US"/>
          </a:p>
        </p:txBody>
      </p:sp>
      <p:sp>
        <p:nvSpPr>
          <p:cNvPr id="23" name="DokRef"/>
          <p:cNvSpPr txBox="1"/>
          <p:nvPr/>
        </p:nvSpPr>
        <p:spPr>
          <a:xfrm>
            <a:off x="0" y="6284445"/>
            <a:ext cx="165430" cy="573555"/>
          </a:xfrm>
          <a:prstGeom prst="rect">
            <a:avLst/>
          </a:prstGeom>
          <a:noFill/>
        </p:spPr>
        <p:txBody>
          <a:bodyPr vert="vert270" wrap="none" lIns="0" bIns="190500" rtlCol="0">
            <a:spAutoFit/>
          </a:bodyPr>
          <a:lstStyle/>
          <a:p>
            <a:pPr>
              <a:lnSpc>
                <a:spcPct val="95000"/>
              </a:lnSpc>
              <a:spcBef>
                <a:spcPts val="1200"/>
              </a:spcBef>
            </a:pPr>
            <a:r>
              <a:rPr lang="sv-SE" sz="500">
                <a:solidFill>
                  <a:srgbClr val="898989"/>
                </a:solidFill>
              </a:rPr>
              <a:t>7192738-v2</a:t>
            </a:r>
            <a:endParaRPr lang="sv-SE" sz="500" dirty="0" err="1">
              <a:solidFill>
                <a:srgbClr val="898989"/>
              </a:solidFill>
            </a:endParaRPr>
          </a:p>
        </p:txBody>
      </p:sp>
    </p:spTree>
    <p:extLst>
      <p:ext uri="{BB962C8B-B14F-4D97-AF65-F5344CB8AC3E}">
        <p14:creationId xmlns:p14="http://schemas.microsoft.com/office/powerpoint/2010/main" val="49068139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9222">
                                            <p:txEl>
                                              <p:pRg st="3" end="3"/>
                                            </p:txEl>
                                          </p:spTgt>
                                        </p:tgtEl>
                                        <p:attrNameLst>
                                          <p:attrName>style.visibility</p:attrName>
                                        </p:attrNameLst>
                                      </p:cBhvr>
                                      <p:to>
                                        <p:strVal val="visible"/>
                                      </p:to>
                                    </p:set>
                                    <p:animEffect transition="in" filter="fade">
                                      <p:cBhvr>
                                        <p:cTn id="7" dur="1000"/>
                                        <p:tgtEl>
                                          <p:spTgt spid="9222">
                                            <p:txEl>
                                              <p:pRg st="3" end="3"/>
                                            </p:txEl>
                                          </p:spTgt>
                                        </p:tgtEl>
                                      </p:cBhvr>
                                    </p:animEffect>
                                    <p:anim calcmode="lin" valueType="num">
                                      <p:cBhvr>
                                        <p:cTn id="8" dur="1000" fill="hold"/>
                                        <p:tgtEl>
                                          <p:spTgt spid="9222">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9222">
                                            <p:txEl>
                                              <p:pRg st="3" end="3"/>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9222">
                                            <p:txEl>
                                              <p:pRg st="4" end="4"/>
                                            </p:txEl>
                                          </p:spTgt>
                                        </p:tgtEl>
                                        <p:attrNameLst>
                                          <p:attrName>style.visibility</p:attrName>
                                        </p:attrNameLst>
                                      </p:cBhvr>
                                      <p:to>
                                        <p:strVal val="visible"/>
                                      </p:to>
                                    </p:set>
                                    <p:animEffect transition="in" filter="fade">
                                      <p:cBhvr>
                                        <p:cTn id="12" dur="1000"/>
                                        <p:tgtEl>
                                          <p:spTgt spid="9222">
                                            <p:txEl>
                                              <p:pRg st="4" end="4"/>
                                            </p:txEl>
                                          </p:spTgt>
                                        </p:tgtEl>
                                      </p:cBhvr>
                                    </p:animEffect>
                                    <p:anim calcmode="lin" valueType="num">
                                      <p:cBhvr>
                                        <p:cTn id="13" dur="1000" fill="hold"/>
                                        <p:tgtEl>
                                          <p:spTgt spid="9222">
                                            <p:txEl>
                                              <p:pRg st="4" end="4"/>
                                            </p:txEl>
                                          </p:spTgt>
                                        </p:tgtEl>
                                        <p:attrNameLst>
                                          <p:attrName>ppt_x</p:attrName>
                                        </p:attrNameLst>
                                      </p:cBhvr>
                                      <p:tavLst>
                                        <p:tav tm="0">
                                          <p:val>
                                            <p:strVal val="#ppt_x"/>
                                          </p:val>
                                        </p:tav>
                                        <p:tav tm="100000">
                                          <p:val>
                                            <p:strVal val="#ppt_x"/>
                                          </p:val>
                                        </p:tav>
                                      </p:tavLst>
                                    </p:anim>
                                    <p:anim calcmode="lin" valueType="num">
                                      <p:cBhvr>
                                        <p:cTn id="14" dur="1000" fill="hold"/>
                                        <p:tgtEl>
                                          <p:spTgt spid="9222">
                                            <p:txEl>
                                              <p:pRg st="4" end="4"/>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9222">
                                            <p:txEl>
                                              <p:pRg st="5" end="5"/>
                                            </p:txEl>
                                          </p:spTgt>
                                        </p:tgtEl>
                                        <p:attrNameLst>
                                          <p:attrName>style.visibility</p:attrName>
                                        </p:attrNameLst>
                                      </p:cBhvr>
                                      <p:to>
                                        <p:strVal val="visible"/>
                                      </p:to>
                                    </p:set>
                                    <p:animEffect transition="in" filter="fade">
                                      <p:cBhvr>
                                        <p:cTn id="17" dur="1000"/>
                                        <p:tgtEl>
                                          <p:spTgt spid="9222">
                                            <p:txEl>
                                              <p:pRg st="5" end="5"/>
                                            </p:txEl>
                                          </p:spTgt>
                                        </p:tgtEl>
                                      </p:cBhvr>
                                    </p:animEffect>
                                    <p:anim calcmode="lin" valueType="num">
                                      <p:cBhvr>
                                        <p:cTn id="18" dur="1000" fill="hold"/>
                                        <p:tgtEl>
                                          <p:spTgt spid="9222">
                                            <p:txEl>
                                              <p:pRg st="5" end="5"/>
                                            </p:txEl>
                                          </p:spTgt>
                                        </p:tgtEl>
                                        <p:attrNameLst>
                                          <p:attrName>ppt_x</p:attrName>
                                        </p:attrNameLst>
                                      </p:cBhvr>
                                      <p:tavLst>
                                        <p:tav tm="0">
                                          <p:val>
                                            <p:strVal val="#ppt_x"/>
                                          </p:val>
                                        </p:tav>
                                        <p:tav tm="100000">
                                          <p:val>
                                            <p:strVal val="#ppt_x"/>
                                          </p:val>
                                        </p:tav>
                                      </p:tavLst>
                                    </p:anim>
                                    <p:anim calcmode="lin" valueType="num">
                                      <p:cBhvr>
                                        <p:cTn id="19" dur="1000" fill="hold"/>
                                        <p:tgtEl>
                                          <p:spTgt spid="9222">
                                            <p:txEl>
                                              <p:pRg st="5" end="5"/>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9222">
                                            <p:txEl>
                                              <p:pRg st="6" end="6"/>
                                            </p:txEl>
                                          </p:spTgt>
                                        </p:tgtEl>
                                        <p:attrNameLst>
                                          <p:attrName>style.visibility</p:attrName>
                                        </p:attrNameLst>
                                      </p:cBhvr>
                                      <p:to>
                                        <p:strVal val="visible"/>
                                      </p:to>
                                    </p:set>
                                    <p:animEffect transition="in" filter="fade">
                                      <p:cBhvr>
                                        <p:cTn id="22" dur="1000"/>
                                        <p:tgtEl>
                                          <p:spTgt spid="9222">
                                            <p:txEl>
                                              <p:pRg st="6" end="6"/>
                                            </p:txEl>
                                          </p:spTgt>
                                        </p:tgtEl>
                                      </p:cBhvr>
                                    </p:animEffect>
                                    <p:anim calcmode="lin" valueType="num">
                                      <p:cBhvr>
                                        <p:cTn id="23" dur="1000" fill="hold"/>
                                        <p:tgtEl>
                                          <p:spTgt spid="9222">
                                            <p:txEl>
                                              <p:pRg st="6" end="6"/>
                                            </p:txEl>
                                          </p:spTgt>
                                        </p:tgtEl>
                                        <p:attrNameLst>
                                          <p:attrName>ppt_x</p:attrName>
                                        </p:attrNameLst>
                                      </p:cBhvr>
                                      <p:tavLst>
                                        <p:tav tm="0">
                                          <p:val>
                                            <p:strVal val="#ppt_x"/>
                                          </p:val>
                                        </p:tav>
                                        <p:tav tm="100000">
                                          <p:val>
                                            <p:strVal val="#ppt_x"/>
                                          </p:val>
                                        </p:tav>
                                      </p:tavLst>
                                    </p:anim>
                                    <p:anim calcmode="lin" valueType="num">
                                      <p:cBhvr>
                                        <p:cTn id="24" dur="1000" fill="hold"/>
                                        <p:tgtEl>
                                          <p:spTgt spid="9222">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9222">
                                            <p:txEl>
                                              <p:pRg st="9" end="9"/>
                                            </p:txEl>
                                          </p:spTgt>
                                        </p:tgtEl>
                                        <p:attrNameLst>
                                          <p:attrName>style.visibility</p:attrName>
                                        </p:attrNameLst>
                                      </p:cBhvr>
                                      <p:to>
                                        <p:strVal val="visible"/>
                                      </p:to>
                                    </p:set>
                                    <p:anim calcmode="lin" valueType="num">
                                      <p:cBhvr additive="base">
                                        <p:cTn id="29" dur="500" fill="hold"/>
                                        <p:tgtEl>
                                          <p:spTgt spid="9222">
                                            <p:txEl>
                                              <p:pRg st="9" end="9"/>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922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9222">
                                            <p:txEl>
                                              <p:pRg st="11" end="11"/>
                                            </p:txEl>
                                          </p:spTgt>
                                        </p:tgtEl>
                                        <p:attrNameLst>
                                          <p:attrName>style.visibility</p:attrName>
                                        </p:attrNameLst>
                                      </p:cBhvr>
                                      <p:to>
                                        <p:strVal val="visible"/>
                                      </p:to>
                                    </p:set>
                                    <p:anim calcmode="lin" valueType="num">
                                      <p:cBhvr additive="base">
                                        <p:cTn id="35" dur="500" fill="hold"/>
                                        <p:tgtEl>
                                          <p:spTgt spid="9222">
                                            <p:txEl>
                                              <p:pRg st="11" end="11"/>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9222">
                                            <p:txEl>
                                              <p:pRg st="11" end="11"/>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9222">
                                            <p:txEl>
                                              <p:pRg st="13" end="13"/>
                                            </p:txEl>
                                          </p:spTgt>
                                        </p:tgtEl>
                                        <p:attrNameLst>
                                          <p:attrName>style.visibility</p:attrName>
                                        </p:attrNameLst>
                                      </p:cBhvr>
                                      <p:to>
                                        <p:strVal val="visible"/>
                                      </p:to>
                                    </p:set>
                                    <p:anim calcmode="lin" valueType="num">
                                      <p:cBhvr additive="base">
                                        <p:cTn id="39" dur="500" fill="hold"/>
                                        <p:tgtEl>
                                          <p:spTgt spid="9222">
                                            <p:txEl>
                                              <p:pRg st="13" end="13"/>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9222">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z="2400" dirty="0"/>
              <a:t>Solvenskapitalkraven</a:t>
            </a:r>
          </a:p>
        </p:txBody>
      </p:sp>
      <p:sp>
        <p:nvSpPr>
          <p:cNvPr id="4" name="Date Placeholder 3"/>
          <p:cNvSpPr>
            <a:spLocks noGrp="1"/>
          </p:cNvSpPr>
          <p:nvPr>
            <p:ph type="dt" sz="half" idx="10"/>
          </p:nvPr>
        </p:nvSpPr>
        <p:spPr/>
        <p:txBody>
          <a:bodyPr/>
          <a:lstStyle/>
          <a:p>
            <a:pPr>
              <a:defRPr/>
            </a:pPr>
            <a:fld id="{189D15A2-BFCC-42A8-B507-20B1B623C3B5}" type="datetime1">
              <a:rPr lang="sv-SE" smtClean="0"/>
              <a:pPr>
                <a:defRPr/>
              </a:pPr>
              <a:t>2025-07-29</a:t>
            </a:fld>
            <a:endParaRPr lang="sv-SE" dirty="0"/>
          </a:p>
        </p:txBody>
      </p:sp>
      <p:sp>
        <p:nvSpPr>
          <p:cNvPr id="5" name="Footer Placeholder 4"/>
          <p:cNvSpPr>
            <a:spLocks noGrp="1"/>
          </p:cNvSpPr>
          <p:nvPr>
            <p:ph type="ftr" sz="quarter" idx="11"/>
          </p:nvPr>
        </p:nvSpPr>
        <p:spPr/>
        <p:txBody>
          <a:bodyPr/>
          <a:lstStyle/>
          <a:p>
            <a:pPr>
              <a:defRPr/>
            </a:pPr>
            <a:r>
              <a:rPr lang="en-US"/>
              <a:t>Huvudrubrik</a:t>
            </a:r>
            <a:endParaRPr lang="en-US" dirty="0"/>
          </a:p>
        </p:txBody>
      </p:sp>
      <p:sp>
        <p:nvSpPr>
          <p:cNvPr id="6" name="Slide Number Placeholder 5"/>
          <p:cNvSpPr>
            <a:spLocks noGrp="1"/>
          </p:cNvSpPr>
          <p:nvPr>
            <p:ph type="sldNum" sz="quarter" idx="12"/>
          </p:nvPr>
        </p:nvSpPr>
        <p:spPr/>
        <p:txBody>
          <a:bodyPr/>
          <a:lstStyle/>
          <a:p>
            <a:pPr>
              <a:defRPr/>
            </a:pPr>
            <a:fld id="{B65DDF53-F994-418E-9AA9-9FC70935F179}" type="slidenum">
              <a:rPr lang="en-US" smtClean="0"/>
              <a:pPr>
                <a:defRPr/>
              </a:pPr>
              <a:t>46</a:t>
            </a:fld>
            <a:endParaRPr lang="en-US"/>
          </a:p>
        </p:txBody>
      </p:sp>
      <p:sp>
        <p:nvSpPr>
          <p:cNvPr id="7" name="DokRef"/>
          <p:cNvSpPr txBox="1"/>
          <p:nvPr/>
        </p:nvSpPr>
        <p:spPr>
          <a:xfrm>
            <a:off x="0" y="5996226"/>
            <a:ext cx="169277" cy="861774"/>
          </a:xfrm>
          <a:prstGeom prst="rect">
            <a:avLst/>
          </a:prstGeom>
          <a:noFill/>
        </p:spPr>
        <p:txBody>
          <a:bodyPr vert="vert270" lIns="0" bIns="190500" rtlCol="0">
            <a:spAutoFit/>
          </a:bodyPr>
          <a:lstStyle/>
          <a:p>
            <a:endParaRPr lang="sv-SE" sz="500">
              <a:solidFill>
                <a:srgbClr val="898989"/>
              </a:solidFill>
            </a:endParaRPr>
          </a:p>
        </p:txBody>
      </p:sp>
      <p:sp>
        <p:nvSpPr>
          <p:cNvPr id="12" name="Content Placeholder 2"/>
          <p:cNvSpPr txBox="1">
            <a:spLocks/>
          </p:cNvSpPr>
          <p:nvPr/>
        </p:nvSpPr>
        <p:spPr bwMode="auto">
          <a:xfrm>
            <a:off x="2628068" y="1070591"/>
            <a:ext cx="1500049" cy="1699242"/>
          </a:xfrm>
          <a:prstGeom prst="rect">
            <a:avLst/>
          </a:prstGeom>
          <a:solidFill>
            <a:srgbClr val="92D050">
              <a:alpha val="5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lvl1pPr marL="209550" indent="-209550" algn="l" rtl="0" eaLnBrk="0" fontAlgn="base" hangingPunct="0">
              <a:lnSpc>
                <a:spcPts val="2000"/>
              </a:lnSpc>
              <a:spcBef>
                <a:spcPct val="0"/>
              </a:spcBef>
              <a:spcAft>
                <a:spcPct val="0"/>
              </a:spcAft>
              <a:buChar char="•"/>
              <a:defRPr sz="1700">
                <a:solidFill>
                  <a:schemeClr val="lt1"/>
                </a:solidFill>
                <a:latin typeface="+mn-lt"/>
                <a:ea typeface="+mn-ea"/>
                <a:cs typeface="+mn-cs"/>
              </a:defRPr>
            </a:lvl1pPr>
            <a:lvl2pPr marL="600075" indent="-142875" algn="l" rtl="0" eaLnBrk="0" fontAlgn="base" hangingPunct="0">
              <a:lnSpc>
                <a:spcPts val="1600"/>
              </a:lnSpc>
              <a:spcBef>
                <a:spcPct val="0"/>
              </a:spcBef>
              <a:spcAft>
                <a:spcPct val="0"/>
              </a:spcAft>
              <a:buChar char="–"/>
              <a:defRPr sz="1400">
                <a:solidFill>
                  <a:schemeClr val="lt1"/>
                </a:solidFill>
                <a:latin typeface="+mn-lt"/>
                <a:ea typeface="+mn-ea"/>
                <a:cs typeface="+mn-cs"/>
              </a:defRPr>
            </a:lvl2pPr>
            <a:lvl3pPr marL="1028700" indent="-114300" algn="l" rtl="0" eaLnBrk="0" fontAlgn="base" hangingPunct="0">
              <a:lnSpc>
                <a:spcPts val="1600"/>
              </a:lnSpc>
              <a:spcBef>
                <a:spcPct val="0"/>
              </a:spcBef>
              <a:spcAft>
                <a:spcPct val="0"/>
              </a:spcAft>
              <a:buChar char="•"/>
              <a:defRPr sz="1400">
                <a:solidFill>
                  <a:schemeClr val="lt1"/>
                </a:solidFill>
                <a:latin typeface="+mn-lt"/>
                <a:ea typeface="+mn-ea"/>
                <a:cs typeface="+mn-cs"/>
              </a:defRPr>
            </a:lvl3pPr>
            <a:lvl4pPr marL="1447800" indent="-76200" algn="l" rtl="0" eaLnBrk="0" fontAlgn="base" hangingPunct="0">
              <a:lnSpc>
                <a:spcPts val="1600"/>
              </a:lnSpc>
              <a:spcBef>
                <a:spcPct val="0"/>
              </a:spcBef>
              <a:spcAft>
                <a:spcPct val="0"/>
              </a:spcAft>
              <a:buChar char="–"/>
              <a:defRPr sz="1400">
                <a:solidFill>
                  <a:schemeClr val="lt1"/>
                </a:solidFill>
                <a:latin typeface="+mn-lt"/>
                <a:ea typeface="+mn-ea"/>
                <a:cs typeface="+mn-cs"/>
              </a:defRPr>
            </a:lvl4pPr>
            <a:lvl5pPr marL="1905000" indent="-76200" algn="l" rtl="0" eaLnBrk="0" fontAlgn="base" hangingPunct="0">
              <a:lnSpc>
                <a:spcPts val="1600"/>
              </a:lnSpc>
              <a:spcBef>
                <a:spcPct val="0"/>
              </a:spcBef>
              <a:spcAft>
                <a:spcPct val="0"/>
              </a:spcAft>
              <a:buChar char="»"/>
              <a:defRPr sz="1400">
                <a:solidFill>
                  <a:schemeClr val="lt1"/>
                </a:solidFill>
                <a:latin typeface="+mn-lt"/>
                <a:ea typeface="+mn-ea"/>
                <a:cs typeface="+mn-cs"/>
              </a:defRPr>
            </a:lvl5pPr>
            <a:lvl6pPr marL="2362200" indent="-76200" algn="l" rtl="0" fontAlgn="base">
              <a:lnSpc>
                <a:spcPts val="1600"/>
              </a:lnSpc>
              <a:spcBef>
                <a:spcPct val="0"/>
              </a:spcBef>
              <a:spcAft>
                <a:spcPct val="0"/>
              </a:spcAft>
              <a:buChar char="»"/>
              <a:defRPr sz="1400">
                <a:solidFill>
                  <a:schemeClr val="lt1"/>
                </a:solidFill>
                <a:latin typeface="+mn-lt"/>
                <a:ea typeface="+mn-ea"/>
                <a:cs typeface="+mn-cs"/>
              </a:defRPr>
            </a:lvl6pPr>
            <a:lvl7pPr marL="2819400" indent="-76200" algn="l" rtl="0" fontAlgn="base">
              <a:lnSpc>
                <a:spcPts val="1600"/>
              </a:lnSpc>
              <a:spcBef>
                <a:spcPct val="0"/>
              </a:spcBef>
              <a:spcAft>
                <a:spcPct val="0"/>
              </a:spcAft>
              <a:buChar char="»"/>
              <a:defRPr sz="1400">
                <a:solidFill>
                  <a:schemeClr val="lt1"/>
                </a:solidFill>
                <a:latin typeface="+mn-lt"/>
                <a:ea typeface="+mn-ea"/>
                <a:cs typeface="+mn-cs"/>
              </a:defRPr>
            </a:lvl7pPr>
            <a:lvl8pPr marL="3276600" indent="-76200" algn="l" rtl="0" fontAlgn="base">
              <a:lnSpc>
                <a:spcPts val="1600"/>
              </a:lnSpc>
              <a:spcBef>
                <a:spcPct val="0"/>
              </a:spcBef>
              <a:spcAft>
                <a:spcPct val="0"/>
              </a:spcAft>
              <a:buChar char="»"/>
              <a:defRPr sz="1400">
                <a:solidFill>
                  <a:schemeClr val="lt1"/>
                </a:solidFill>
                <a:latin typeface="+mn-lt"/>
                <a:ea typeface="+mn-ea"/>
                <a:cs typeface="+mn-cs"/>
              </a:defRPr>
            </a:lvl8pPr>
            <a:lvl9pPr marL="3733800" indent="-76200" algn="l" rtl="0" fontAlgn="base">
              <a:lnSpc>
                <a:spcPts val="1600"/>
              </a:lnSpc>
              <a:spcBef>
                <a:spcPct val="0"/>
              </a:spcBef>
              <a:spcAft>
                <a:spcPct val="0"/>
              </a:spcAft>
              <a:buChar char="»"/>
              <a:defRPr sz="1400">
                <a:solidFill>
                  <a:schemeClr val="lt1"/>
                </a:solidFill>
                <a:latin typeface="+mn-lt"/>
                <a:ea typeface="+mn-ea"/>
                <a:cs typeface="+mn-cs"/>
              </a:defRPr>
            </a:lvl9pPr>
          </a:lstStyle>
          <a:p>
            <a:pPr marL="0" indent="0" algn="ctr">
              <a:buFontTx/>
              <a:buNone/>
            </a:pPr>
            <a:r>
              <a:rPr lang="sv-SE" sz="1400" b="1" kern="0" dirty="0">
                <a:solidFill>
                  <a:schemeClr val="tx1"/>
                </a:solidFill>
              </a:rPr>
              <a:t>Kapitalbas</a:t>
            </a:r>
          </a:p>
        </p:txBody>
      </p:sp>
      <p:sp>
        <p:nvSpPr>
          <p:cNvPr id="15" name="Right Brace 14"/>
          <p:cNvSpPr/>
          <p:nvPr/>
        </p:nvSpPr>
        <p:spPr>
          <a:xfrm>
            <a:off x="4145859" y="1305019"/>
            <a:ext cx="310718" cy="1429305"/>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a:p>
        </p:txBody>
      </p:sp>
      <p:sp>
        <p:nvSpPr>
          <p:cNvPr id="19" name="TextBox 18"/>
          <p:cNvSpPr txBox="1"/>
          <p:nvPr/>
        </p:nvSpPr>
        <p:spPr>
          <a:xfrm>
            <a:off x="4456577" y="1766658"/>
            <a:ext cx="1864324" cy="461665"/>
          </a:xfrm>
          <a:prstGeom prst="rect">
            <a:avLst/>
          </a:prstGeom>
          <a:noFill/>
        </p:spPr>
        <p:txBody>
          <a:bodyPr wrap="square" rtlCol="0">
            <a:spAutoFit/>
          </a:bodyPr>
          <a:lstStyle/>
          <a:p>
            <a:r>
              <a:rPr lang="sv-SE" sz="1200" dirty="0">
                <a:latin typeface="+mn-lt"/>
              </a:rPr>
              <a:t>Solvenskapital-</a:t>
            </a:r>
          </a:p>
          <a:p>
            <a:r>
              <a:rPr lang="sv-SE" sz="1200" dirty="0">
                <a:latin typeface="+mn-lt"/>
              </a:rPr>
              <a:t>Kravet – </a:t>
            </a:r>
            <a:r>
              <a:rPr lang="sv-SE" sz="1200" b="1" dirty="0">
                <a:latin typeface="+mn-lt"/>
              </a:rPr>
              <a:t>SCR</a:t>
            </a:r>
          </a:p>
        </p:txBody>
      </p:sp>
      <p:sp>
        <p:nvSpPr>
          <p:cNvPr id="20" name="Right Brace 19"/>
          <p:cNvSpPr/>
          <p:nvPr/>
        </p:nvSpPr>
        <p:spPr>
          <a:xfrm>
            <a:off x="5755815" y="1809242"/>
            <a:ext cx="206894" cy="951713"/>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a:p>
        </p:txBody>
      </p:sp>
      <p:sp>
        <p:nvSpPr>
          <p:cNvPr id="21" name="TextBox 20"/>
          <p:cNvSpPr txBox="1"/>
          <p:nvPr/>
        </p:nvSpPr>
        <p:spPr>
          <a:xfrm>
            <a:off x="5962709" y="2043348"/>
            <a:ext cx="1944223" cy="461665"/>
          </a:xfrm>
          <a:prstGeom prst="rect">
            <a:avLst/>
          </a:prstGeom>
          <a:noFill/>
        </p:spPr>
        <p:txBody>
          <a:bodyPr wrap="square" rtlCol="0">
            <a:spAutoFit/>
          </a:bodyPr>
          <a:lstStyle/>
          <a:p>
            <a:r>
              <a:rPr lang="sv-SE" sz="1200" dirty="0">
                <a:latin typeface="+mn-lt"/>
              </a:rPr>
              <a:t>Minimikapital-</a:t>
            </a:r>
          </a:p>
          <a:p>
            <a:r>
              <a:rPr lang="sv-SE" sz="1200" dirty="0">
                <a:latin typeface="+mn-lt"/>
              </a:rPr>
              <a:t>kravet - </a:t>
            </a:r>
            <a:r>
              <a:rPr lang="sv-SE" sz="1200" b="1" dirty="0">
                <a:latin typeface="+mn-lt"/>
              </a:rPr>
              <a:t>MCR</a:t>
            </a:r>
          </a:p>
        </p:txBody>
      </p:sp>
      <p:sp>
        <p:nvSpPr>
          <p:cNvPr id="24" name="TextBox 23"/>
          <p:cNvSpPr txBox="1"/>
          <p:nvPr/>
        </p:nvSpPr>
        <p:spPr>
          <a:xfrm>
            <a:off x="4217715" y="3000941"/>
            <a:ext cx="4793942" cy="2862322"/>
          </a:xfrm>
          <a:prstGeom prst="rect">
            <a:avLst/>
          </a:prstGeom>
          <a:noFill/>
        </p:spPr>
        <p:txBody>
          <a:bodyPr wrap="square" rtlCol="0">
            <a:spAutoFit/>
          </a:bodyPr>
          <a:lstStyle/>
          <a:p>
            <a:endParaRPr lang="sv-SE" dirty="0">
              <a:latin typeface="+mn-lt"/>
            </a:endParaRPr>
          </a:p>
          <a:p>
            <a:r>
              <a:rPr lang="sv-SE" dirty="0">
                <a:latin typeface="+mn-lt"/>
              </a:rPr>
              <a:t>Ett försäkringsföretag ska ha en </a:t>
            </a:r>
            <a:r>
              <a:rPr lang="sv-SE" b="1" i="1" dirty="0">
                <a:latin typeface="+mn-lt"/>
              </a:rPr>
              <a:t>kapitalbas </a:t>
            </a:r>
            <a:r>
              <a:rPr lang="sv-SE" dirty="0">
                <a:latin typeface="+mn-lt"/>
              </a:rPr>
              <a:t>som minst uppgår till</a:t>
            </a:r>
          </a:p>
          <a:p>
            <a:endParaRPr lang="sv-SE" dirty="0">
              <a:latin typeface="+mn-lt"/>
            </a:endParaRPr>
          </a:p>
          <a:p>
            <a:pPr marL="285750" indent="-285750">
              <a:buFont typeface="Arial" panose="020B0604020202020204" pitchFamily="34" charset="0"/>
              <a:buChar char="•"/>
            </a:pPr>
            <a:r>
              <a:rPr lang="sv-SE" b="1" i="1" dirty="0">
                <a:latin typeface="+mn-lt"/>
              </a:rPr>
              <a:t>solvenskapitalkravet</a:t>
            </a:r>
            <a:r>
              <a:rPr lang="sv-SE" b="1" dirty="0">
                <a:latin typeface="+mn-lt"/>
              </a:rPr>
              <a:t> (SCR) </a:t>
            </a:r>
            <a:r>
              <a:rPr lang="sv-SE" dirty="0">
                <a:latin typeface="+mn-lt"/>
              </a:rPr>
              <a:t>eller det högre belopp som ska gälla efter beslut av Finansinspektionen om </a:t>
            </a:r>
            <a:r>
              <a:rPr lang="sv-SE" b="1" i="1" dirty="0">
                <a:latin typeface="+mn-lt"/>
              </a:rPr>
              <a:t>kapitaltillägg</a:t>
            </a:r>
            <a:r>
              <a:rPr lang="sv-SE" dirty="0">
                <a:latin typeface="+mn-lt"/>
              </a:rPr>
              <a:t>.</a:t>
            </a:r>
          </a:p>
          <a:p>
            <a:pPr marL="285750" indent="-285750">
              <a:buFont typeface="Arial" panose="020B0604020202020204" pitchFamily="34" charset="0"/>
              <a:buChar char="•"/>
            </a:pPr>
            <a:endParaRPr lang="sv-SE" dirty="0"/>
          </a:p>
          <a:p>
            <a:pPr marL="285750" indent="-285750">
              <a:buFont typeface="Arial" panose="020B0604020202020204" pitchFamily="34" charset="0"/>
              <a:buChar char="•"/>
            </a:pPr>
            <a:r>
              <a:rPr lang="sv-SE" dirty="0">
                <a:latin typeface="+mn-lt"/>
              </a:rPr>
              <a:t>Kapitalbasen får aldrig understiga  </a:t>
            </a:r>
            <a:r>
              <a:rPr lang="sv-SE" b="1" i="1" dirty="0">
                <a:latin typeface="+mn-lt"/>
              </a:rPr>
              <a:t>minimikapitalkravet</a:t>
            </a:r>
            <a:r>
              <a:rPr lang="sv-SE" b="1" dirty="0">
                <a:latin typeface="+mn-lt"/>
              </a:rPr>
              <a:t> (MCR)</a:t>
            </a:r>
          </a:p>
        </p:txBody>
      </p:sp>
      <p:sp>
        <p:nvSpPr>
          <p:cNvPr id="3" name="DokRef"/>
          <p:cNvSpPr txBox="1"/>
          <p:nvPr/>
        </p:nvSpPr>
        <p:spPr>
          <a:xfrm>
            <a:off x="0" y="5996226"/>
            <a:ext cx="169277" cy="861774"/>
          </a:xfrm>
          <a:prstGeom prst="rect">
            <a:avLst/>
          </a:prstGeom>
          <a:noFill/>
        </p:spPr>
        <p:txBody>
          <a:bodyPr vert="vert270" lIns="0" bIns="190500" rtlCol="0">
            <a:spAutoFit/>
          </a:bodyPr>
          <a:lstStyle/>
          <a:p>
            <a:r>
              <a:rPr lang="sv-SE" sz="500">
                <a:solidFill>
                  <a:srgbClr val="898989"/>
                </a:solidFill>
              </a:rPr>
              <a:t>6501863-v1</a:t>
            </a:r>
          </a:p>
        </p:txBody>
      </p:sp>
      <p:sp>
        <p:nvSpPr>
          <p:cNvPr id="8" name="DokRef"/>
          <p:cNvSpPr txBox="1"/>
          <p:nvPr/>
        </p:nvSpPr>
        <p:spPr>
          <a:xfrm>
            <a:off x="0" y="6050407"/>
            <a:ext cx="165430" cy="807593"/>
          </a:xfrm>
          <a:prstGeom prst="rect">
            <a:avLst/>
          </a:prstGeom>
          <a:noFill/>
        </p:spPr>
        <p:txBody>
          <a:bodyPr vert="vert270" wrap="none" lIns="0" bIns="190500" rtlCol="0">
            <a:spAutoFit/>
          </a:bodyPr>
          <a:lstStyle/>
          <a:p>
            <a:pPr>
              <a:lnSpc>
                <a:spcPct val="95000"/>
              </a:lnSpc>
              <a:spcBef>
                <a:spcPts val="1200"/>
              </a:spcBef>
            </a:pPr>
            <a:r>
              <a:rPr lang="en-GB" sz="500">
                <a:solidFill>
                  <a:srgbClr val="898989"/>
                </a:solidFill>
              </a:rPr>
              <a:t>SOLVENSREGLER</a:t>
            </a:r>
            <a:endParaRPr lang="en-GB" sz="500" dirty="0" err="1">
              <a:solidFill>
                <a:srgbClr val="898989"/>
              </a:solidFill>
            </a:endParaRPr>
          </a:p>
        </p:txBody>
      </p:sp>
      <p:sp>
        <p:nvSpPr>
          <p:cNvPr id="9" name="DokRef"/>
          <p:cNvSpPr txBox="1"/>
          <p:nvPr/>
        </p:nvSpPr>
        <p:spPr>
          <a:xfrm>
            <a:off x="0" y="5996226"/>
            <a:ext cx="169277" cy="861774"/>
          </a:xfrm>
          <a:prstGeom prst="rect">
            <a:avLst/>
          </a:prstGeom>
          <a:noFill/>
        </p:spPr>
        <p:txBody>
          <a:bodyPr vert="vert270" lIns="0" bIns="190500" rtlCol="0">
            <a:spAutoFit/>
          </a:bodyPr>
          <a:lstStyle/>
          <a:p>
            <a:r>
              <a:rPr lang="en-GB" sz="500">
                <a:solidFill>
                  <a:srgbClr val="898989"/>
                </a:solidFill>
              </a:rPr>
              <a:t>6831095-v1</a:t>
            </a:r>
          </a:p>
        </p:txBody>
      </p:sp>
      <p:sp>
        <p:nvSpPr>
          <p:cNvPr id="10" name="DokRef"/>
          <p:cNvSpPr txBox="1"/>
          <p:nvPr/>
        </p:nvSpPr>
        <p:spPr>
          <a:xfrm>
            <a:off x="0" y="6284445"/>
            <a:ext cx="165430" cy="573555"/>
          </a:xfrm>
          <a:prstGeom prst="rect">
            <a:avLst/>
          </a:prstGeom>
          <a:noFill/>
        </p:spPr>
        <p:txBody>
          <a:bodyPr vert="vert270" wrap="none" lIns="0" bIns="190500" rtlCol="0">
            <a:spAutoFit/>
          </a:bodyPr>
          <a:lstStyle/>
          <a:p>
            <a:pPr>
              <a:lnSpc>
                <a:spcPct val="95000"/>
              </a:lnSpc>
              <a:spcBef>
                <a:spcPts val="1200"/>
              </a:spcBef>
            </a:pPr>
            <a:r>
              <a:rPr lang="sv-SE" sz="500">
                <a:solidFill>
                  <a:srgbClr val="898989"/>
                </a:solidFill>
              </a:rPr>
              <a:t>7192738-v2</a:t>
            </a:r>
            <a:endParaRPr lang="sv-SE" sz="500" dirty="0" err="1">
              <a:solidFill>
                <a:srgbClr val="898989"/>
              </a:solidFill>
            </a:endParaRPr>
          </a:p>
        </p:txBody>
      </p:sp>
    </p:spTree>
    <p:extLst>
      <p:ext uri="{BB962C8B-B14F-4D97-AF65-F5344CB8AC3E}">
        <p14:creationId xmlns:p14="http://schemas.microsoft.com/office/powerpoint/2010/main" val="115784260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t>Kapitalbasens sammansättning</a:t>
            </a:r>
          </a:p>
        </p:txBody>
      </p:sp>
      <p:sp>
        <p:nvSpPr>
          <p:cNvPr id="4" name="Date Placeholder 3"/>
          <p:cNvSpPr>
            <a:spLocks noGrp="1"/>
          </p:cNvSpPr>
          <p:nvPr>
            <p:ph type="dt" sz="half" idx="10"/>
          </p:nvPr>
        </p:nvSpPr>
        <p:spPr/>
        <p:txBody>
          <a:bodyPr/>
          <a:lstStyle/>
          <a:p>
            <a:pPr>
              <a:defRPr/>
            </a:pPr>
            <a:fld id="{189D15A2-BFCC-42A8-B507-20B1B623C3B5}" type="datetime1">
              <a:rPr lang="sv-SE" smtClean="0"/>
              <a:pPr>
                <a:defRPr/>
              </a:pPr>
              <a:t>2025-07-29</a:t>
            </a:fld>
            <a:endParaRPr lang="sv-SE"/>
          </a:p>
        </p:txBody>
      </p:sp>
      <p:sp>
        <p:nvSpPr>
          <p:cNvPr id="5" name="Footer Placeholder 4"/>
          <p:cNvSpPr>
            <a:spLocks noGrp="1"/>
          </p:cNvSpPr>
          <p:nvPr>
            <p:ph type="ftr" sz="quarter" idx="11"/>
          </p:nvPr>
        </p:nvSpPr>
        <p:spPr/>
        <p:txBody>
          <a:bodyPr/>
          <a:lstStyle/>
          <a:p>
            <a:pPr>
              <a:defRPr/>
            </a:pPr>
            <a:r>
              <a:rPr lang="en-US"/>
              <a:t>Huvudrubrik</a:t>
            </a:r>
          </a:p>
        </p:txBody>
      </p:sp>
      <p:sp>
        <p:nvSpPr>
          <p:cNvPr id="6" name="Slide Number Placeholder 5"/>
          <p:cNvSpPr>
            <a:spLocks noGrp="1"/>
          </p:cNvSpPr>
          <p:nvPr>
            <p:ph type="sldNum" sz="quarter" idx="12"/>
          </p:nvPr>
        </p:nvSpPr>
        <p:spPr/>
        <p:txBody>
          <a:bodyPr/>
          <a:lstStyle/>
          <a:p>
            <a:pPr>
              <a:defRPr/>
            </a:pPr>
            <a:fld id="{B65DDF53-F994-418E-9AA9-9FC70935F179}" type="slidenum">
              <a:rPr lang="en-US" smtClean="0"/>
              <a:pPr>
                <a:defRPr/>
              </a:pPr>
              <a:t>47</a:t>
            </a:fld>
            <a:endParaRPr lang="en-US"/>
          </a:p>
        </p:txBody>
      </p:sp>
      <p:sp>
        <p:nvSpPr>
          <p:cNvPr id="7" name="Content Placeholder 2"/>
          <p:cNvSpPr>
            <a:spLocks noGrp="1"/>
          </p:cNvSpPr>
          <p:nvPr>
            <p:ph idx="1"/>
          </p:nvPr>
        </p:nvSpPr>
        <p:spPr>
          <a:xfrm>
            <a:off x="361950" y="1006475"/>
            <a:ext cx="4991100" cy="565150"/>
          </a:xfrm>
        </p:spPr>
        <p:txBody>
          <a:bodyPr/>
          <a:lstStyle/>
          <a:p>
            <a:endParaRPr lang="sv-SE" dirty="0"/>
          </a:p>
        </p:txBody>
      </p:sp>
      <p:grpSp>
        <p:nvGrpSpPr>
          <p:cNvPr id="21" name="Group 20"/>
          <p:cNvGrpSpPr/>
          <p:nvPr/>
        </p:nvGrpSpPr>
        <p:grpSpPr>
          <a:xfrm>
            <a:off x="5734050" y="1419226"/>
            <a:ext cx="1714500" cy="2890424"/>
            <a:chOff x="5553075" y="1435098"/>
            <a:chExt cx="1810801" cy="2890424"/>
          </a:xfrm>
        </p:grpSpPr>
        <p:sp>
          <p:nvSpPr>
            <p:cNvPr id="22" name="Freeform 21"/>
            <p:cNvSpPr/>
            <p:nvPr/>
          </p:nvSpPr>
          <p:spPr>
            <a:xfrm>
              <a:off x="5553075" y="3947700"/>
              <a:ext cx="1810800" cy="377822"/>
            </a:xfrm>
            <a:custGeom>
              <a:avLst/>
              <a:gdLst>
                <a:gd name="connsiteX0" fmla="*/ 0 w 2654878"/>
                <a:gd name="connsiteY0" fmla="*/ 153951 h 923690"/>
                <a:gd name="connsiteX1" fmla="*/ 153951 w 2654878"/>
                <a:gd name="connsiteY1" fmla="*/ 0 h 923690"/>
                <a:gd name="connsiteX2" fmla="*/ 2500927 w 2654878"/>
                <a:gd name="connsiteY2" fmla="*/ 0 h 923690"/>
                <a:gd name="connsiteX3" fmla="*/ 2654878 w 2654878"/>
                <a:gd name="connsiteY3" fmla="*/ 153951 h 923690"/>
                <a:gd name="connsiteX4" fmla="*/ 2654878 w 2654878"/>
                <a:gd name="connsiteY4" fmla="*/ 769739 h 923690"/>
                <a:gd name="connsiteX5" fmla="*/ 2500927 w 2654878"/>
                <a:gd name="connsiteY5" fmla="*/ 923690 h 923690"/>
                <a:gd name="connsiteX6" fmla="*/ 153951 w 2654878"/>
                <a:gd name="connsiteY6" fmla="*/ 923690 h 923690"/>
                <a:gd name="connsiteX7" fmla="*/ 0 w 2654878"/>
                <a:gd name="connsiteY7" fmla="*/ 769739 h 923690"/>
                <a:gd name="connsiteX8" fmla="*/ 0 w 2654878"/>
                <a:gd name="connsiteY8" fmla="*/ 153951 h 923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54878" h="923690">
                  <a:moveTo>
                    <a:pt x="0" y="153951"/>
                  </a:moveTo>
                  <a:cubicBezTo>
                    <a:pt x="0" y="68926"/>
                    <a:pt x="68926" y="0"/>
                    <a:pt x="153951" y="0"/>
                  </a:cubicBezTo>
                  <a:lnTo>
                    <a:pt x="2500927" y="0"/>
                  </a:lnTo>
                  <a:cubicBezTo>
                    <a:pt x="2585952" y="0"/>
                    <a:pt x="2654878" y="68926"/>
                    <a:pt x="2654878" y="153951"/>
                  </a:cubicBezTo>
                  <a:lnTo>
                    <a:pt x="2654878" y="769739"/>
                  </a:lnTo>
                  <a:cubicBezTo>
                    <a:pt x="2654878" y="854764"/>
                    <a:pt x="2585952" y="923690"/>
                    <a:pt x="2500927" y="923690"/>
                  </a:cubicBezTo>
                  <a:lnTo>
                    <a:pt x="153951" y="923690"/>
                  </a:lnTo>
                  <a:cubicBezTo>
                    <a:pt x="68926" y="923690"/>
                    <a:pt x="0" y="854764"/>
                    <a:pt x="0" y="769739"/>
                  </a:cubicBezTo>
                  <a:lnTo>
                    <a:pt x="0" y="153951"/>
                  </a:lnTo>
                  <a:close/>
                </a:path>
              </a:pathLst>
            </a:custGeom>
            <a:solidFill>
              <a:srgbClr val="C0147A">
                <a:alpha val="73000"/>
              </a:srgb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98431" tIns="98431" rIns="98431" bIns="98431" numCol="1" spcCol="1270" anchor="ctr" anchorCtr="0">
              <a:noAutofit/>
            </a:bodyPr>
            <a:lstStyle/>
            <a:p>
              <a:pPr lvl="0" algn="ctr" defTabSz="622300">
                <a:lnSpc>
                  <a:spcPct val="90000"/>
                </a:lnSpc>
                <a:spcBef>
                  <a:spcPct val="0"/>
                </a:spcBef>
                <a:spcAft>
                  <a:spcPct val="35000"/>
                </a:spcAft>
              </a:pPr>
              <a:r>
                <a:rPr lang="sv-SE" sz="1200" kern="1200" dirty="0">
                  <a:solidFill>
                    <a:schemeClr val="tx1"/>
                  </a:solidFill>
                </a:rPr>
                <a:t>Tilläggskapital</a:t>
              </a:r>
            </a:p>
          </p:txBody>
        </p:sp>
        <p:sp>
          <p:nvSpPr>
            <p:cNvPr id="23" name="Freeform 22"/>
            <p:cNvSpPr/>
            <p:nvPr/>
          </p:nvSpPr>
          <p:spPr>
            <a:xfrm>
              <a:off x="5553076" y="2349497"/>
              <a:ext cx="1810800" cy="1537725"/>
            </a:xfrm>
            <a:custGeom>
              <a:avLst/>
              <a:gdLst>
                <a:gd name="connsiteX0" fmla="*/ 0 w 2649696"/>
                <a:gd name="connsiteY0" fmla="*/ 317150 h 1902864"/>
                <a:gd name="connsiteX1" fmla="*/ 317150 w 2649696"/>
                <a:gd name="connsiteY1" fmla="*/ 0 h 1902864"/>
                <a:gd name="connsiteX2" fmla="*/ 2332546 w 2649696"/>
                <a:gd name="connsiteY2" fmla="*/ 0 h 1902864"/>
                <a:gd name="connsiteX3" fmla="*/ 2649696 w 2649696"/>
                <a:gd name="connsiteY3" fmla="*/ 317150 h 1902864"/>
                <a:gd name="connsiteX4" fmla="*/ 2649696 w 2649696"/>
                <a:gd name="connsiteY4" fmla="*/ 1585714 h 1902864"/>
                <a:gd name="connsiteX5" fmla="*/ 2332546 w 2649696"/>
                <a:gd name="connsiteY5" fmla="*/ 1902864 h 1902864"/>
                <a:gd name="connsiteX6" fmla="*/ 317150 w 2649696"/>
                <a:gd name="connsiteY6" fmla="*/ 1902864 h 1902864"/>
                <a:gd name="connsiteX7" fmla="*/ 0 w 2649696"/>
                <a:gd name="connsiteY7" fmla="*/ 1585714 h 1902864"/>
                <a:gd name="connsiteX8" fmla="*/ 0 w 2649696"/>
                <a:gd name="connsiteY8" fmla="*/ 317150 h 19028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49696" h="1902864">
                  <a:moveTo>
                    <a:pt x="0" y="317150"/>
                  </a:moveTo>
                  <a:cubicBezTo>
                    <a:pt x="0" y="141993"/>
                    <a:pt x="141993" y="0"/>
                    <a:pt x="317150" y="0"/>
                  </a:cubicBezTo>
                  <a:lnTo>
                    <a:pt x="2332546" y="0"/>
                  </a:lnTo>
                  <a:cubicBezTo>
                    <a:pt x="2507703" y="0"/>
                    <a:pt x="2649696" y="141993"/>
                    <a:pt x="2649696" y="317150"/>
                  </a:cubicBezTo>
                  <a:lnTo>
                    <a:pt x="2649696" y="1585714"/>
                  </a:lnTo>
                  <a:cubicBezTo>
                    <a:pt x="2649696" y="1760871"/>
                    <a:pt x="2507703" y="1902864"/>
                    <a:pt x="2332546" y="1902864"/>
                  </a:cubicBezTo>
                  <a:lnTo>
                    <a:pt x="317150" y="1902864"/>
                  </a:lnTo>
                  <a:cubicBezTo>
                    <a:pt x="141993" y="1902864"/>
                    <a:pt x="0" y="1760871"/>
                    <a:pt x="0" y="1585714"/>
                  </a:cubicBezTo>
                  <a:lnTo>
                    <a:pt x="0" y="317150"/>
                  </a:lnTo>
                  <a:close/>
                </a:path>
              </a:pathLst>
            </a:custGeom>
            <a:solidFill>
              <a:srgbClr val="C0147A">
                <a:alpha val="41000"/>
              </a:srgb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46230" tIns="146230" rIns="146230" bIns="146230" numCol="1" spcCol="1270" anchor="ctr" anchorCtr="0">
              <a:noAutofit/>
            </a:bodyPr>
            <a:lstStyle/>
            <a:p>
              <a:pPr lvl="0" algn="ctr" defTabSz="622300">
                <a:lnSpc>
                  <a:spcPct val="90000"/>
                </a:lnSpc>
                <a:spcBef>
                  <a:spcPct val="0"/>
                </a:spcBef>
                <a:spcAft>
                  <a:spcPct val="35000"/>
                </a:spcAft>
              </a:pPr>
              <a:r>
                <a:rPr lang="sv-SE" sz="1200" kern="1200" dirty="0">
                  <a:solidFill>
                    <a:schemeClr val="tx1"/>
                  </a:solidFill>
                </a:rPr>
                <a:t>Primärkapital</a:t>
              </a:r>
            </a:p>
          </p:txBody>
        </p:sp>
        <p:sp>
          <p:nvSpPr>
            <p:cNvPr id="24" name="Freeform 23"/>
            <p:cNvSpPr/>
            <p:nvPr/>
          </p:nvSpPr>
          <p:spPr>
            <a:xfrm>
              <a:off x="5553076" y="1435098"/>
              <a:ext cx="1810800" cy="723600"/>
            </a:xfrm>
            <a:custGeom>
              <a:avLst/>
              <a:gdLst>
                <a:gd name="connsiteX0" fmla="*/ 0 w 2649696"/>
                <a:gd name="connsiteY0" fmla="*/ 190754 h 1144499"/>
                <a:gd name="connsiteX1" fmla="*/ 190754 w 2649696"/>
                <a:gd name="connsiteY1" fmla="*/ 0 h 1144499"/>
                <a:gd name="connsiteX2" fmla="*/ 2458942 w 2649696"/>
                <a:gd name="connsiteY2" fmla="*/ 0 h 1144499"/>
                <a:gd name="connsiteX3" fmla="*/ 2649696 w 2649696"/>
                <a:gd name="connsiteY3" fmla="*/ 190754 h 1144499"/>
                <a:gd name="connsiteX4" fmla="*/ 2649696 w 2649696"/>
                <a:gd name="connsiteY4" fmla="*/ 953745 h 1144499"/>
                <a:gd name="connsiteX5" fmla="*/ 2458942 w 2649696"/>
                <a:gd name="connsiteY5" fmla="*/ 1144499 h 1144499"/>
                <a:gd name="connsiteX6" fmla="*/ 190754 w 2649696"/>
                <a:gd name="connsiteY6" fmla="*/ 1144499 h 1144499"/>
                <a:gd name="connsiteX7" fmla="*/ 0 w 2649696"/>
                <a:gd name="connsiteY7" fmla="*/ 953745 h 1144499"/>
                <a:gd name="connsiteX8" fmla="*/ 0 w 2649696"/>
                <a:gd name="connsiteY8" fmla="*/ 190754 h 11444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49696" h="1144499">
                  <a:moveTo>
                    <a:pt x="0" y="190754"/>
                  </a:moveTo>
                  <a:cubicBezTo>
                    <a:pt x="0" y="85403"/>
                    <a:pt x="85403" y="0"/>
                    <a:pt x="190754" y="0"/>
                  </a:cubicBezTo>
                  <a:lnTo>
                    <a:pt x="2458942" y="0"/>
                  </a:lnTo>
                  <a:cubicBezTo>
                    <a:pt x="2564293" y="0"/>
                    <a:pt x="2649696" y="85403"/>
                    <a:pt x="2649696" y="190754"/>
                  </a:cubicBezTo>
                  <a:lnTo>
                    <a:pt x="2649696" y="953745"/>
                  </a:lnTo>
                  <a:cubicBezTo>
                    <a:pt x="2649696" y="1059096"/>
                    <a:pt x="2564293" y="1144499"/>
                    <a:pt x="2458942" y="1144499"/>
                  </a:cubicBezTo>
                  <a:lnTo>
                    <a:pt x="190754" y="1144499"/>
                  </a:lnTo>
                  <a:cubicBezTo>
                    <a:pt x="85403" y="1144499"/>
                    <a:pt x="0" y="1059096"/>
                    <a:pt x="0" y="953745"/>
                  </a:cubicBezTo>
                  <a:lnTo>
                    <a:pt x="0" y="190754"/>
                  </a:lnTo>
                  <a:close/>
                </a:path>
              </a:pathLst>
            </a:custGeom>
            <a:solidFill>
              <a:srgbClr val="FF990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16830" tIns="116830" rIns="116830" bIns="116830" numCol="1" spcCol="1270" anchor="ctr" anchorCtr="0">
              <a:noAutofit/>
            </a:bodyPr>
            <a:lstStyle/>
            <a:p>
              <a:pPr lvl="0" algn="ctr" defTabSz="711200">
                <a:lnSpc>
                  <a:spcPct val="90000"/>
                </a:lnSpc>
                <a:spcBef>
                  <a:spcPct val="0"/>
                </a:spcBef>
                <a:spcAft>
                  <a:spcPct val="35000"/>
                </a:spcAft>
              </a:pPr>
              <a:r>
                <a:rPr lang="sv-SE" sz="1400" b="1" kern="1200" dirty="0">
                  <a:solidFill>
                    <a:schemeClr val="tx1"/>
                  </a:solidFill>
                </a:rPr>
                <a:t>Tillgänglig kapitalbas</a:t>
              </a:r>
            </a:p>
          </p:txBody>
        </p:sp>
      </p:grpSp>
      <p:grpSp>
        <p:nvGrpSpPr>
          <p:cNvPr id="14" name="Group 13"/>
          <p:cNvGrpSpPr/>
          <p:nvPr/>
        </p:nvGrpSpPr>
        <p:grpSpPr>
          <a:xfrm>
            <a:off x="976310" y="1419226"/>
            <a:ext cx="3427202" cy="3895724"/>
            <a:chOff x="842962" y="1419226"/>
            <a:chExt cx="2373096" cy="4079873"/>
          </a:xfrm>
        </p:grpSpPr>
        <p:sp>
          <p:nvSpPr>
            <p:cNvPr id="15" name="Freeform 14"/>
            <p:cNvSpPr/>
            <p:nvPr/>
          </p:nvSpPr>
          <p:spPr>
            <a:xfrm>
              <a:off x="842963" y="1419226"/>
              <a:ext cx="2373095" cy="758118"/>
            </a:xfrm>
            <a:custGeom>
              <a:avLst/>
              <a:gdLst>
                <a:gd name="connsiteX0" fmla="*/ 0 w 2522738"/>
                <a:gd name="connsiteY0" fmla="*/ 95655 h 956551"/>
                <a:gd name="connsiteX1" fmla="*/ 95655 w 2522738"/>
                <a:gd name="connsiteY1" fmla="*/ 0 h 956551"/>
                <a:gd name="connsiteX2" fmla="*/ 2427083 w 2522738"/>
                <a:gd name="connsiteY2" fmla="*/ 0 h 956551"/>
                <a:gd name="connsiteX3" fmla="*/ 2522738 w 2522738"/>
                <a:gd name="connsiteY3" fmla="*/ 95655 h 956551"/>
                <a:gd name="connsiteX4" fmla="*/ 2522738 w 2522738"/>
                <a:gd name="connsiteY4" fmla="*/ 860896 h 956551"/>
                <a:gd name="connsiteX5" fmla="*/ 2427083 w 2522738"/>
                <a:gd name="connsiteY5" fmla="*/ 956551 h 956551"/>
                <a:gd name="connsiteX6" fmla="*/ 95655 w 2522738"/>
                <a:gd name="connsiteY6" fmla="*/ 956551 h 956551"/>
                <a:gd name="connsiteX7" fmla="*/ 0 w 2522738"/>
                <a:gd name="connsiteY7" fmla="*/ 860896 h 956551"/>
                <a:gd name="connsiteX8" fmla="*/ 0 w 2522738"/>
                <a:gd name="connsiteY8" fmla="*/ 95655 h 956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22738" h="956551">
                  <a:moveTo>
                    <a:pt x="0" y="95655"/>
                  </a:moveTo>
                  <a:cubicBezTo>
                    <a:pt x="0" y="42826"/>
                    <a:pt x="42826" y="0"/>
                    <a:pt x="95655" y="0"/>
                  </a:cubicBezTo>
                  <a:lnTo>
                    <a:pt x="2427083" y="0"/>
                  </a:lnTo>
                  <a:cubicBezTo>
                    <a:pt x="2479912" y="0"/>
                    <a:pt x="2522738" y="42826"/>
                    <a:pt x="2522738" y="95655"/>
                  </a:cubicBezTo>
                  <a:lnTo>
                    <a:pt x="2522738" y="860896"/>
                  </a:lnTo>
                  <a:cubicBezTo>
                    <a:pt x="2522738" y="913725"/>
                    <a:pt x="2479912" y="956551"/>
                    <a:pt x="2427083" y="956551"/>
                  </a:cubicBezTo>
                  <a:lnTo>
                    <a:pt x="95655" y="956551"/>
                  </a:lnTo>
                  <a:cubicBezTo>
                    <a:pt x="42826" y="956551"/>
                    <a:pt x="0" y="913725"/>
                    <a:pt x="0" y="860896"/>
                  </a:cubicBezTo>
                  <a:lnTo>
                    <a:pt x="0" y="95655"/>
                  </a:lnTo>
                  <a:close/>
                </a:path>
              </a:pathLst>
            </a:custGeom>
            <a:solidFill>
              <a:srgbClr val="FFFF00"/>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84226" tIns="184226" rIns="184226" bIns="184226" numCol="1" spcCol="1270" anchor="ctr" anchorCtr="0">
              <a:noAutofit/>
            </a:bodyPr>
            <a:lstStyle/>
            <a:p>
              <a:pPr lvl="0" algn="ctr" defTabSz="1822450">
                <a:lnSpc>
                  <a:spcPct val="90000"/>
                </a:lnSpc>
                <a:spcBef>
                  <a:spcPct val="0"/>
                </a:spcBef>
                <a:spcAft>
                  <a:spcPct val="35000"/>
                </a:spcAft>
              </a:pPr>
              <a:r>
                <a:rPr lang="sv-SE" sz="1400" b="1" kern="1200" dirty="0">
                  <a:solidFill>
                    <a:schemeClr val="tx1"/>
                  </a:solidFill>
                </a:rPr>
                <a:t>Solvensbalansräkning och godkända poster utanför balansräkningen</a:t>
              </a:r>
            </a:p>
          </p:txBody>
        </p:sp>
        <p:sp>
          <p:nvSpPr>
            <p:cNvPr id="16" name="Freeform 15"/>
            <p:cNvSpPr/>
            <p:nvPr/>
          </p:nvSpPr>
          <p:spPr>
            <a:xfrm>
              <a:off x="842962" y="2376848"/>
              <a:ext cx="1186547" cy="3122251"/>
            </a:xfrm>
            <a:custGeom>
              <a:avLst/>
              <a:gdLst>
                <a:gd name="connsiteX0" fmla="*/ 0 w 1253746"/>
                <a:gd name="connsiteY0" fmla="*/ 125375 h 2957575"/>
                <a:gd name="connsiteX1" fmla="*/ 125375 w 1253746"/>
                <a:gd name="connsiteY1" fmla="*/ 0 h 2957575"/>
                <a:gd name="connsiteX2" fmla="*/ 1128371 w 1253746"/>
                <a:gd name="connsiteY2" fmla="*/ 0 h 2957575"/>
                <a:gd name="connsiteX3" fmla="*/ 1253746 w 1253746"/>
                <a:gd name="connsiteY3" fmla="*/ 125375 h 2957575"/>
                <a:gd name="connsiteX4" fmla="*/ 1253746 w 1253746"/>
                <a:gd name="connsiteY4" fmla="*/ 2832200 h 2957575"/>
                <a:gd name="connsiteX5" fmla="*/ 1128371 w 1253746"/>
                <a:gd name="connsiteY5" fmla="*/ 2957575 h 2957575"/>
                <a:gd name="connsiteX6" fmla="*/ 125375 w 1253746"/>
                <a:gd name="connsiteY6" fmla="*/ 2957575 h 2957575"/>
                <a:gd name="connsiteX7" fmla="*/ 0 w 1253746"/>
                <a:gd name="connsiteY7" fmla="*/ 2832200 h 2957575"/>
                <a:gd name="connsiteX8" fmla="*/ 0 w 1253746"/>
                <a:gd name="connsiteY8" fmla="*/ 125375 h 2957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53746" h="2957575">
                  <a:moveTo>
                    <a:pt x="0" y="125375"/>
                  </a:moveTo>
                  <a:cubicBezTo>
                    <a:pt x="0" y="56132"/>
                    <a:pt x="56132" y="0"/>
                    <a:pt x="125375" y="0"/>
                  </a:cubicBezTo>
                  <a:lnTo>
                    <a:pt x="1128371" y="0"/>
                  </a:lnTo>
                  <a:cubicBezTo>
                    <a:pt x="1197614" y="0"/>
                    <a:pt x="1253746" y="56132"/>
                    <a:pt x="1253746" y="125375"/>
                  </a:cubicBezTo>
                  <a:lnTo>
                    <a:pt x="1253746" y="2832200"/>
                  </a:lnTo>
                  <a:cubicBezTo>
                    <a:pt x="1253746" y="2901443"/>
                    <a:pt x="1197614" y="2957575"/>
                    <a:pt x="1128371" y="2957575"/>
                  </a:cubicBezTo>
                  <a:lnTo>
                    <a:pt x="125375" y="2957575"/>
                  </a:lnTo>
                  <a:cubicBezTo>
                    <a:pt x="56132" y="2957575"/>
                    <a:pt x="0" y="2901443"/>
                    <a:pt x="0" y="2832200"/>
                  </a:cubicBezTo>
                  <a:lnTo>
                    <a:pt x="0" y="125375"/>
                  </a:lnTo>
                  <a:close/>
                </a:path>
              </a:pathLst>
            </a:custGeom>
            <a:solidFill>
              <a:srgbClr val="92D050">
                <a:alpha val="80000"/>
              </a:srgb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31971" tIns="131971" rIns="131971" bIns="131971" numCol="1" spcCol="1270" anchor="ctr" anchorCtr="0">
              <a:noAutofit/>
            </a:bodyPr>
            <a:lstStyle/>
            <a:p>
              <a:pPr lvl="0" algn="ctr" defTabSz="1111250">
                <a:lnSpc>
                  <a:spcPct val="90000"/>
                </a:lnSpc>
                <a:spcBef>
                  <a:spcPct val="0"/>
                </a:spcBef>
                <a:spcAft>
                  <a:spcPct val="35000"/>
                </a:spcAft>
              </a:pPr>
              <a:r>
                <a:rPr lang="sv-SE" sz="1200" kern="1200" dirty="0">
                  <a:solidFill>
                    <a:schemeClr val="tx1"/>
                  </a:solidFill>
                </a:rPr>
                <a:t>Tillgångar</a:t>
              </a:r>
            </a:p>
          </p:txBody>
        </p:sp>
        <p:sp>
          <p:nvSpPr>
            <p:cNvPr id="17" name="Freeform 16"/>
            <p:cNvSpPr/>
            <p:nvPr/>
          </p:nvSpPr>
          <p:spPr>
            <a:xfrm>
              <a:off x="2029509" y="2376848"/>
              <a:ext cx="1186547" cy="1206454"/>
            </a:xfrm>
            <a:custGeom>
              <a:avLst/>
              <a:gdLst>
                <a:gd name="connsiteX0" fmla="*/ 0 w 1166113"/>
                <a:gd name="connsiteY0" fmla="*/ 73549 h 735492"/>
                <a:gd name="connsiteX1" fmla="*/ 73549 w 1166113"/>
                <a:gd name="connsiteY1" fmla="*/ 0 h 735492"/>
                <a:gd name="connsiteX2" fmla="*/ 1092564 w 1166113"/>
                <a:gd name="connsiteY2" fmla="*/ 0 h 735492"/>
                <a:gd name="connsiteX3" fmla="*/ 1166113 w 1166113"/>
                <a:gd name="connsiteY3" fmla="*/ 73549 h 735492"/>
                <a:gd name="connsiteX4" fmla="*/ 1166113 w 1166113"/>
                <a:gd name="connsiteY4" fmla="*/ 661943 h 735492"/>
                <a:gd name="connsiteX5" fmla="*/ 1092564 w 1166113"/>
                <a:gd name="connsiteY5" fmla="*/ 735492 h 735492"/>
                <a:gd name="connsiteX6" fmla="*/ 73549 w 1166113"/>
                <a:gd name="connsiteY6" fmla="*/ 735492 h 735492"/>
                <a:gd name="connsiteX7" fmla="*/ 0 w 1166113"/>
                <a:gd name="connsiteY7" fmla="*/ 661943 h 735492"/>
                <a:gd name="connsiteX8" fmla="*/ 0 w 1166113"/>
                <a:gd name="connsiteY8" fmla="*/ 73549 h 735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66113" h="735492">
                  <a:moveTo>
                    <a:pt x="0" y="73549"/>
                  </a:moveTo>
                  <a:cubicBezTo>
                    <a:pt x="0" y="32929"/>
                    <a:pt x="32929" y="0"/>
                    <a:pt x="73549" y="0"/>
                  </a:cubicBezTo>
                  <a:lnTo>
                    <a:pt x="1092564" y="0"/>
                  </a:lnTo>
                  <a:cubicBezTo>
                    <a:pt x="1133184" y="0"/>
                    <a:pt x="1166113" y="32929"/>
                    <a:pt x="1166113" y="73549"/>
                  </a:cubicBezTo>
                  <a:lnTo>
                    <a:pt x="1166113" y="661943"/>
                  </a:lnTo>
                  <a:cubicBezTo>
                    <a:pt x="1166113" y="702563"/>
                    <a:pt x="1133184" y="735492"/>
                    <a:pt x="1092564" y="735492"/>
                  </a:cubicBezTo>
                  <a:lnTo>
                    <a:pt x="73549" y="735492"/>
                  </a:lnTo>
                  <a:cubicBezTo>
                    <a:pt x="32929" y="735492"/>
                    <a:pt x="0" y="702563"/>
                    <a:pt x="0" y="661943"/>
                  </a:cubicBezTo>
                  <a:lnTo>
                    <a:pt x="0" y="73549"/>
                  </a:lnTo>
                  <a:close/>
                </a:path>
              </a:pathLst>
            </a:custGeom>
            <a:solidFill>
              <a:srgbClr val="FFFF00">
                <a:alpha val="66000"/>
              </a:srgb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12982" tIns="112982" rIns="112982" bIns="112982" numCol="1" spcCol="1270" anchor="ctr" anchorCtr="0">
              <a:noAutofit/>
            </a:bodyPr>
            <a:lstStyle/>
            <a:p>
              <a:pPr lvl="0" algn="ctr" defTabSz="1066800">
                <a:lnSpc>
                  <a:spcPct val="90000"/>
                </a:lnSpc>
                <a:spcBef>
                  <a:spcPct val="0"/>
                </a:spcBef>
                <a:spcAft>
                  <a:spcPct val="35000"/>
                </a:spcAft>
              </a:pPr>
              <a:r>
                <a:rPr lang="sv-SE" sz="1200" kern="1200" dirty="0">
                  <a:solidFill>
                    <a:schemeClr val="tx1"/>
                  </a:solidFill>
                </a:rPr>
                <a:t>Eget kapital</a:t>
              </a:r>
            </a:p>
          </p:txBody>
        </p:sp>
        <p:sp>
          <p:nvSpPr>
            <p:cNvPr id="18" name="Freeform 17"/>
            <p:cNvSpPr/>
            <p:nvPr/>
          </p:nvSpPr>
          <p:spPr>
            <a:xfrm>
              <a:off x="2029509" y="3591393"/>
              <a:ext cx="1186547" cy="395868"/>
            </a:xfrm>
            <a:custGeom>
              <a:avLst/>
              <a:gdLst>
                <a:gd name="connsiteX0" fmla="*/ 0 w 1161564"/>
                <a:gd name="connsiteY0" fmla="*/ 37365 h 373649"/>
                <a:gd name="connsiteX1" fmla="*/ 37365 w 1161564"/>
                <a:gd name="connsiteY1" fmla="*/ 0 h 373649"/>
                <a:gd name="connsiteX2" fmla="*/ 1124199 w 1161564"/>
                <a:gd name="connsiteY2" fmla="*/ 0 h 373649"/>
                <a:gd name="connsiteX3" fmla="*/ 1161564 w 1161564"/>
                <a:gd name="connsiteY3" fmla="*/ 37365 h 373649"/>
                <a:gd name="connsiteX4" fmla="*/ 1161564 w 1161564"/>
                <a:gd name="connsiteY4" fmla="*/ 336284 h 373649"/>
                <a:gd name="connsiteX5" fmla="*/ 1124199 w 1161564"/>
                <a:gd name="connsiteY5" fmla="*/ 373649 h 373649"/>
                <a:gd name="connsiteX6" fmla="*/ 37365 w 1161564"/>
                <a:gd name="connsiteY6" fmla="*/ 373649 h 373649"/>
                <a:gd name="connsiteX7" fmla="*/ 0 w 1161564"/>
                <a:gd name="connsiteY7" fmla="*/ 336284 h 373649"/>
                <a:gd name="connsiteX8" fmla="*/ 0 w 1161564"/>
                <a:gd name="connsiteY8" fmla="*/ 37365 h 3736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61564" h="373649">
                  <a:moveTo>
                    <a:pt x="0" y="37365"/>
                  </a:moveTo>
                  <a:cubicBezTo>
                    <a:pt x="0" y="16729"/>
                    <a:pt x="16729" y="0"/>
                    <a:pt x="37365" y="0"/>
                  </a:cubicBezTo>
                  <a:lnTo>
                    <a:pt x="1124199" y="0"/>
                  </a:lnTo>
                  <a:cubicBezTo>
                    <a:pt x="1144835" y="0"/>
                    <a:pt x="1161564" y="16729"/>
                    <a:pt x="1161564" y="37365"/>
                  </a:cubicBezTo>
                  <a:lnTo>
                    <a:pt x="1161564" y="336284"/>
                  </a:lnTo>
                  <a:cubicBezTo>
                    <a:pt x="1161564" y="356920"/>
                    <a:pt x="1144835" y="373649"/>
                    <a:pt x="1124199" y="373649"/>
                  </a:cubicBezTo>
                  <a:lnTo>
                    <a:pt x="37365" y="373649"/>
                  </a:lnTo>
                  <a:cubicBezTo>
                    <a:pt x="16729" y="373649"/>
                    <a:pt x="0" y="356920"/>
                    <a:pt x="0" y="336284"/>
                  </a:cubicBezTo>
                  <a:lnTo>
                    <a:pt x="0" y="37365"/>
                  </a:lnTo>
                  <a:close/>
                </a:path>
              </a:pathLst>
            </a:custGeom>
            <a:solidFill>
              <a:schemeClr val="accent1">
                <a:alpha val="63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1904" tIns="71904" rIns="71904" bIns="71904" numCol="1" spcCol="1270" anchor="ctr" anchorCtr="0">
              <a:noAutofit/>
            </a:bodyPr>
            <a:lstStyle/>
            <a:p>
              <a:pPr lvl="0" algn="ctr" defTabSz="711200">
                <a:lnSpc>
                  <a:spcPct val="90000"/>
                </a:lnSpc>
                <a:spcBef>
                  <a:spcPct val="0"/>
                </a:spcBef>
                <a:spcAft>
                  <a:spcPct val="35000"/>
                </a:spcAft>
              </a:pPr>
              <a:r>
                <a:rPr lang="sv-SE" sz="1200" kern="1200" dirty="0">
                  <a:solidFill>
                    <a:schemeClr val="tx1"/>
                  </a:solidFill>
                </a:rPr>
                <a:t>Efterställda skulder</a:t>
              </a:r>
              <a:r>
                <a:rPr lang="sv-SE" sz="1600" kern="1200" dirty="0"/>
                <a:t> </a:t>
              </a:r>
            </a:p>
          </p:txBody>
        </p:sp>
        <p:sp>
          <p:nvSpPr>
            <p:cNvPr id="19" name="Freeform 18"/>
            <p:cNvSpPr/>
            <p:nvPr/>
          </p:nvSpPr>
          <p:spPr>
            <a:xfrm>
              <a:off x="2029511" y="3987261"/>
              <a:ext cx="1186547" cy="1168753"/>
            </a:xfrm>
            <a:custGeom>
              <a:avLst/>
              <a:gdLst>
                <a:gd name="connsiteX0" fmla="*/ 0 w 1152521"/>
                <a:gd name="connsiteY0" fmla="*/ 115252 h 1411836"/>
                <a:gd name="connsiteX1" fmla="*/ 115252 w 1152521"/>
                <a:gd name="connsiteY1" fmla="*/ 0 h 1411836"/>
                <a:gd name="connsiteX2" fmla="*/ 1037269 w 1152521"/>
                <a:gd name="connsiteY2" fmla="*/ 0 h 1411836"/>
                <a:gd name="connsiteX3" fmla="*/ 1152521 w 1152521"/>
                <a:gd name="connsiteY3" fmla="*/ 115252 h 1411836"/>
                <a:gd name="connsiteX4" fmla="*/ 1152521 w 1152521"/>
                <a:gd name="connsiteY4" fmla="*/ 1296584 h 1411836"/>
                <a:gd name="connsiteX5" fmla="*/ 1037269 w 1152521"/>
                <a:gd name="connsiteY5" fmla="*/ 1411836 h 1411836"/>
                <a:gd name="connsiteX6" fmla="*/ 115252 w 1152521"/>
                <a:gd name="connsiteY6" fmla="*/ 1411836 h 1411836"/>
                <a:gd name="connsiteX7" fmla="*/ 0 w 1152521"/>
                <a:gd name="connsiteY7" fmla="*/ 1296584 h 1411836"/>
                <a:gd name="connsiteX8" fmla="*/ 0 w 1152521"/>
                <a:gd name="connsiteY8" fmla="*/ 115252 h 1411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52521" h="1411836">
                  <a:moveTo>
                    <a:pt x="0" y="115252"/>
                  </a:moveTo>
                  <a:cubicBezTo>
                    <a:pt x="0" y="51600"/>
                    <a:pt x="51600" y="0"/>
                    <a:pt x="115252" y="0"/>
                  </a:cubicBezTo>
                  <a:lnTo>
                    <a:pt x="1037269" y="0"/>
                  </a:lnTo>
                  <a:cubicBezTo>
                    <a:pt x="1100921" y="0"/>
                    <a:pt x="1152521" y="51600"/>
                    <a:pt x="1152521" y="115252"/>
                  </a:cubicBezTo>
                  <a:lnTo>
                    <a:pt x="1152521" y="1296584"/>
                  </a:lnTo>
                  <a:cubicBezTo>
                    <a:pt x="1152521" y="1360236"/>
                    <a:pt x="1100921" y="1411836"/>
                    <a:pt x="1037269" y="1411836"/>
                  </a:cubicBezTo>
                  <a:lnTo>
                    <a:pt x="115252" y="1411836"/>
                  </a:lnTo>
                  <a:cubicBezTo>
                    <a:pt x="51600" y="1411836"/>
                    <a:pt x="0" y="1360236"/>
                    <a:pt x="0" y="1296584"/>
                  </a:cubicBezTo>
                  <a:lnTo>
                    <a:pt x="0" y="115252"/>
                  </a:lnTo>
                  <a:close/>
                </a:path>
              </a:pathLst>
            </a:custGeom>
            <a:solidFill>
              <a:schemeClr val="accent2">
                <a:alpha val="7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69976" tIns="269976" rIns="269976" bIns="269976" numCol="1" spcCol="1270" anchor="ctr" anchorCtr="0">
              <a:noAutofit/>
            </a:bodyPr>
            <a:lstStyle/>
            <a:p>
              <a:pPr lvl="0" algn="ctr" defTabSz="2755900">
                <a:lnSpc>
                  <a:spcPct val="90000"/>
                </a:lnSpc>
                <a:spcBef>
                  <a:spcPct val="0"/>
                </a:spcBef>
                <a:spcAft>
                  <a:spcPct val="35000"/>
                </a:spcAft>
              </a:pPr>
              <a:r>
                <a:rPr lang="sv-SE" sz="1200" dirty="0">
                  <a:solidFill>
                    <a:schemeClr val="tx1"/>
                  </a:solidFill>
                </a:rPr>
                <a:t>Försäkrings-tekniska avsättningar FTA</a:t>
              </a:r>
              <a:endParaRPr lang="sv-SE" sz="1200" kern="1200" dirty="0">
                <a:solidFill>
                  <a:schemeClr val="tx1"/>
                </a:solidFill>
              </a:endParaRPr>
            </a:p>
          </p:txBody>
        </p:sp>
        <p:sp>
          <p:nvSpPr>
            <p:cNvPr id="20" name="Freeform 19"/>
            <p:cNvSpPr/>
            <p:nvPr/>
          </p:nvSpPr>
          <p:spPr>
            <a:xfrm>
              <a:off x="2029509" y="5103231"/>
              <a:ext cx="1186547" cy="395868"/>
            </a:xfrm>
            <a:custGeom>
              <a:avLst/>
              <a:gdLst>
                <a:gd name="connsiteX0" fmla="*/ 0 w 1134644"/>
                <a:gd name="connsiteY0" fmla="*/ 57752 h 577524"/>
                <a:gd name="connsiteX1" fmla="*/ 57752 w 1134644"/>
                <a:gd name="connsiteY1" fmla="*/ 0 h 577524"/>
                <a:gd name="connsiteX2" fmla="*/ 1076892 w 1134644"/>
                <a:gd name="connsiteY2" fmla="*/ 0 h 577524"/>
                <a:gd name="connsiteX3" fmla="*/ 1134644 w 1134644"/>
                <a:gd name="connsiteY3" fmla="*/ 57752 h 577524"/>
                <a:gd name="connsiteX4" fmla="*/ 1134644 w 1134644"/>
                <a:gd name="connsiteY4" fmla="*/ 519772 h 577524"/>
                <a:gd name="connsiteX5" fmla="*/ 1076892 w 1134644"/>
                <a:gd name="connsiteY5" fmla="*/ 577524 h 577524"/>
                <a:gd name="connsiteX6" fmla="*/ 57752 w 1134644"/>
                <a:gd name="connsiteY6" fmla="*/ 577524 h 577524"/>
                <a:gd name="connsiteX7" fmla="*/ 0 w 1134644"/>
                <a:gd name="connsiteY7" fmla="*/ 519772 h 577524"/>
                <a:gd name="connsiteX8" fmla="*/ 0 w 1134644"/>
                <a:gd name="connsiteY8" fmla="*/ 57752 h 577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34644" h="577524">
                  <a:moveTo>
                    <a:pt x="0" y="57752"/>
                  </a:moveTo>
                  <a:cubicBezTo>
                    <a:pt x="0" y="25856"/>
                    <a:pt x="25856" y="0"/>
                    <a:pt x="57752" y="0"/>
                  </a:cubicBezTo>
                  <a:lnTo>
                    <a:pt x="1076892" y="0"/>
                  </a:lnTo>
                  <a:cubicBezTo>
                    <a:pt x="1108788" y="0"/>
                    <a:pt x="1134644" y="25856"/>
                    <a:pt x="1134644" y="57752"/>
                  </a:cubicBezTo>
                  <a:lnTo>
                    <a:pt x="1134644" y="519772"/>
                  </a:lnTo>
                  <a:cubicBezTo>
                    <a:pt x="1134644" y="551668"/>
                    <a:pt x="1108788" y="577524"/>
                    <a:pt x="1076892" y="577524"/>
                  </a:cubicBezTo>
                  <a:lnTo>
                    <a:pt x="57752" y="577524"/>
                  </a:lnTo>
                  <a:cubicBezTo>
                    <a:pt x="25856" y="577524"/>
                    <a:pt x="0" y="551668"/>
                    <a:pt x="0" y="519772"/>
                  </a:cubicBezTo>
                  <a:lnTo>
                    <a:pt x="0" y="57752"/>
                  </a:lnTo>
                  <a:close/>
                </a:path>
              </a:pathLst>
            </a:custGeom>
            <a:solidFill>
              <a:srgbClr val="57D3C4"/>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12165" tIns="112165" rIns="112165" bIns="112165" numCol="1" spcCol="1270" anchor="ctr" anchorCtr="0">
              <a:noAutofit/>
            </a:bodyPr>
            <a:lstStyle/>
            <a:p>
              <a:pPr lvl="0" algn="ctr" defTabSz="1111250">
                <a:lnSpc>
                  <a:spcPct val="90000"/>
                </a:lnSpc>
                <a:spcBef>
                  <a:spcPct val="0"/>
                </a:spcBef>
                <a:spcAft>
                  <a:spcPct val="35000"/>
                </a:spcAft>
              </a:pPr>
              <a:r>
                <a:rPr lang="sv-SE" sz="1200" kern="1200" dirty="0">
                  <a:solidFill>
                    <a:schemeClr val="tx1"/>
                  </a:solidFill>
                </a:rPr>
                <a:t>Övriga skulder</a:t>
              </a:r>
            </a:p>
          </p:txBody>
        </p:sp>
      </p:grpSp>
      <p:sp>
        <p:nvSpPr>
          <p:cNvPr id="13" name="Rounded Rectangle 12"/>
          <p:cNvSpPr/>
          <p:nvPr/>
        </p:nvSpPr>
        <p:spPr>
          <a:xfrm>
            <a:off x="2689910" y="5486398"/>
            <a:ext cx="1713600" cy="619125"/>
          </a:xfrm>
          <a:prstGeom prst="roundRect">
            <a:avLst/>
          </a:prstGeom>
          <a:ln cap="rnd">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dirty="0">
                <a:solidFill>
                  <a:schemeClr val="bg1"/>
                </a:solidFill>
              </a:rPr>
              <a:t>Av FI godkända poster utanför balansräkningen</a:t>
            </a:r>
          </a:p>
        </p:txBody>
      </p:sp>
      <p:cxnSp>
        <p:nvCxnSpPr>
          <p:cNvPr id="26" name="Straight Arrow Connector 25"/>
          <p:cNvCxnSpPr>
            <a:stCxn id="13" idx="3"/>
            <a:endCxn id="22" idx="6"/>
          </p:cNvCxnSpPr>
          <p:nvPr/>
        </p:nvCxnSpPr>
        <p:spPr>
          <a:xfrm flipV="1">
            <a:off x="4403510" y="4309650"/>
            <a:ext cx="1429960" cy="1486311"/>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a:off x="4403510" y="2909625"/>
            <a:ext cx="1429961" cy="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a:off x="4403509" y="3682350"/>
            <a:ext cx="1429962" cy="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 name="DokRef"/>
          <p:cNvSpPr txBox="1"/>
          <p:nvPr/>
        </p:nvSpPr>
        <p:spPr>
          <a:xfrm>
            <a:off x="0" y="5996226"/>
            <a:ext cx="169277" cy="861774"/>
          </a:xfrm>
          <a:prstGeom prst="rect">
            <a:avLst/>
          </a:prstGeom>
          <a:noFill/>
        </p:spPr>
        <p:txBody>
          <a:bodyPr vert="vert270" lIns="0" bIns="190500" rtlCol="0">
            <a:spAutoFit/>
          </a:bodyPr>
          <a:lstStyle/>
          <a:p>
            <a:endParaRPr lang="sv-SE" sz="500">
              <a:solidFill>
                <a:srgbClr val="898989"/>
              </a:solidFill>
            </a:endParaRPr>
          </a:p>
        </p:txBody>
      </p:sp>
      <p:sp>
        <p:nvSpPr>
          <p:cNvPr id="8" name="DokRef"/>
          <p:cNvSpPr txBox="1"/>
          <p:nvPr/>
        </p:nvSpPr>
        <p:spPr>
          <a:xfrm>
            <a:off x="0" y="6050407"/>
            <a:ext cx="165430" cy="807593"/>
          </a:xfrm>
          <a:prstGeom prst="rect">
            <a:avLst/>
          </a:prstGeom>
          <a:noFill/>
        </p:spPr>
        <p:txBody>
          <a:bodyPr vert="vert270" wrap="none" lIns="0" bIns="190500" rtlCol="0">
            <a:spAutoFit/>
          </a:bodyPr>
          <a:lstStyle/>
          <a:p>
            <a:pPr>
              <a:lnSpc>
                <a:spcPct val="95000"/>
              </a:lnSpc>
              <a:spcBef>
                <a:spcPts val="1200"/>
              </a:spcBef>
            </a:pPr>
            <a:r>
              <a:rPr lang="en-GB" sz="500">
                <a:solidFill>
                  <a:srgbClr val="898989"/>
                </a:solidFill>
              </a:rPr>
              <a:t>SOLVENSREGLER</a:t>
            </a:r>
            <a:endParaRPr lang="en-GB" sz="500" dirty="0" err="1">
              <a:solidFill>
                <a:srgbClr val="898989"/>
              </a:solidFill>
            </a:endParaRPr>
          </a:p>
        </p:txBody>
      </p:sp>
      <p:sp>
        <p:nvSpPr>
          <p:cNvPr id="9" name="DokRef"/>
          <p:cNvSpPr txBox="1"/>
          <p:nvPr/>
        </p:nvSpPr>
        <p:spPr>
          <a:xfrm>
            <a:off x="0" y="5996226"/>
            <a:ext cx="169277" cy="861774"/>
          </a:xfrm>
          <a:prstGeom prst="rect">
            <a:avLst/>
          </a:prstGeom>
          <a:noFill/>
        </p:spPr>
        <p:txBody>
          <a:bodyPr vert="vert270" lIns="0" bIns="190500" rtlCol="0">
            <a:spAutoFit/>
          </a:bodyPr>
          <a:lstStyle/>
          <a:p>
            <a:r>
              <a:rPr lang="en-GB" sz="500">
                <a:solidFill>
                  <a:srgbClr val="898989"/>
                </a:solidFill>
              </a:rPr>
              <a:t>6831095-v1</a:t>
            </a:r>
          </a:p>
        </p:txBody>
      </p:sp>
      <p:sp>
        <p:nvSpPr>
          <p:cNvPr id="10" name="DokRef"/>
          <p:cNvSpPr txBox="1"/>
          <p:nvPr/>
        </p:nvSpPr>
        <p:spPr>
          <a:xfrm>
            <a:off x="0" y="6284445"/>
            <a:ext cx="165430" cy="573555"/>
          </a:xfrm>
          <a:prstGeom prst="rect">
            <a:avLst/>
          </a:prstGeom>
          <a:noFill/>
        </p:spPr>
        <p:txBody>
          <a:bodyPr vert="vert270" wrap="none" lIns="0" bIns="190500" rtlCol="0">
            <a:spAutoFit/>
          </a:bodyPr>
          <a:lstStyle/>
          <a:p>
            <a:pPr>
              <a:lnSpc>
                <a:spcPct val="95000"/>
              </a:lnSpc>
              <a:spcBef>
                <a:spcPts val="1200"/>
              </a:spcBef>
            </a:pPr>
            <a:r>
              <a:rPr lang="sv-SE" sz="500">
                <a:solidFill>
                  <a:srgbClr val="898989"/>
                </a:solidFill>
              </a:rPr>
              <a:t>7192738-v2</a:t>
            </a:r>
            <a:endParaRPr lang="sv-SE" sz="500" dirty="0" err="1">
              <a:solidFill>
                <a:srgbClr val="898989"/>
              </a:solidFill>
            </a:endParaRPr>
          </a:p>
        </p:txBody>
      </p:sp>
    </p:spTree>
    <p:extLst>
      <p:ext uri="{BB962C8B-B14F-4D97-AF65-F5344CB8AC3E}">
        <p14:creationId xmlns:p14="http://schemas.microsoft.com/office/powerpoint/2010/main" val="317813301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2"/>
          <p:cNvSpPr>
            <a:spLocks noGrp="1" noChangeArrowheads="1"/>
          </p:cNvSpPr>
          <p:nvPr>
            <p:ph type="title"/>
          </p:nvPr>
        </p:nvSpPr>
        <p:spPr>
          <a:xfrm>
            <a:off x="254976" y="369888"/>
            <a:ext cx="8616461" cy="951918"/>
          </a:xfrm>
        </p:spPr>
        <p:txBody>
          <a:bodyPr/>
          <a:lstStyle/>
          <a:p>
            <a:pPr eaLnBrk="1" hangingPunct="1">
              <a:tabLst>
                <a:tab pos="579438" algn="l"/>
              </a:tabLst>
            </a:pPr>
            <a:r>
              <a:rPr lang="sv-SE" altLang="sv-SE" sz="2800" dirty="0"/>
              <a:t>8. Företagsstyrning                                         – FRL och ABL/LEF och SII-förordningen</a:t>
            </a:r>
            <a:br>
              <a:rPr lang="sv-SE" altLang="sv-SE" dirty="0"/>
            </a:br>
            <a:br>
              <a:rPr lang="sv-SE" altLang="sv-SE" dirty="0"/>
            </a:br>
            <a:endParaRPr lang="sv-SE" altLang="sv-SE" sz="2000" dirty="0"/>
          </a:p>
        </p:txBody>
      </p:sp>
      <p:sp>
        <p:nvSpPr>
          <p:cNvPr id="9222" name="Rectangle 3"/>
          <p:cNvSpPr>
            <a:spLocks noGrp="1" noChangeArrowheads="1"/>
          </p:cNvSpPr>
          <p:nvPr>
            <p:ph type="body" idx="1"/>
          </p:nvPr>
        </p:nvSpPr>
        <p:spPr>
          <a:xfrm>
            <a:off x="657225" y="1324551"/>
            <a:ext cx="8001000" cy="5057199"/>
          </a:xfrm>
        </p:spPr>
        <p:txBody>
          <a:bodyPr/>
          <a:lstStyle/>
          <a:p>
            <a:pPr marL="0" indent="0">
              <a:lnSpc>
                <a:spcPct val="80000"/>
              </a:lnSpc>
              <a:buNone/>
            </a:pPr>
            <a:endParaRPr lang="sv-SE" sz="1900" i="1" dirty="0">
              <a:solidFill>
                <a:srgbClr val="FF0000"/>
              </a:solidFill>
            </a:endParaRPr>
          </a:p>
        </p:txBody>
      </p:sp>
      <p:sp>
        <p:nvSpPr>
          <p:cNvPr id="3" name="Slide Number Placeholder 2"/>
          <p:cNvSpPr>
            <a:spLocks noGrp="1"/>
          </p:cNvSpPr>
          <p:nvPr>
            <p:ph type="sldNum" sz="quarter" idx="12"/>
          </p:nvPr>
        </p:nvSpPr>
        <p:spPr/>
        <p:txBody>
          <a:bodyPr/>
          <a:lstStyle/>
          <a:p>
            <a:pPr>
              <a:defRPr/>
            </a:pPr>
            <a:fld id="{B65DDF53-F994-418E-9AA9-9FC70935F179}" type="slidenum">
              <a:rPr lang="sv-SE" smtClean="0"/>
              <a:pPr>
                <a:defRPr/>
              </a:pPr>
              <a:t>48</a:t>
            </a:fld>
            <a:endParaRPr lang="sv-SE" dirty="0"/>
          </a:p>
        </p:txBody>
      </p:sp>
      <p:sp>
        <p:nvSpPr>
          <p:cNvPr id="2" name="DokRef"/>
          <p:cNvSpPr txBox="1"/>
          <p:nvPr/>
        </p:nvSpPr>
        <p:spPr>
          <a:xfrm>
            <a:off x="0" y="5996226"/>
            <a:ext cx="169277" cy="861774"/>
          </a:xfrm>
          <a:prstGeom prst="rect">
            <a:avLst/>
          </a:prstGeom>
          <a:noFill/>
        </p:spPr>
        <p:txBody>
          <a:bodyPr vert="vert270" lIns="0" bIns="190500" rtlCol="0">
            <a:spAutoFit/>
          </a:bodyPr>
          <a:lstStyle/>
          <a:p>
            <a:endParaRPr lang="sv-SE" sz="500">
              <a:solidFill>
                <a:srgbClr val="898989"/>
              </a:solidFill>
            </a:endParaRPr>
          </a:p>
        </p:txBody>
      </p:sp>
      <p:sp>
        <p:nvSpPr>
          <p:cNvPr id="4" name="DokRef"/>
          <p:cNvSpPr txBox="1"/>
          <p:nvPr/>
        </p:nvSpPr>
        <p:spPr>
          <a:xfrm>
            <a:off x="0" y="6284445"/>
            <a:ext cx="165430" cy="573555"/>
          </a:xfrm>
          <a:prstGeom prst="rect">
            <a:avLst/>
          </a:prstGeom>
          <a:noFill/>
        </p:spPr>
        <p:txBody>
          <a:bodyPr vert="vert270" wrap="none" lIns="0" bIns="190500" rtlCol="0">
            <a:spAutoFit/>
          </a:bodyPr>
          <a:lstStyle/>
          <a:p>
            <a:pPr>
              <a:lnSpc>
                <a:spcPct val="95000"/>
              </a:lnSpc>
              <a:spcBef>
                <a:spcPts val="1200"/>
              </a:spcBef>
            </a:pPr>
            <a:r>
              <a:rPr lang="sv-SE" sz="500">
                <a:solidFill>
                  <a:srgbClr val="898989"/>
                </a:solidFill>
              </a:rPr>
              <a:t>7192738-v1</a:t>
            </a:r>
            <a:endParaRPr lang="sv-SE" sz="500" dirty="0" err="1">
              <a:solidFill>
                <a:srgbClr val="898989"/>
              </a:solidFill>
            </a:endParaRPr>
          </a:p>
        </p:txBody>
      </p:sp>
      <p:sp>
        <p:nvSpPr>
          <p:cNvPr id="5" name="DokRef"/>
          <p:cNvSpPr txBox="1"/>
          <p:nvPr/>
        </p:nvSpPr>
        <p:spPr>
          <a:xfrm>
            <a:off x="0" y="6284445"/>
            <a:ext cx="165430" cy="573555"/>
          </a:xfrm>
          <a:prstGeom prst="rect">
            <a:avLst/>
          </a:prstGeom>
          <a:noFill/>
        </p:spPr>
        <p:txBody>
          <a:bodyPr vert="vert270" wrap="none" lIns="0" bIns="190500" rtlCol="0">
            <a:spAutoFit/>
          </a:bodyPr>
          <a:lstStyle/>
          <a:p>
            <a:pPr>
              <a:lnSpc>
                <a:spcPct val="95000"/>
              </a:lnSpc>
              <a:spcBef>
                <a:spcPts val="1200"/>
              </a:spcBef>
            </a:pPr>
            <a:r>
              <a:rPr lang="sv-SE" sz="500">
                <a:solidFill>
                  <a:srgbClr val="898989"/>
                </a:solidFill>
              </a:rPr>
              <a:t>7192738-v2</a:t>
            </a:r>
            <a:endParaRPr lang="sv-SE" sz="500" dirty="0" err="1">
              <a:solidFill>
                <a:srgbClr val="898989"/>
              </a:solidFill>
            </a:endParaRPr>
          </a:p>
        </p:txBody>
      </p:sp>
      <p:sp>
        <p:nvSpPr>
          <p:cNvPr id="6" name="DokRef"/>
          <p:cNvSpPr txBox="1"/>
          <p:nvPr/>
        </p:nvSpPr>
        <p:spPr>
          <a:xfrm>
            <a:off x="0" y="6284445"/>
            <a:ext cx="165430" cy="573555"/>
          </a:xfrm>
          <a:prstGeom prst="rect">
            <a:avLst/>
          </a:prstGeom>
          <a:noFill/>
        </p:spPr>
        <p:txBody>
          <a:bodyPr vert="vert270" wrap="none" lIns="0" bIns="190500" rtlCol="0">
            <a:spAutoFit/>
          </a:bodyPr>
          <a:lstStyle/>
          <a:p>
            <a:pPr>
              <a:lnSpc>
                <a:spcPct val="95000"/>
              </a:lnSpc>
              <a:spcBef>
                <a:spcPts val="1200"/>
              </a:spcBef>
            </a:pPr>
            <a:r>
              <a:rPr lang="sv-SE" sz="500">
                <a:solidFill>
                  <a:srgbClr val="898989"/>
                </a:solidFill>
              </a:rPr>
              <a:t>7192738-v2</a:t>
            </a:r>
            <a:endParaRPr lang="sv-SE" sz="500" dirty="0" err="1">
              <a:solidFill>
                <a:srgbClr val="898989"/>
              </a:solidFill>
            </a:endParaRPr>
          </a:p>
        </p:txBody>
      </p:sp>
      <p:sp>
        <p:nvSpPr>
          <p:cNvPr id="7" name="DokRef">
            <a:extLst>
              <a:ext uri="{FF2B5EF4-FFF2-40B4-BE49-F238E27FC236}">
                <a16:creationId xmlns:a16="http://schemas.microsoft.com/office/drawing/2014/main" id="{F3E609D0-027F-4ED6-A30C-1615FC8D8CC0}"/>
              </a:ext>
            </a:extLst>
          </p:cNvPr>
          <p:cNvSpPr txBox="1"/>
          <p:nvPr/>
        </p:nvSpPr>
        <p:spPr>
          <a:xfrm>
            <a:off x="0" y="5996226"/>
            <a:ext cx="169277" cy="861774"/>
          </a:xfrm>
          <a:prstGeom prst="rect">
            <a:avLst/>
          </a:prstGeom>
          <a:noFill/>
        </p:spPr>
        <p:txBody>
          <a:bodyPr vert="vert270" lIns="0" bIns="190500" rtlCol="0">
            <a:spAutoFit/>
          </a:bodyPr>
          <a:lstStyle/>
          <a:p>
            <a:r>
              <a:rPr lang="sv-SE" sz="500">
                <a:solidFill>
                  <a:srgbClr val="898989"/>
                </a:solidFill>
              </a:rPr>
              <a:t>7569571-v3</a:t>
            </a:r>
          </a:p>
        </p:txBody>
      </p:sp>
      <p:sp>
        <p:nvSpPr>
          <p:cNvPr id="8" name="DokRef">
            <a:extLst>
              <a:ext uri="{FF2B5EF4-FFF2-40B4-BE49-F238E27FC236}">
                <a16:creationId xmlns:a16="http://schemas.microsoft.com/office/drawing/2014/main" id="{53DA9FE4-6424-4997-85C0-A3AC37D5DA22}"/>
              </a:ext>
            </a:extLst>
          </p:cNvPr>
          <p:cNvSpPr txBox="1"/>
          <p:nvPr/>
        </p:nvSpPr>
        <p:spPr>
          <a:xfrm>
            <a:off x="0" y="5996226"/>
            <a:ext cx="169277" cy="861774"/>
          </a:xfrm>
          <a:prstGeom prst="rect">
            <a:avLst/>
          </a:prstGeom>
          <a:noFill/>
        </p:spPr>
        <p:txBody>
          <a:bodyPr vert="vert270" lIns="0" bIns="190500" rtlCol="0">
            <a:spAutoFit/>
          </a:bodyPr>
          <a:lstStyle/>
          <a:p>
            <a:r>
              <a:rPr lang="sv-SE" sz="500">
                <a:solidFill>
                  <a:srgbClr val="898989"/>
                </a:solidFill>
              </a:rPr>
              <a:t>7122300-v7</a:t>
            </a:r>
          </a:p>
        </p:txBody>
      </p:sp>
    </p:spTree>
    <p:extLst>
      <p:ext uri="{BB962C8B-B14F-4D97-AF65-F5344CB8AC3E}">
        <p14:creationId xmlns:p14="http://schemas.microsoft.com/office/powerpoint/2010/main" val="248560799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tshållare för sidfot 4"/>
          <p:cNvSpPr>
            <a:spLocks noGrp="1"/>
          </p:cNvSpPr>
          <p:nvPr>
            <p:ph type="ftr" sz="quarter" idx="11"/>
          </p:nvPr>
        </p:nvSpPr>
        <p:spPr/>
        <p:txBody>
          <a:bodyPr/>
          <a:lstStyle/>
          <a:p>
            <a:pPr>
              <a:defRPr/>
            </a:pPr>
            <a:r>
              <a:rPr lang="en-US"/>
              <a:t>Styrelsens roll och ansvar</a:t>
            </a:r>
          </a:p>
        </p:txBody>
      </p:sp>
      <p:sp>
        <p:nvSpPr>
          <p:cNvPr id="9222" name="Rectangle 3"/>
          <p:cNvSpPr>
            <a:spLocks noGrp="1" noChangeArrowheads="1"/>
          </p:cNvSpPr>
          <p:nvPr>
            <p:ph type="body" idx="1"/>
          </p:nvPr>
        </p:nvSpPr>
        <p:spPr>
          <a:xfrm>
            <a:off x="520700" y="1452563"/>
            <a:ext cx="8175625" cy="4449762"/>
          </a:xfrm>
        </p:spPr>
        <p:txBody>
          <a:bodyPr/>
          <a:lstStyle/>
          <a:p>
            <a:pPr eaLnBrk="1" hangingPunct="1">
              <a:defRPr/>
            </a:pPr>
            <a:endParaRPr lang="en-US" altLang="sv-SE" dirty="0"/>
          </a:p>
          <a:p>
            <a:pPr eaLnBrk="1" hangingPunct="1">
              <a:defRPr/>
            </a:pPr>
            <a:r>
              <a:rPr lang="en-US" altLang="sv-SE" b="1" dirty="0"/>
              <a:t>11 </a:t>
            </a:r>
            <a:r>
              <a:rPr lang="en-US" altLang="sv-SE" b="1" dirty="0" err="1"/>
              <a:t>kap</a:t>
            </a:r>
            <a:r>
              <a:rPr lang="en-US" altLang="sv-SE" b="1" dirty="0"/>
              <a:t>. 1 § FRL</a:t>
            </a:r>
          </a:p>
          <a:p>
            <a:pPr marL="0" indent="0" eaLnBrk="1" hangingPunct="1">
              <a:buFontTx/>
              <a:buNone/>
              <a:defRPr/>
            </a:pPr>
            <a:r>
              <a:rPr lang="en-US" altLang="sv-SE" dirty="0"/>
              <a:t>	“</a:t>
            </a:r>
            <a:r>
              <a:rPr lang="en-US" altLang="sv-SE" i="1" dirty="0" err="1"/>
              <a:t>För</a:t>
            </a:r>
            <a:r>
              <a:rPr lang="en-US" altLang="sv-SE" i="1" dirty="0"/>
              <a:t> </a:t>
            </a:r>
            <a:r>
              <a:rPr lang="en-US" altLang="sv-SE" i="1" dirty="0" err="1"/>
              <a:t>försäkringsaktiebolag</a:t>
            </a:r>
            <a:r>
              <a:rPr lang="en-US" altLang="sv-SE" i="1" dirty="0"/>
              <a:t> </a:t>
            </a:r>
            <a:r>
              <a:rPr lang="en-US" altLang="sv-SE" i="1" dirty="0" err="1"/>
              <a:t>gäller</a:t>
            </a:r>
            <a:r>
              <a:rPr lang="en-US" altLang="sv-SE" i="1" dirty="0"/>
              <a:t> </a:t>
            </a:r>
            <a:r>
              <a:rPr lang="en-US" altLang="sv-SE" i="1" dirty="0" err="1"/>
              <a:t>föreskrifterna</a:t>
            </a:r>
            <a:r>
              <a:rPr lang="en-US" altLang="sv-SE" i="1" dirty="0"/>
              <a:t> </a:t>
            </a:r>
            <a:r>
              <a:rPr lang="en-US" altLang="sv-SE" i="1" dirty="0" err="1"/>
              <a:t>för</a:t>
            </a:r>
            <a:r>
              <a:rPr lang="en-US" altLang="sv-SE" i="1" dirty="0"/>
              <a:t> </a:t>
            </a:r>
            <a:r>
              <a:rPr lang="en-US" altLang="sv-SE" i="1" dirty="0" err="1"/>
              <a:t>aktiebolag</a:t>
            </a:r>
            <a:r>
              <a:rPr lang="en-US" altLang="sv-SE" i="1" dirty="0"/>
              <a:t> </a:t>
            </a:r>
            <a:r>
              <a:rPr lang="en-US" altLang="sv-SE" i="1" dirty="0" err="1"/>
              <a:t>i</a:t>
            </a:r>
            <a:r>
              <a:rPr lang="en-US" altLang="sv-SE" i="1" dirty="0"/>
              <a:t> 	</a:t>
            </a:r>
            <a:r>
              <a:rPr lang="en-US" altLang="sv-SE" i="1" dirty="0" err="1"/>
              <a:t>allmänhet</a:t>
            </a:r>
            <a:r>
              <a:rPr lang="en-US" altLang="sv-SE" i="1" dirty="0"/>
              <a:t>, om </a:t>
            </a:r>
            <a:r>
              <a:rPr lang="en-US" altLang="sv-SE" i="1" dirty="0" err="1"/>
              <a:t>inte</a:t>
            </a:r>
            <a:r>
              <a:rPr lang="en-US" altLang="sv-SE" i="1" dirty="0"/>
              <a:t> </a:t>
            </a:r>
            <a:r>
              <a:rPr lang="en-US" altLang="sv-SE" i="1" dirty="0" err="1"/>
              <a:t>något</a:t>
            </a:r>
            <a:r>
              <a:rPr lang="en-US" altLang="sv-SE" i="1" dirty="0"/>
              <a:t> </a:t>
            </a:r>
            <a:r>
              <a:rPr lang="en-US" altLang="sv-SE" i="1" dirty="0" err="1"/>
              <a:t>annat</a:t>
            </a:r>
            <a:r>
              <a:rPr lang="en-US" altLang="sv-SE" i="1" dirty="0"/>
              <a:t> </a:t>
            </a:r>
            <a:r>
              <a:rPr lang="en-US" altLang="sv-SE" i="1" dirty="0" err="1"/>
              <a:t>följer</a:t>
            </a:r>
            <a:r>
              <a:rPr lang="en-US" altLang="sv-SE" i="1" dirty="0"/>
              <a:t> </a:t>
            </a:r>
            <a:r>
              <a:rPr lang="en-US" altLang="sv-SE" i="1" dirty="0" err="1"/>
              <a:t>av</a:t>
            </a:r>
            <a:r>
              <a:rPr lang="en-US" altLang="sv-SE" i="1" dirty="0"/>
              <a:t> </a:t>
            </a:r>
            <a:r>
              <a:rPr lang="en-US" altLang="sv-SE" i="1" dirty="0" err="1"/>
              <a:t>denna</a:t>
            </a:r>
            <a:r>
              <a:rPr lang="en-US" altLang="sv-SE" i="1" dirty="0"/>
              <a:t> lag </a:t>
            </a:r>
            <a:r>
              <a:rPr lang="en-US" altLang="sv-SE" i="1" dirty="0" err="1"/>
              <a:t>eller</a:t>
            </a:r>
            <a:r>
              <a:rPr lang="en-US" altLang="sv-SE" i="1" dirty="0"/>
              <a:t> </a:t>
            </a:r>
            <a:r>
              <a:rPr lang="en-US" altLang="sv-SE" i="1" dirty="0" err="1"/>
              <a:t>är</a:t>
            </a:r>
            <a:r>
              <a:rPr lang="en-US" altLang="sv-SE" i="1" dirty="0"/>
              <a:t> 	</a:t>
            </a:r>
            <a:r>
              <a:rPr lang="en-US" altLang="sv-SE" i="1" dirty="0" err="1"/>
              <a:t>särskilt</a:t>
            </a:r>
            <a:r>
              <a:rPr lang="en-US" altLang="sv-SE" i="1" dirty="0"/>
              <a:t> </a:t>
            </a:r>
            <a:r>
              <a:rPr lang="en-US" altLang="sv-SE" i="1" dirty="0" err="1"/>
              <a:t>föreskrivet</a:t>
            </a:r>
            <a:r>
              <a:rPr lang="en-US" altLang="sv-SE" dirty="0"/>
              <a:t>”</a:t>
            </a:r>
          </a:p>
        </p:txBody>
      </p:sp>
      <p:sp>
        <p:nvSpPr>
          <p:cNvPr id="4" name="DokRef"/>
          <p:cNvSpPr txBox="1"/>
          <p:nvPr/>
        </p:nvSpPr>
        <p:spPr>
          <a:xfrm>
            <a:off x="0" y="5996226"/>
            <a:ext cx="169277" cy="861774"/>
          </a:xfrm>
          <a:prstGeom prst="rect">
            <a:avLst/>
          </a:prstGeom>
          <a:noFill/>
        </p:spPr>
        <p:txBody>
          <a:bodyPr vert="vert270" lIns="0" bIns="190500">
            <a:spAutoFit/>
          </a:bodyPr>
          <a:lstStyle/>
          <a:p>
            <a:pPr>
              <a:defRPr/>
            </a:pPr>
            <a:endParaRPr lang="sv-SE" sz="500">
              <a:solidFill>
                <a:srgbClr val="898989"/>
              </a:solidFill>
            </a:endParaRPr>
          </a:p>
        </p:txBody>
      </p:sp>
      <p:sp>
        <p:nvSpPr>
          <p:cNvPr id="8" name="Title 1"/>
          <p:cNvSpPr txBox="1">
            <a:spLocks/>
          </p:cNvSpPr>
          <p:nvPr/>
        </p:nvSpPr>
        <p:spPr>
          <a:xfrm>
            <a:off x="333375" y="7938"/>
            <a:ext cx="8229600" cy="781050"/>
          </a:xfrm>
          <a:prstGeom prst="rect">
            <a:avLst/>
          </a:prstGeom>
        </p:spPr>
        <p:txBody>
          <a:bodyPr/>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Verdana" pitchFamily="34" charset="0"/>
              </a:defRPr>
            </a:lvl2pPr>
            <a:lvl3pPr algn="l" rtl="0" eaLnBrk="0" fontAlgn="base" hangingPunct="0">
              <a:spcBef>
                <a:spcPct val="0"/>
              </a:spcBef>
              <a:spcAft>
                <a:spcPct val="0"/>
              </a:spcAft>
              <a:defRPr sz="3200">
                <a:solidFill>
                  <a:schemeClr val="tx2"/>
                </a:solidFill>
                <a:latin typeface="Verdana" pitchFamily="34" charset="0"/>
              </a:defRPr>
            </a:lvl3pPr>
            <a:lvl4pPr algn="l" rtl="0" eaLnBrk="0" fontAlgn="base" hangingPunct="0">
              <a:spcBef>
                <a:spcPct val="0"/>
              </a:spcBef>
              <a:spcAft>
                <a:spcPct val="0"/>
              </a:spcAft>
              <a:defRPr sz="3200">
                <a:solidFill>
                  <a:schemeClr val="tx2"/>
                </a:solidFill>
                <a:latin typeface="Verdana" pitchFamily="34" charset="0"/>
              </a:defRPr>
            </a:lvl4pPr>
            <a:lvl5pPr algn="l" rtl="0" eaLnBrk="0" fontAlgn="base" hangingPunct="0">
              <a:spcBef>
                <a:spcPct val="0"/>
              </a:spcBef>
              <a:spcAft>
                <a:spcPct val="0"/>
              </a:spcAft>
              <a:defRPr sz="3200">
                <a:solidFill>
                  <a:schemeClr val="tx2"/>
                </a:solidFill>
                <a:latin typeface="Verdana" pitchFamily="34" charset="0"/>
              </a:defRPr>
            </a:lvl5pPr>
            <a:lvl6pPr marL="457200" algn="l" rtl="0" fontAlgn="base">
              <a:spcBef>
                <a:spcPct val="0"/>
              </a:spcBef>
              <a:spcAft>
                <a:spcPct val="0"/>
              </a:spcAft>
              <a:defRPr sz="3200">
                <a:solidFill>
                  <a:schemeClr val="tx2"/>
                </a:solidFill>
                <a:latin typeface="Verdana" pitchFamily="34" charset="0"/>
              </a:defRPr>
            </a:lvl6pPr>
            <a:lvl7pPr marL="914400" algn="l" rtl="0" fontAlgn="base">
              <a:spcBef>
                <a:spcPct val="0"/>
              </a:spcBef>
              <a:spcAft>
                <a:spcPct val="0"/>
              </a:spcAft>
              <a:defRPr sz="3200">
                <a:solidFill>
                  <a:schemeClr val="tx2"/>
                </a:solidFill>
                <a:latin typeface="Verdana" pitchFamily="34" charset="0"/>
              </a:defRPr>
            </a:lvl7pPr>
            <a:lvl8pPr marL="1371600" algn="l" rtl="0" fontAlgn="base">
              <a:spcBef>
                <a:spcPct val="0"/>
              </a:spcBef>
              <a:spcAft>
                <a:spcPct val="0"/>
              </a:spcAft>
              <a:defRPr sz="3200">
                <a:solidFill>
                  <a:schemeClr val="tx2"/>
                </a:solidFill>
                <a:latin typeface="Verdana" pitchFamily="34" charset="0"/>
              </a:defRPr>
            </a:lvl8pPr>
            <a:lvl9pPr marL="1828800" algn="l" rtl="0" fontAlgn="base">
              <a:spcBef>
                <a:spcPct val="0"/>
              </a:spcBef>
              <a:spcAft>
                <a:spcPct val="0"/>
              </a:spcAft>
              <a:defRPr sz="3200">
                <a:solidFill>
                  <a:schemeClr val="tx2"/>
                </a:solidFill>
                <a:latin typeface="Verdana" pitchFamily="34" charset="0"/>
              </a:defRPr>
            </a:lvl9pPr>
          </a:lstStyle>
          <a:p>
            <a:pPr>
              <a:defRPr/>
            </a:pPr>
            <a:endParaRPr lang="sv-SE" altLang="sv-SE" kern="0" dirty="0"/>
          </a:p>
          <a:p>
            <a:pPr>
              <a:defRPr/>
            </a:pPr>
            <a:r>
              <a:rPr lang="sv-SE" altLang="sv-SE" sz="2800" b="1" kern="0" dirty="0">
                <a:solidFill>
                  <a:srgbClr val="9BA064"/>
                </a:solidFill>
              </a:rPr>
              <a:t>De bolagsrättsliga särreglerna</a:t>
            </a:r>
            <a:r>
              <a:rPr lang="en-GB" sz="2800" b="1" dirty="0">
                <a:solidFill>
                  <a:srgbClr val="9BA064"/>
                </a:solidFill>
              </a:rPr>
              <a:t> </a:t>
            </a:r>
            <a:endParaRPr lang="sv-SE" altLang="sv-SE" sz="2800" b="1" kern="0" dirty="0">
              <a:solidFill>
                <a:srgbClr val="9BA064"/>
              </a:solidFill>
            </a:endParaRPr>
          </a:p>
        </p:txBody>
      </p:sp>
      <p:sp>
        <p:nvSpPr>
          <p:cNvPr id="9" name="Platshållare för datum 8"/>
          <p:cNvSpPr>
            <a:spLocks noGrp="1"/>
          </p:cNvSpPr>
          <p:nvPr>
            <p:ph type="dt" sz="quarter" idx="10"/>
          </p:nvPr>
        </p:nvSpPr>
        <p:spPr/>
        <p:txBody>
          <a:bodyPr/>
          <a:lstStyle/>
          <a:p>
            <a:pPr>
              <a:defRPr/>
            </a:pPr>
            <a:fld id="{E1A48FFC-92E1-4675-BE1A-19339553995A}" type="datetime1">
              <a:rPr lang="sv-SE" smtClean="0"/>
              <a:pPr>
                <a:defRPr/>
              </a:pPr>
              <a:t>2025-07-29</a:t>
            </a:fld>
            <a:endParaRPr lang="sv-SE" dirty="0"/>
          </a:p>
        </p:txBody>
      </p:sp>
      <p:sp>
        <p:nvSpPr>
          <p:cNvPr id="10" name="Platshållare för bildnummer 9"/>
          <p:cNvSpPr>
            <a:spLocks noGrp="1"/>
          </p:cNvSpPr>
          <p:nvPr>
            <p:ph type="sldNum" sz="quarter" idx="12"/>
          </p:nvPr>
        </p:nvSpPr>
        <p:spPr/>
        <p:txBody>
          <a:bodyPr/>
          <a:lstStyle/>
          <a:p>
            <a:pPr>
              <a:defRPr/>
            </a:pPr>
            <a:fld id="{D27C5750-56A3-490E-A210-56098A4329B1}" type="slidenum">
              <a:rPr lang="en-US" smtClean="0"/>
              <a:pPr>
                <a:defRPr/>
              </a:pPr>
              <a:t>49</a:t>
            </a:fld>
            <a:endParaRPr lang="en-US"/>
          </a:p>
        </p:txBody>
      </p:sp>
      <p:sp>
        <p:nvSpPr>
          <p:cNvPr id="2" name="DokRef"/>
          <p:cNvSpPr txBox="1"/>
          <p:nvPr/>
        </p:nvSpPr>
        <p:spPr>
          <a:xfrm>
            <a:off x="0" y="6284445"/>
            <a:ext cx="165430" cy="573555"/>
          </a:xfrm>
          <a:prstGeom prst="rect">
            <a:avLst/>
          </a:prstGeom>
          <a:noFill/>
        </p:spPr>
        <p:txBody>
          <a:bodyPr vert="vert270" wrap="none" lIns="0" bIns="190500" rtlCol="0">
            <a:spAutoFit/>
          </a:bodyPr>
          <a:lstStyle/>
          <a:p>
            <a:pPr>
              <a:lnSpc>
                <a:spcPct val="95000"/>
              </a:lnSpc>
              <a:spcBef>
                <a:spcPts val="1200"/>
              </a:spcBef>
            </a:pPr>
            <a:r>
              <a:rPr lang="sv-SE" sz="500">
                <a:solidFill>
                  <a:srgbClr val="898989"/>
                </a:solidFill>
              </a:rPr>
              <a:t>7192738-v2</a:t>
            </a:r>
            <a:endParaRPr lang="sv-SE" sz="500" dirty="0" err="1">
              <a:solidFill>
                <a:srgbClr val="898989"/>
              </a:solidFill>
            </a:endParaRPr>
          </a:p>
        </p:txBody>
      </p:sp>
      <p:sp>
        <p:nvSpPr>
          <p:cNvPr id="3" name="DokRef">
            <a:extLst>
              <a:ext uri="{FF2B5EF4-FFF2-40B4-BE49-F238E27FC236}">
                <a16:creationId xmlns:a16="http://schemas.microsoft.com/office/drawing/2014/main" id="{BB02C508-5A5F-4092-8D45-A89D9598A1F9}"/>
              </a:ext>
            </a:extLst>
          </p:cNvPr>
          <p:cNvSpPr txBox="1"/>
          <p:nvPr/>
        </p:nvSpPr>
        <p:spPr>
          <a:xfrm>
            <a:off x="0" y="5996226"/>
            <a:ext cx="169277" cy="861774"/>
          </a:xfrm>
          <a:prstGeom prst="rect">
            <a:avLst/>
          </a:prstGeom>
          <a:noFill/>
        </p:spPr>
        <p:txBody>
          <a:bodyPr vert="vert270" lIns="0" bIns="190500" rtlCol="0">
            <a:spAutoFit/>
          </a:bodyPr>
          <a:lstStyle/>
          <a:p>
            <a:r>
              <a:rPr lang="sv-SE" sz="500">
                <a:solidFill>
                  <a:srgbClr val="898989"/>
                </a:solidFill>
              </a:rPr>
              <a:t>7569571-v3</a:t>
            </a:r>
          </a:p>
        </p:txBody>
      </p:sp>
    </p:spTree>
    <p:extLst>
      <p:ext uri="{BB962C8B-B14F-4D97-AF65-F5344CB8AC3E}">
        <p14:creationId xmlns:p14="http://schemas.microsoft.com/office/powerpoint/2010/main" val="27995726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222" name="Straight Connector 9221"/>
          <p:cNvCxnSpPr/>
          <p:nvPr/>
        </p:nvCxnSpPr>
        <p:spPr>
          <a:xfrm>
            <a:off x="4567454" y="2814216"/>
            <a:ext cx="667" cy="275211"/>
          </a:xfrm>
          <a:prstGeom prst="line">
            <a:avLst/>
          </a:prstGeom>
          <a:ln w="22225">
            <a:solidFill>
              <a:schemeClr val="accent6"/>
            </a:solidFill>
          </a:ln>
        </p:spPr>
        <p:style>
          <a:lnRef idx="1">
            <a:schemeClr val="accent1"/>
          </a:lnRef>
          <a:fillRef idx="0">
            <a:schemeClr val="accent1"/>
          </a:fillRef>
          <a:effectRef idx="0">
            <a:schemeClr val="accent1"/>
          </a:effectRef>
          <a:fontRef idx="minor">
            <a:schemeClr val="tx1"/>
          </a:fontRef>
        </p:style>
      </p:cxnSp>
      <p:sp>
        <p:nvSpPr>
          <p:cNvPr id="9221" name="Rectangle 2"/>
          <p:cNvSpPr>
            <a:spLocks noGrp="1" noChangeArrowheads="1"/>
          </p:cNvSpPr>
          <p:nvPr>
            <p:ph type="title"/>
          </p:nvPr>
        </p:nvSpPr>
        <p:spPr>
          <a:xfrm>
            <a:off x="447675" y="369888"/>
            <a:ext cx="8229600" cy="924758"/>
          </a:xfrm>
        </p:spPr>
        <p:txBody>
          <a:bodyPr/>
          <a:lstStyle/>
          <a:p>
            <a:pPr eaLnBrk="1" hangingPunct="1">
              <a:tabLst>
                <a:tab pos="579438" algn="l"/>
              </a:tabLst>
            </a:pPr>
            <a:r>
              <a:rPr lang="sv-SE" altLang="sv-SE" sz="2800" dirty="0"/>
              <a:t>Försäkring är ett tekniskt begrepp</a:t>
            </a:r>
            <a:br>
              <a:rPr lang="sv-SE" altLang="sv-SE" sz="2800" dirty="0"/>
            </a:br>
            <a:r>
              <a:rPr lang="sv-SE" altLang="sv-SE" sz="1800" b="1" dirty="0"/>
              <a:t>Carl Martin Roos definition </a:t>
            </a:r>
            <a:r>
              <a:rPr lang="sv-SE" altLang="sv-SE" sz="1800" dirty="0"/>
              <a:t>(SOU 1983:5 s. 201)</a:t>
            </a:r>
            <a:br>
              <a:rPr lang="sv-SE" altLang="sv-SE" sz="1800" dirty="0"/>
            </a:br>
            <a:endParaRPr lang="sv-SE" altLang="sv-SE" sz="1800" dirty="0"/>
          </a:p>
        </p:txBody>
      </p:sp>
      <p:sp>
        <p:nvSpPr>
          <p:cNvPr id="3" name="Slide Number Placeholder 2"/>
          <p:cNvSpPr>
            <a:spLocks noGrp="1"/>
          </p:cNvSpPr>
          <p:nvPr>
            <p:ph type="sldNum" sz="quarter" idx="12"/>
          </p:nvPr>
        </p:nvSpPr>
        <p:spPr/>
        <p:txBody>
          <a:bodyPr/>
          <a:lstStyle/>
          <a:p>
            <a:pPr>
              <a:defRPr/>
            </a:pPr>
            <a:fld id="{B65DDF53-F994-418E-9AA9-9FC70935F179}" type="slidenum">
              <a:rPr lang="sv-SE" smtClean="0"/>
              <a:pPr>
                <a:defRPr/>
              </a:pPr>
              <a:t>5</a:t>
            </a:fld>
            <a:endParaRPr lang="sv-SE" dirty="0"/>
          </a:p>
        </p:txBody>
      </p:sp>
      <p:sp>
        <p:nvSpPr>
          <p:cNvPr id="2" name="DokRef"/>
          <p:cNvSpPr txBox="1"/>
          <p:nvPr/>
        </p:nvSpPr>
        <p:spPr>
          <a:xfrm>
            <a:off x="0" y="5996226"/>
            <a:ext cx="169277" cy="861774"/>
          </a:xfrm>
          <a:prstGeom prst="rect">
            <a:avLst/>
          </a:prstGeom>
          <a:noFill/>
        </p:spPr>
        <p:txBody>
          <a:bodyPr vert="vert270" lIns="0" bIns="190500" rtlCol="0">
            <a:spAutoFit/>
          </a:bodyPr>
          <a:lstStyle/>
          <a:p>
            <a:endParaRPr lang="sv-SE" sz="500" dirty="0">
              <a:solidFill>
                <a:srgbClr val="898989"/>
              </a:solidFill>
            </a:endParaRPr>
          </a:p>
        </p:txBody>
      </p:sp>
      <p:sp>
        <p:nvSpPr>
          <p:cNvPr id="9218" name="Rectangle 9217"/>
          <p:cNvSpPr/>
          <p:nvPr/>
        </p:nvSpPr>
        <p:spPr>
          <a:xfrm>
            <a:off x="3178098" y="1266718"/>
            <a:ext cx="2778711" cy="1609644"/>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b="1" dirty="0">
                <a:solidFill>
                  <a:schemeClr val="tx1">
                    <a:lumMod val="75000"/>
                    <a:lumOff val="25000"/>
                  </a:schemeClr>
                </a:solidFill>
              </a:rPr>
              <a:t>Försäkringsteknik</a:t>
            </a:r>
          </a:p>
          <a:p>
            <a:pPr algn="ctr"/>
            <a:r>
              <a:rPr lang="sv-SE" sz="1600" dirty="0">
                <a:solidFill>
                  <a:schemeClr val="tx1">
                    <a:lumMod val="75000"/>
                    <a:lumOff val="25000"/>
                  </a:schemeClr>
                </a:solidFill>
              </a:rPr>
              <a:t>Försäkring och försäkringsverksamhet</a:t>
            </a:r>
          </a:p>
        </p:txBody>
      </p:sp>
      <p:cxnSp>
        <p:nvCxnSpPr>
          <p:cNvPr id="9224" name="Straight Connector 9223"/>
          <p:cNvCxnSpPr/>
          <p:nvPr/>
        </p:nvCxnSpPr>
        <p:spPr>
          <a:xfrm>
            <a:off x="2344927" y="3081104"/>
            <a:ext cx="4446388" cy="1474"/>
          </a:xfrm>
          <a:prstGeom prst="line">
            <a:avLst/>
          </a:prstGeom>
          <a:ln w="2222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9226" name="Straight Connector 9225"/>
          <p:cNvCxnSpPr/>
          <p:nvPr/>
        </p:nvCxnSpPr>
        <p:spPr>
          <a:xfrm>
            <a:off x="6773559" y="3081104"/>
            <a:ext cx="0" cy="321104"/>
          </a:xfrm>
          <a:prstGeom prst="line">
            <a:avLst/>
          </a:prstGeom>
          <a:ln w="2222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2353805" y="3082578"/>
            <a:ext cx="0" cy="321104"/>
          </a:xfrm>
          <a:prstGeom prst="line">
            <a:avLst/>
          </a:prstGeom>
          <a:ln w="22225">
            <a:solidFill>
              <a:schemeClr val="accent6"/>
            </a:solidFill>
          </a:ln>
        </p:spPr>
        <p:style>
          <a:lnRef idx="1">
            <a:schemeClr val="accent1"/>
          </a:lnRef>
          <a:fillRef idx="0">
            <a:schemeClr val="accent1"/>
          </a:fillRef>
          <a:effectRef idx="0">
            <a:schemeClr val="accent1"/>
          </a:effectRef>
          <a:fontRef idx="minor">
            <a:schemeClr val="tx1"/>
          </a:fontRef>
        </p:style>
      </p:cxnSp>
      <p:grpSp>
        <p:nvGrpSpPr>
          <p:cNvPr id="9231" name="Group 9230"/>
          <p:cNvGrpSpPr/>
          <p:nvPr/>
        </p:nvGrpSpPr>
        <p:grpSpPr>
          <a:xfrm>
            <a:off x="4727349" y="3275546"/>
            <a:ext cx="4120791" cy="2611267"/>
            <a:chOff x="7403977" y="1177730"/>
            <a:chExt cx="4120791" cy="2611267"/>
          </a:xfrm>
        </p:grpSpPr>
        <p:sp>
          <p:nvSpPr>
            <p:cNvPr id="47" name="Rectangle 46"/>
            <p:cNvSpPr/>
            <p:nvPr/>
          </p:nvSpPr>
          <p:spPr>
            <a:xfrm>
              <a:off x="7403977" y="1177730"/>
              <a:ext cx="4120791" cy="261126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sv-SE" b="1" dirty="0"/>
            </a:p>
            <a:p>
              <a:pPr algn="ctr"/>
              <a:endParaRPr lang="sv-SE" b="1" dirty="0"/>
            </a:p>
            <a:p>
              <a:pPr algn="ctr"/>
              <a:r>
                <a:rPr lang="sv-SE" b="1" dirty="0">
                  <a:solidFill>
                    <a:schemeClr val="tx1">
                      <a:lumMod val="75000"/>
                      <a:lumOff val="25000"/>
                    </a:schemeClr>
                  </a:solidFill>
                </a:rPr>
                <a:t>Offentlig rätt/näringsrätt</a:t>
              </a:r>
            </a:p>
            <a:p>
              <a:pPr algn="ctr"/>
              <a:r>
                <a:rPr lang="sv-SE" sz="1600" dirty="0">
                  <a:solidFill>
                    <a:schemeClr val="tx1">
                      <a:lumMod val="75000"/>
                      <a:lumOff val="25000"/>
                    </a:schemeClr>
                  </a:solidFill>
                </a:rPr>
                <a:t>Försäkringsrörelse - FRL</a:t>
              </a:r>
            </a:p>
          </p:txBody>
        </p:sp>
        <p:sp>
          <p:nvSpPr>
            <p:cNvPr id="9228" name="Rounded Rectangle 9227"/>
            <p:cNvSpPr/>
            <p:nvPr/>
          </p:nvSpPr>
          <p:spPr>
            <a:xfrm>
              <a:off x="7527715" y="2908645"/>
              <a:ext cx="1573984" cy="633742"/>
            </a:xfrm>
            <a:prstGeom prst="roundRect">
              <a:avLst>
                <a:gd name="adj" fmla="val 0"/>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b="1" dirty="0"/>
                <a:t>Försäkrings</a:t>
              </a:r>
            </a:p>
            <a:p>
              <a:pPr algn="ctr"/>
              <a:r>
                <a:rPr lang="sv-SE" sz="1200" b="1" dirty="0"/>
                <a:t>bolaget</a:t>
              </a:r>
            </a:p>
          </p:txBody>
        </p:sp>
        <p:sp>
          <p:nvSpPr>
            <p:cNvPr id="50" name="Rounded Rectangle 49"/>
            <p:cNvSpPr/>
            <p:nvPr/>
          </p:nvSpPr>
          <p:spPr>
            <a:xfrm>
              <a:off x="9825676" y="2907144"/>
              <a:ext cx="1573984" cy="633742"/>
            </a:xfrm>
            <a:prstGeom prst="roundRect">
              <a:avLst>
                <a:gd name="adj" fmla="val 0"/>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b="1" dirty="0"/>
                <a:t>Finans</a:t>
              </a:r>
            </a:p>
            <a:p>
              <a:pPr algn="ctr"/>
              <a:r>
                <a:rPr lang="sv-SE" sz="1200" b="1" dirty="0"/>
                <a:t>inspektionen</a:t>
              </a:r>
            </a:p>
          </p:txBody>
        </p:sp>
        <p:cxnSp>
          <p:nvCxnSpPr>
            <p:cNvPr id="9230" name="Straight Arrow Connector 9229"/>
            <p:cNvCxnSpPr/>
            <p:nvPr/>
          </p:nvCxnSpPr>
          <p:spPr>
            <a:xfrm>
              <a:off x="9125894" y="3225516"/>
              <a:ext cx="681676" cy="0"/>
            </a:xfrm>
            <a:prstGeom prst="straightConnector1">
              <a:avLst/>
            </a:prstGeom>
            <a:ln w="15875">
              <a:solidFill>
                <a:schemeClr val="accent6"/>
              </a:solidFill>
              <a:headEnd type="arrow"/>
              <a:tailEnd type="arrow"/>
            </a:ln>
          </p:spPr>
          <p:style>
            <a:lnRef idx="1">
              <a:schemeClr val="accent1"/>
            </a:lnRef>
            <a:fillRef idx="0">
              <a:schemeClr val="accent1"/>
            </a:fillRef>
            <a:effectRef idx="0">
              <a:schemeClr val="accent1"/>
            </a:effectRef>
            <a:fontRef idx="minor">
              <a:schemeClr val="tx1"/>
            </a:fontRef>
          </p:style>
        </p:cxnSp>
      </p:grpSp>
      <p:grpSp>
        <p:nvGrpSpPr>
          <p:cNvPr id="9242" name="Group 9241"/>
          <p:cNvGrpSpPr/>
          <p:nvPr/>
        </p:nvGrpSpPr>
        <p:grpSpPr>
          <a:xfrm>
            <a:off x="298647" y="3275547"/>
            <a:ext cx="4120791" cy="2611267"/>
            <a:chOff x="3530239" y="3790471"/>
            <a:chExt cx="4120791" cy="2611267"/>
          </a:xfrm>
        </p:grpSpPr>
        <p:grpSp>
          <p:nvGrpSpPr>
            <p:cNvPr id="57" name="Group 56"/>
            <p:cNvGrpSpPr/>
            <p:nvPr/>
          </p:nvGrpSpPr>
          <p:grpSpPr>
            <a:xfrm>
              <a:off x="3530239" y="3790471"/>
              <a:ext cx="4120791" cy="2611267"/>
              <a:chOff x="7395099" y="1177730"/>
              <a:chExt cx="4120791" cy="2611267"/>
            </a:xfrm>
          </p:grpSpPr>
          <p:sp>
            <p:nvSpPr>
              <p:cNvPr id="58" name="Rectangle 57"/>
              <p:cNvSpPr/>
              <p:nvPr/>
            </p:nvSpPr>
            <p:spPr>
              <a:xfrm>
                <a:off x="7395099" y="1177730"/>
                <a:ext cx="4120791" cy="261126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sv-SE" b="1" dirty="0"/>
              </a:p>
              <a:p>
                <a:pPr algn="ctr"/>
                <a:endParaRPr lang="sv-SE" b="1" dirty="0"/>
              </a:p>
              <a:p>
                <a:pPr algn="ctr"/>
                <a:r>
                  <a:rPr lang="sv-SE" b="1" dirty="0">
                    <a:solidFill>
                      <a:schemeClr val="tx1">
                        <a:lumMod val="75000"/>
                        <a:lumOff val="25000"/>
                      </a:schemeClr>
                    </a:solidFill>
                  </a:rPr>
                  <a:t>Civilrätt/avtalsrätt</a:t>
                </a:r>
              </a:p>
              <a:p>
                <a:pPr algn="ctr"/>
                <a:r>
                  <a:rPr lang="sv-SE" sz="1600" dirty="0">
                    <a:solidFill>
                      <a:schemeClr val="tx1">
                        <a:lumMod val="75000"/>
                        <a:lumOff val="25000"/>
                      </a:schemeClr>
                    </a:solidFill>
                  </a:rPr>
                  <a:t>Försäkringsavtal - FAL</a:t>
                </a:r>
              </a:p>
            </p:txBody>
          </p:sp>
          <p:sp>
            <p:nvSpPr>
              <p:cNvPr id="59" name="Rounded Rectangle 58"/>
              <p:cNvSpPr/>
              <p:nvPr/>
            </p:nvSpPr>
            <p:spPr>
              <a:xfrm>
                <a:off x="7527715" y="2908645"/>
                <a:ext cx="1573984" cy="633742"/>
              </a:xfrm>
              <a:prstGeom prst="roundRect">
                <a:avLst>
                  <a:gd name="adj" fmla="val 0"/>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b="1" dirty="0"/>
                  <a:t>Försäkrings</a:t>
                </a:r>
              </a:p>
              <a:p>
                <a:pPr algn="ctr"/>
                <a:r>
                  <a:rPr lang="sv-SE" sz="1200" b="1" dirty="0"/>
                  <a:t>bolaget</a:t>
                </a:r>
              </a:p>
            </p:txBody>
          </p:sp>
          <p:cxnSp>
            <p:nvCxnSpPr>
              <p:cNvPr id="61" name="Straight Arrow Connector 60"/>
              <p:cNvCxnSpPr/>
              <p:nvPr/>
            </p:nvCxnSpPr>
            <p:spPr>
              <a:xfrm flipV="1">
                <a:off x="9125894" y="2206283"/>
                <a:ext cx="1838903" cy="827907"/>
              </a:xfrm>
              <a:prstGeom prst="straightConnector1">
                <a:avLst/>
              </a:prstGeom>
              <a:ln w="15875">
                <a:solidFill>
                  <a:schemeClr val="accent6"/>
                </a:solidFill>
                <a:headEnd type="arrow"/>
                <a:tailEnd type="arrow"/>
              </a:ln>
            </p:spPr>
            <p:style>
              <a:lnRef idx="1">
                <a:schemeClr val="accent1"/>
              </a:lnRef>
              <a:fillRef idx="0">
                <a:schemeClr val="accent1"/>
              </a:fillRef>
              <a:effectRef idx="0">
                <a:schemeClr val="accent1"/>
              </a:effectRef>
              <a:fontRef idx="minor">
                <a:schemeClr val="tx1"/>
              </a:fontRef>
            </p:style>
          </p:cxnSp>
        </p:grpSp>
        <p:sp>
          <p:nvSpPr>
            <p:cNvPr id="9232" name="Oval 9231"/>
            <p:cNvSpPr/>
            <p:nvPr/>
          </p:nvSpPr>
          <p:spPr>
            <a:xfrm>
              <a:off x="7099937" y="5851509"/>
              <a:ext cx="370622" cy="364033"/>
            </a:xfrm>
            <a:prstGeom prst="ellips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200" b="1" dirty="0"/>
            </a:p>
          </p:txBody>
        </p:sp>
        <p:sp>
          <p:nvSpPr>
            <p:cNvPr id="68" name="Oval 67"/>
            <p:cNvSpPr/>
            <p:nvPr/>
          </p:nvSpPr>
          <p:spPr>
            <a:xfrm>
              <a:off x="6764047" y="5568887"/>
              <a:ext cx="370622" cy="364033"/>
            </a:xfrm>
            <a:prstGeom prst="ellips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200" b="1" dirty="0"/>
            </a:p>
          </p:txBody>
        </p:sp>
        <p:sp>
          <p:nvSpPr>
            <p:cNvPr id="69" name="Oval 68"/>
            <p:cNvSpPr/>
            <p:nvPr/>
          </p:nvSpPr>
          <p:spPr>
            <a:xfrm>
              <a:off x="7101411" y="5284791"/>
              <a:ext cx="370622" cy="364033"/>
            </a:xfrm>
            <a:prstGeom prst="ellips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200" b="1" dirty="0"/>
            </a:p>
          </p:txBody>
        </p:sp>
        <p:sp>
          <p:nvSpPr>
            <p:cNvPr id="70" name="Oval 69"/>
            <p:cNvSpPr/>
            <p:nvPr/>
          </p:nvSpPr>
          <p:spPr>
            <a:xfrm>
              <a:off x="6746291" y="5009573"/>
              <a:ext cx="370622" cy="364033"/>
            </a:xfrm>
            <a:prstGeom prst="ellips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200" b="1" dirty="0"/>
            </a:p>
          </p:txBody>
        </p:sp>
        <p:sp>
          <p:nvSpPr>
            <p:cNvPr id="71" name="Oval 70"/>
            <p:cNvSpPr/>
            <p:nvPr/>
          </p:nvSpPr>
          <p:spPr>
            <a:xfrm>
              <a:off x="7101411" y="4734355"/>
              <a:ext cx="370622" cy="364033"/>
            </a:xfrm>
            <a:prstGeom prst="ellips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200" b="1" dirty="0"/>
            </a:p>
          </p:txBody>
        </p:sp>
        <p:cxnSp>
          <p:nvCxnSpPr>
            <p:cNvPr id="74" name="Straight Arrow Connector 73"/>
            <p:cNvCxnSpPr/>
            <p:nvPr/>
          </p:nvCxnSpPr>
          <p:spPr>
            <a:xfrm flipV="1">
              <a:off x="5278010" y="5232977"/>
              <a:ext cx="1468281" cy="511302"/>
            </a:xfrm>
            <a:prstGeom prst="straightConnector1">
              <a:avLst/>
            </a:prstGeom>
            <a:ln w="15875">
              <a:solidFill>
                <a:schemeClr val="accent6"/>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76" name="Straight Arrow Connector 75"/>
            <p:cNvCxnSpPr/>
            <p:nvPr/>
          </p:nvCxnSpPr>
          <p:spPr>
            <a:xfrm flipV="1">
              <a:off x="5278010" y="5466807"/>
              <a:ext cx="1821927" cy="367726"/>
            </a:xfrm>
            <a:prstGeom prst="straightConnector1">
              <a:avLst/>
            </a:prstGeom>
            <a:ln w="15875">
              <a:solidFill>
                <a:schemeClr val="accent6"/>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79" name="Straight Arrow Connector 78"/>
            <p:cNvCxnSpPr/>
            <p:nvPr/>
          </p:nvCxnSpPr>
          <p:spPr>
            <a:xfrm flipV="1">
              <a:off x="5261728" y="5770485"/>
              <a:ext cx="1484563" cy="163180"/>
            </a:xfrm>
            <a:prstGeom prst="straightConnector1">
              <a:avLst/>
            </a:prstGeom>
            <a:ln w="15875">
              <a:solidFill>
                <a:schemeClr val="accent6"/>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81" name="Straight Arrow Connector 80"/>
            <p:cNvCxnSpPr/>
            <p:nvPr/>
          </p:nvCxnSpPr>
          <p:spPr>
            <a:xfrm>
              <a:off x="5278010" y="6035675"/>
              <a:ext cx="1821927" cy="0"/>
            </a:xfrm>
            <a:prstGeom prst="straightConnector1">
              <a:avLst/>
            </a:prstGeom>
            <a:ln w="15875">
              <a:solidFill>
                <a:schemeClr val="accent6"/>
              </a:solidFill>
              <a:headEnd type="arrow"/>
              <a:tailEnd type="arrow"/>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1665456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pPr>
              <a:defRPr/>
            </a:pPr>
            <a:r>
              <a:rPr lang="en-US"/>
              <a:t>Styrelsens roll och ansvar</a:t>
            </a:r>
          </a:p>
        </p:txBody>
      </p:sp>
      <p:sp>
        <p:nvSpPr>
          <p:cNvPr id="5" name="DokRef"/>
          <p:cNvSpPr txBox="1"/>
          <p:nvPr/>
        </p:nvSpPr>
        <p:spPr>
          <a:xfrm>
            <a:off x="0" y="5996226"/>
            <a:ext cx="169277" cy="861774"/>
          </a:xfrm>
          <a:prstGeom prst="rect">
            <a:avLst/>
          </a:prstGeom>
          <a:noFill/>
        </p:spPr>
        <p:txBody>
          <a:bodyPr vert="vert270" lIns="0" bIns="190500">
            <a:spAutoFit/>
          </a:bodyPr>
          <a:lstStyle/>
          <a:p>
            <a:pPr>
              <a:defRPr/>
            </a:pPr>
            <a:endParaRPr lang="en-GB" sz="500">
              <a:solidFill>
                <a:srgbClr val="898989"/>
              </a:solidFill>
            </a:endParaRPr>
          </a:p>
        </p:txBody>
      </p:sp>
      <p:sp>
        <p:nvSpPr>
          <p:cNvPr id="6" name="Title 1"/>
          <p:cNvSpPr txBox="1">
            <a:spLocks/>
          </p:cNvSpPr>
          <p:nvPr/>
        </p:nvSpPr>
        <p:spPr>
          <a:xfrm>
            <a:off x="333375" y="377826"/>
            <a:ext cx="8229600" cy="781050"/>
          </a:xfrm>
          <a:prstGeom prst="rect">
            <a:avLst/>
          </a:prstGeom>
        </p:spPr>
        <p:txBody>
          <a:bodyPr/>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Verdana" pitchFamily="34" charset="0"/>
              </a:defRPr>
            </a:lvl2pPr>
            <a:lvl3pPr algn="l" rtl="0" eaLnBrk="0" fontAlgn="base" hangingPunct="0">
              <a:spcBef>
                <a:spcPct val="0"/>
              </a:spcBef>
              <a:spcAft>
                <a:spcPct val="0"/>
              </a:spcAft>
              <a:defRPr sz="3200">
                <a:solidFill>
                  <a:schemeClr val="tx2"/>
                </a:solidFill>
                <a:latin typeface="Verdana" pitchFamily="34" charset="0"/>
              </a:defRPr>
            </a:lvl3pPr>
            <a:lvl4pPr algn="l" rtl="0" eaLnBrk="0" fontAlgn="base" hangingPunct="0">
              <a:spcBef>
                <a:spcPct val="0"/>
              </a:spcBef>
              <a:spcAft>
                <a:spcPct val="0"/>
              </a:spcAft>
              <a:defRPr sz="3200">
                <a:solidFill>
                  <a:schemeClr val="tx2"/>
                </a:solidFill>
                <a:latin typeface="Verdana" pitchFamily="34" charset="0"/>
              </a:defRPr>
            </a:lvl4pPr>
            <a:lvl5pPr algn="l" rtl="0" eaLnBrk="0" fontAlgn="base" hangingPunct="0">
              <a:spcBef>
                <a:spcPct val="0"/>
              </a:spcBef>
              <a:spcAft>
                <a:spcPct val="0"/>
              </a:spcAft>
              <a:defRPr sz="3200">
                <a:solidFill>
                  <a:schemeClr val="tx2"/>
                </a:solidFill>
                <a:latin typeface="Verdana" pitchFamily="34" charset="0"/>
              </a:defRPr>
            </a:lvl5pPr>
            <a:lvl6pPr marL="457200" algn="l" rtl="0" fontAlgn="base">
              <a:spcBef>
                <a:spcPct val="0"/>
              </a:spcBef>
              <a:spcAft>
                <a:spcPct val="0"/>
              </a:spcAft>
              <a:defRPr sz="3200">
                <a:solidFill>
                  <a:schemeClr val="tx2"/>
                </a:solidFill>
                <a:latin typeface="Verdana" pitchFamily="34" charset="0"/>
              </a:defRPr>
            </a:lvl6pPr>
            <a:lvl7pPr marL="914400" algn="l" rtl="0" fontAlgn="base">
              <a:spcBef>
                <a:spcPct val="0"/>
              </a:spcBef>
              <a:spcAft>
                <a:spcPct val="0"/>
              </a:spcAft>
              <a:defRPr sz="3200">
                <a:solidFill>
                  <a:schemeClr val="tx2"/>
                </a:solidFill>
                <a:latin typeface="Verdana" pitchFamily="34" charset="0"/>
              </a:defRPr>
            </a:lvl7pPr>
            <a:lvl8pPr marL="1371600" algn="l" rtl="0" fontAlgn="base">
              <a:spcBef>
                <a:spcPct val="0"/>
              </a:spcBef>
              <a:spcAft>
                <a:spcPct val="0"/>
              </a:spcAft>
              <a:defRPr sz="3200">
                <a:solidFill>
                  <a:schemeClr val="tx2"/>
                </a:solidFill>
                <a:latin typeface="Verdana" pitchFamily="34" charset="0"/>
              </a:defRPr>
            </a:lvl8pPr>
            <a:lvl9pPr marL="1828800" algn="l" rtl="0" fontAlgn="base">
              <a:spcBef>
                <a:spcPct val="0"/>
              </a:spcBef>
              <a:spcAft>
                <a:spcPct val="0"/>
              </a:spcAft>
              <a:defRPr sz="3200">
                <a:solidFill>
                  <a:schemeClr val="tx2"/>
                </a:solidFill>
                <a:latin typeface="Verdana" pitchFamily="34" charset="0"/>
              </a:defRPr>
            </a:lvl9pPr>
          </a:lstStyle>
          <a:p>
            <a:pPr>
              <a:defRPr/>
            </a:pPr>
            <a:r>
              <a:rPr lang="sv-SE" altLang="sv-SE" sz="2400" b="1" kern="0" dirty="0">
                <a:solidFill>
                  <a:srgbClr val="9BA064"/>
                </a:solidFill>
              </a:rPr>
              <a:t>Företagsstyrning enligt ABL</a:t>
            </a:r>
          </a:p>
        </p:txBody>
      </p:sp>
      <p:sp>
        <p:nvSpPr>
          <p:cNvPr id="7" name="Rectangle 2"/>
          <p:cNvSpPr txBox="1">
            <a:spLocks noChangeArrowheads="1"/>
          </p:cNvSpPr>
          <p:nvPr/>
        </p:nvSpPr>
        <p:spPr>
          <a:xfrm>
            <a:off x="360363" y="627063"/>
            <a:ext cx="8229600" cy="781050"/>
          </a:xfrm>
          <a:prstGeom prst="rect">
            <a:avLst/>
          </a:prstGeom>
        </p:spPr>
        <p:txBody>
          <a:bodyPr/>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Verdana" pitchFamily="34" charset="0"/>
              </a:defRPr>
            </a:lvl2pPr>
            <a:lvl3pPr algn="l" rtl="0" eaLnBrk="0" fontAlgn="base" hangingPunct="0">
              <a:spcBef>
                <a:spcPct val="0"/>
              </a:spcBef>
              <a:spcAft>
                <a:spcPct val="0"/>
              </a:spcAft>
              <a:defRPr sz="3200">
                <a:solidFill>
                  <a:schemeClr val="tx2"/>
                </a:solidFill>
                <a:latin typeface="Verdana" pitchFamily="34" charset="0"/>
              </a:defRPr>
            </a:lvl3pPr>
            <a:lvl4pPr algn="l" rtl="0" eaLnBrk="0" fontAlgn="base" hangingPunct="0">
              <a:spcBef>
                <a:spcPct val="0"/>
              </a:spcBef>
              <a:spcAft>
                <a:spcPct val="0"/>
              </a:spcAft>
              <a:defRPr sz="3200">
                <a:solidFill>
                  <a:schemeClr val="tx2"/>
                </a:solidFill>
                <a:latin typeface="Verdana" pitchFamily="34" charset="0"/>
              </a:defRPr>
            </a:lvl4pPr>
            <a:lvl5pPr algn="l" rtl="0" eaLnBrk="0" fontAlgn="base" hangingPunct="0">
              <a:spcBef>
                <a:spcPct val="0"/>
              </a:spcBef>
              <a:spcAft>
                <a:spcPct val="0"/>
              </a:spcAft>
              <a:defRPr sz="3200">
                <a:solidFill>
                  <a:schemeClr val="tx2"/>
                </a:solidFill>
                <a:latin typeface="Verdana" pitchFamily="34" charset="0"/>
              </a:defRPr>
            </a:lvl5pPr>
            <a:lvl6pPr marL="457200" algn="l" rtl="0" fontAlgn="base">
              <a:spcBef>
                <a:spcPct val="0"/>
              </a:spcBef>
              <a:spcAft>
                <a:spcPct val="0"/>
              </a:spcAft>
              <a:defRPr sz="3200">
                <a:solidFill>
                  <a:schemeClr val="tx2"/>
                </a:solidFill>
                <a:latin typeface="Verdana" pitchFamily="34" charset="0"/>
              </a:defRPr>
            </a:lvl6pPr>
            <a:lvl7pPr marL="914400" algn="l" rtl="0" fontAlgn="base">
              <a:spcBef>
                <a:spcPct val="0"/>
              </a:spcBef>
              <a:spcAft>
                <a:spcPct val="0"/>
              </a:spcAft>
              <a:defRPr sz="3200">
                <a:solidFill>
                  <a:schemeClr val="tx2"/>
                </a:solidFill>
                <a:latin typeface="Verdana" pitchFamily="34" charset="0"/>
              </a:defRPr>
            </a:lvl7pPr>
            <a:lvl8pPr marL="1371600" algn="l" rtl="0" fontAlgn="base">
              <a:spcBef>
                <a:spcPct val="0"/>
              </a:spcBef>
              <a:spcAft>
                <a:spcPct val="0"/>
              </a:spcAft>
              <a:defRPr sz="3200">
                <a:solidFill>
                  <a:schemeClr val="tx2"/>
                </a:solidFill>
                <a:latin typeface="Verdana" pitchFamily="34" charset="0"/>
              </a:defRPr>
            </a:lvl8pPr>
            <a:lvl9pPr marL="1828800" algn="l" rtl="0" fontAlgn="base">
              <a:spcBef>
                <a:spcPct val="0"/>
              </a:spcBef>
              <a:spcAft>
                <a:spcPct val="0"/>
              </a:spcAft>
              <a:defRPr sz="3200">
                <a:solidFill>
                  <a:schemeClr val="tx2"/>
                </a:solidFill>
                <a:latin typeface="Verdana" pitchFamily="34" charset="0"/>
              </a:defRPr>
            </a:lvl9pPr>
          </a:lstStyle>
          <a:p>
            <a:pPr eaLnBrk="1" hangingPunct="1">
              <a:defRPr/>
            </a:pPr>
            <a:endParaRPr lang="en-US" altLang="sv-SE" kern="0" dirty="0"/>
          </a:p>
        </p:txBody>
      </p:sp>
      <p:sp>
        <p:nvSpPr>
          <p:cNvPr id="8" name="Rounded Rectangle 7"/>
          <p:cNvSpPr/>
          <p:nvPr/>
        </p:nvSpPr>
        <p:spPr>
          <a:xfrm>
            <a:off x="3384550" y="2043113"/>
            <a:ext cx="1655763" cy="576262"/>
          </a:xfrm>
          <a:prstGeom prst="roundRect">
            <a:avLst/>
          </a:prstGeom>
          <a:solidFill>
            <a:schemeClr val="accent5">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lstStyle/>
          <a:p>
            <a:pPr algn="ctr">
              <a:defRPr/>
            </a:pPr>
            <a:r>
              <a:rPr lang="en-GB" sz="1200" dirty="0" err="1"/>
              <a:t>Bolagstämma</a:t>
            </a:r>
            <a:endParaRPr lang="en-GB" sz="1200" dirty="0"/>
          </a:p>
        </p:txBody>
      </p:sp>
      <p:sp>
        <p:nvSpPr>
          <p:cNvPr id="9" name="Rounded Rectangle 8"/>
          <p:cNvSpPr/>
          <p:nvPr/>
        </p:nvSpPr>
        <p:spPr>
          <a:xfrm>
            <a:off x="3382963" y="3122613"/>
            <a:ext cx="1655762" cy="576262"/>
          </a:xfrm>
          <a:prstGeom prst="roundRect">
            <a:avLst/>
          </a:prstGeom>
          <a:solidFill>
            <a:schemeClr val="accent5">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lstStyle/>
          <a:p>
            <a:pPr algn="ctr">
              <a:defRPr/>
            </a:pPr>
            <a:r>
              <a:rPr lang="en-GB" sz="1200" dirty="0"/>
              <a:t>Styrelse</a:t>
            </a:r>
          </a:p>
        </p:txBody>
      </p:sp>
      <p:sp>
        <p:nvSpPr>
          <p:cNvPr id="10" name="Rounded Rectangle 9"/>
          <p:cNvSpPr/>
          <p:nvPr/>
        </p:nvSpPr>
        <p:spPr>
          <a:xfrm>
            <a:off x="3384550" y="4203700"/>
            <a:ext cx="1655763" cy="576263"/>
          </a:xfrm>
          <a:prstGeom prst="roundRect">
            <a:avLst/>
          </a:prstGeom>
          <a:solidFill>
            <a:schemeClr val="accent5">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lstStyle/>
          <a:p>
            <a:pPr algn="ctr">
              <a:defRPr/>
            </a:pPr>
            <a:r>
              <a:rPr lang="en-GB" sz="1200" dirty="0"/>
              <a:t>VD</a:t>
            </a:r>
          </a:p>
        </p:txBody>
      </p:sp>
      <p:sp>
        <p:nvSpPr>
          <p:cNvPr id="11" name="Rounded Rectangle 10"/>
          <p:cNvSpPr/>
          <p:nvPr/>
        </p:nvSpPr>
        <p:spPr>
          <a:xfrm>
            <a:off x="1330325" y="3579813"/>
            <a:ext cx="1655763" cy="576262"/>
          </a:xfrm>
          <a:prstGeom prst="roundRect">
            <a:avLst/>
          </a:prstGeom>
          <a:solidFill>
            <a:schemeClr val="accent5">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lstStyle/>
          <a:p>
            <a:pPr algn="ctr">
              <a:defRPr/>
            </a:pPr>
            <a:r>
              <a:rPr lang="en-GB" sz="1200" dirty="0"/>
              <a:t>Extern revision</a:t>
            </a:r>
          </a:p>
        </p:txBody>
      </p:sp>
      <p:cxnSp>
        <p:nvCxnSpPr>
          <p:cNvPr id="12" name="Elbow Connector 11"/>
          <p:cNvCxnSpPr>
            <a:endCxn id="8" idx="1"/>
          </p:cNvCxnSpPr>
          <p:nvPr/>
        </p:nvCxnSpPr>
        <p:spPr>
          <a:xfrm flipV="1">
            <a:off x="1835150" y="2330450"/>
            <a:ext cx="1549400" cy="1249363"/>
          </a:xfrm>
          <a:prstGeom prst="bentConnector3">
            <a:avLst>
              <a:gd name="adj1" fmla="val 165"/>
            </a:avLst>
          </a:prstGeom>
          <a:ln w="28575">
            <a:solidFill>
              <a:srgbClr val="336633"/>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3995738" y="2611438"/>
            <a:ext cx="0" cy="504825"/>
          </a:xfrm>
          <a:prstGeom prst="straightConnector1">
            <a:avLst/>
          </a:prstGeom>
          <a:ln w="28575">
            <a:solidFill>
              <a:srgbClr val="CC0000"/>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4319588" y="2619375"/>
            <a:ext cx="0" cy="503238"/>
          </a:xfrm>
          <a:prstGeom prst="straightConnector1">
            <a:avLst/>
          </a:prstGeom>
          <a:ln w="28575">
            <a:solidFill>
              <a:srgbClr val="336633"/>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3989388" y="3698875"/>
            <a:ext cx="0" cy="504825"/>
          </a:xfrm>
          <a:prstGeom prst="straightConnector1">
            <a:avLst/>
          </a:prstGeom>
          <a:ln w="28575">
            <a:solidFill>
              <a:srgbClr val="CC0000"/>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V="1">
            <a:off x="4319588" y="3698875"/>
            <a:ext cx="0" cy="504825"/>
          </a:xfrm>
          <a:prstGeom prst="straightConnector1">
            <a:avLst/>
          </a:prstGeom>
          <a:ln w="28575">
            <a:solidFill>
              <a:srgbClr val="336633"/>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38"/>
          <p:cNvCxnSpPr>
            <a:endCxn id="10" idx="1"/>
          </p:cNvCxnSpPr>
          <p:nvPr/>
        </p:nvCxnSpPr>
        <p:spPr>
          <a:xfrm>
            <a:off x="2335213" y="4156075"/>
            <a:ext cx="1049337" cy="334963"/>
          </a:xfrm>
          <a:prstGeom prst="bentConnector3">
            <a:avLst>
              <a:gd name="adj1" fmla="val -432"/>
            </a:avLst>
          </a:prstGeom>
          <a:ln w="28575">
            <a:solidFill>
              <a:srgbClr val="CC0000"/>
            </a:solidFill>
            <a:tailEnd type="arrow"/>
          </a:ln>
        </p:spPr>
        <p:style>
          <a:lnRef idx="1">
            <a:schemeClr val="accent1"/>
          </a:lnRef>
          <a:fillRef idx="0">
            <a:schemeClr val="accent1"/>
          </a:fillRef>
          <a:effectRef idx="0">
            <a:schemeClr val="accent1"/>
          </a:effectRef>
          <a:fontRef idx="minor">
            <a:schemeClr val="tx1"/>
          </a:fontRef>
        </p:style>
      </p:cxnSp>
      <p:cxnSp>
        <p:nvCxnSpPr>
          <p:cNvPr id="18" name="Elbow Connector 17"/>
          <p:cNvCxnSpPr/>
          <p:nvPr/>
        </p:nvCxnSpPr>
        <p:spPr>
          <a:xfrm flipV="1">
            <a:off x="1979613" y="3249613"/>
            <a:ext cx="1430337" cy="330200"/>
          </a:xfrm>
          <a:prstGeom prst="bentConnector3">
            <a:avLst>
              <a:gd name="adj1" fmla="val -940"/>
            </a:avLst>
          </a:prstGeom>
          <a:ln w="28575">
            <a:solidFill>
              <a:srgbClr val="CC0000"/>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38"/>
          <p:cNvCxnSpPr>
            <a:stCxn id="9" idx="1"/>
            <a:endCxn id="11" idx="0"/>
          </p:cNvCxnSpPr>
          <p:nvPr/>
        </p:nvCxnSpPr>
        <p:spPr>
          <a:xfrm rot="10800000" flipV="1">
            <a:off x="2159000" y="3411538"/>
            <a:ext cx="1223963" cy="168275"/>
          </a:xfrm>
          <a:prstGeom prst="bentConnector2">
            <a:avLst/>
          </a:prstGeom>
          <a:ln w="28575">
            <a:solidFill>
              <a:srgbClr val="336633"/>
            </a:solidFill>
            <a:tailEnd type="arrow"/>
          </a:ln>
        </p:spPr>
        <p:style>
          <a:lnRef idx="1">
            <a:schemeClr val="accent1"/>
          </a:lnRef>
          <a:fillRef idx="0">
            <a:schemeClr val="accent1"/>
          </a:fillRef>
          <a:effectRef idx="0">
            <a:schemeClr val="accent1"/>
          </a:effectRef>
          <a:fontRef idx="minor">
            <a:schemeClr val="tx1"/>
          </a:fontRef>
        </p:style>
      </p:cxnSp>
      <p:cxnSp>
        <p:nvCxnSpPr>
          <p:cNvPr id="20" name="Elbow Connector 19"/>
          <p:cNvCxnSpPr>
            <a:endCxn id="11" idx="2"/>
          </p:cNvCxnSpPr>
          <p:nvPr/>
        </p:nvCxnSpPr>
        <p:spPr>
          <a:xfrm rot="10800000">
            <a:off x="2159000" y="4156075"/>
            <a:ext cx="1223963" cy="496888"/>
          </a:xfrm>
          <a:prstGeom prst="bentConnector2">
            <a:avLst/>
          </a:prstGeom>
          <a:ln w="28575">
            <a:solidFill>
              <a:srgbClr val="336633"/>
            </a:solidFill>
            <a:tailEnd type="arrow"/>
          </a:ln>
        </p:spPr>
        <p:style>
          <a:lnRef idx="1">
            <a:schemeClr val="accent1"/>
          </a:lnRef>
          <a:fillRef idx="0">
            <a:schemeClr val="accent1"/>
          </a:fillRef>
          <a:effectRef idx="0">
            <a:schemeClr val="accent1"/>
          </a:effectRef>
          <a:fontRef idx="minor">
            <a:schemeClr val="tx1"/>
          </a:fontRef>
        </p:style>
      </p:cxnSp>
      <p:sp>
        <p:nvSpPr>
          <p:cNvPr id="21" name="Platshållare för datum 20"/>
          <p:cNvSpPr>
            <a:spLocks noGrp="1"/>
          </p:cNvSpPr>
          <p:nvPr>
            <p:ph type="dt" sz="quarter" idx="10"/>
          </p:nvPr>
        </p:nvSpPr>
        <p:spPr/>
        <p:txBody>
          <a:bodyPr/>
          <a:lstStyle/>
          <a:p>
            <a:pPr>
              <a:defRPr/>
            </a:pPr>
            <a:fld id="{7EB26E23-1425-48AA-B80C-FACD4AEE3366}" type="datetime1">
              <a:rPr lang="sv-SE" smtClean="0"/>
              <a:pPr>
                <a:defRPr/>
              </a:pPr>
              <a:t>2025-07-29</a:t>
            </a:fld>
            <a:endParaRPr lang="sv-SE" dirty="0"/>
          </a:p>
        </p:txBody>
      </p:sp>
      <p:sp>
        <p:nvSpPr>
          <p:cNvPr id="22" name="Platshållare för bildnummer 21"/>
          <p:cNvSpPr>
            <a:spLocks noGrp="1"/>
          </p:cNvSpPr>
          <p:nvPr>
            <p:ph type="sldNum" sz="quarter" idx="12"/>
          </p:nvPr>
        </p:nvSpPr>
        <p:spPr/>
        <p:txBody>
          <a:bodyPr/>
          <a:lstStyle/>
          <a:p>
            <a:pPr>
              <a:defRPr/>
            </a:pPr>
            <a:fld id="{57271663-2EC5-4580-9EA8-A6BD8EC7D196}" type="slidenum">
              <a:rPr lang="en-US" smtClean="0"/>
              <a:pPr>
                <a:defRPr/>
              </a:pPr>
              <a:t>50</a:t>
            </a:fld>
            <a:endParaRPr lang="en-US"/>
          </a:p>
        </p:txBody>
      </p:sp>
      <p:sp>
        <p:nvSpPr>
          <p:cNvPr id="2" name="DokRef"/>
          <p:cNvSpPr txBox="1"/>
          <p:nvPr/>
        </p:nvSpPr>
        <p:spPr>
          <a:xfrm>
            <a:off x="0" y="6284445"/>
            <a:ext cx="165430" cy="573555"/>
          </a:xfrm>
          <a:prstGeom prst="rect">
            <a:avLst/>
          </a:prstGeom>
          <a:noFill/>
        </p:spPr>
        <p:txBody>
          <a:bodyPr vert="vert270" wrap="none" lIns="0" bIns="190500" rtlCol="0">
            <a:spAutoFit/>
          </a:bodyPr>
          <a:lstStyle/>
          <a:p>
            <a:pPr>
              <a:lnSpc>
                <a:spcPct val="95000"/>
              </a:lnSpc>
              <a:spcBef>
                <a:spcPts val="1200"/>
              </a:spcBef>
            </a:pPr>
            <a:r>
              <a:rPr lang="sv-SE" sz="500">
                <a:solidFill>
                  <a:srgbClr val="898989"/>
                </a:solidFill>
              </a:rPr>
              <a:t>7192738-v1</a:t>
            </a:r>
            <a:endParaRPr lang="sv-SE" sz="500" dirty="0" err="1">
              <a:solidFill>
                <a:srgbClr val="898989"/>
              </a:solidFill>
            </a:endParaRPr>
          </a:p>
        </p:txBody>
      </p:sp>
    </p:spTree>
    <p:extLst>
      <p:ext uri="{BB962C8B-B14F-4D97-AF65-F5344CB8AC3E}">
        <p14:creationId xmlns:p14="http://schemas.microsoft.com/office/powerpoint/2010/main" val="20555661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pPr>
              <a:defRPr/>
            </a:pPr>
            <a:r>
              <a:rPr lang="en-US"/>
              <a:t>Styrelsens roll och ansvar</a:t>
            </a:r>
          </a:p>
        </p:txBody>
      </p:sp>
      <p:sp>
        <p:nvSpPr>
          <p:cNvPr id="5" name="DokRef"/>
          <p:cNvSpPr txBox="1"/>
          <p:nvPr/>
        </p:nvSpPr>
        <p:spPr>
          <a:xfrm>
            <a:off x="0" y="5996226"/>
            <a:ext cx="169277" cy="861774"/>
          </a:xfrm>
          <a:prstGeom prst="rect">
            <a:avLst/>
          </a:prstGeom>
          <a:noFill/>
        </p:spPr>
        <p:txBody>
          <a:bodyPr vert="vert270" lIns="0" bIns="190500">
            <a:spAutoFit/>
          </a:bodyPr>
          <a:lstStyle/>
          <a:p>
            <a:pPr>
              <a:defRPr/>
            </a:pPr>
            <a:endParaRPr lang="en-GB" sz="500">
              <a:solidFill>
                <a:srgbClr val="898989"/>
              </a:solidFill>
            </a:endParaRPr>
          </a:p>
        </p:txBody>
      </p:sp>
      <p:sp>
        <p:nvSpPr>
          <p:cNvPr id="6" name="Title 1"/>
          <p:cNvSpPr txBox="1">
            <a:spLocks/>
          </p:cNvSpPr>
          <p:nvPr/>
        </p:nvSpPr>
        <p:spPr>
          <a:xfrm>
            <a:off x="333375" y="7938"/>
            <a:ext cx="8229600" cy="781050"/>
          </a:xfrm>
          <a:prstGeom prst="rect">
            <a:avLst/>
          </a:prstGeom>
        </p:spPr>
        <p:txBody>
          <a:bodyPr/>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Verdana" pitchFamily="34" charset="0"/>
              </a:defRPr>
            </a:lvl2pPr>
            <a:lvl3pPr algn="l" rtl="0" eaLnBrk="0" fontAlgn="base" hangingPunct="0">
              <a:spcBef>
                <a:spcPct val="0"/>
              </a:spcBef>
              <a:spcAft>
                <a:spcPct val="0"/>
              </a:spcAft>
              <a:defRPr sz="3200">
                <a:solidFill>
                  <a:schemeClr val="tx2"/>
                </a:solidFill>
                <a:latin typeface="Verdana" pitchFamily="34" charset="0"/>
              </a:defRPr>
            </a:lvl3pPr>
            <a:lvl4pPr algn="l" rtl="0" eaLnBrk="0" fontAlgn="base" hangingPunct="0">
              <a:spcBef>
                <a:spcPct val="0"/>
              </a:spcBef>
              <a:spcAft>
                <a:spcPct val="0"/>
              </a:spcAft>
              <a:defRPr sz="3200">
                <a:solidFill>
                  <a:schemeClr val="tx2"/>
                </a:solidFill>
                <a:latin typeface="Verdana" pitchFamily="34" charset="0"/>
              </a:defRPr>
            </a:lvl4pPr>
            <a:lvl5pPr algn="l" rtl="0" eaLnBrk="0" fontAlgn="base" hangingPunct="0">
              <a:spcBef>
                <a:spcPct val="0"/>
              </a:spcBef>
              <a:spcAft>
                <a:spcPct val="0"/>
              </a:spcAft>
              <a:defRPr sz="3200">
                <a:solidFill>
                  <a:schemeClr val="tx2"/>
                </a:solidFill>
                <a:latin typeface="Verdana" pitchFamily="34" charset="0"/>
              </a:defRPr>
            </a:lvl5pPr>
            <a:lvl6pPr marL="457200" algn="l" rtl="0" fontAlgn="base">
              <a:spcBef>
                <a:spcPct val="0"/>
              </a:spcBef>
              <a:spcAft>
                <a:spcPct val="0"/>
              </a:spcAft>
              <a:defRPr sz="3200">
                <a:solidFill>
                  <a:schemeClr val="tx2"/>
                </a:solidFill>
                <a:latin typeface="Verdana" pitchFamily="34" charset="0"/>
              </a:defRPr>
            </a:lvl6pPr>
            <a:lvl7pPr marL="914400" algn="l" rtl="0" fontAlgn="base">
              <a:spcBef>
                <a:spcPct val="0"/>
              </a:spcBef>
              <a:spcAft>
                <a:spcPct val="0"/>
              </a:spcAft>
              <a:defRPr sz="3200">
                <a:solidFill>
                  <a:schemeClr val="tx2"/>
                </a:solidFill>
                <a:latin typeface="Verdana" pitchFamily="34" charset="0"/>
              </a:defRPr>
            </a:lvl7pPr>
            <a:lvl8pPr marL="1371600" algn="l" rtl="0" fontAlgn="base">
              <a:spcBef>
                <a:spcPct val="0"/>
              </a:spcBef>
              <a:spcAft>
                <a:spcPct val="0"/>
              </a:spcAft>
              <a:defRPr sz="3200">
                <a:solidFill>
                  <a:schemeClr val="tx2"/>
                </a:solidFill>
                <a:latin typeface="Verdana" pitchFamily="34" charset="0"/>
              </a:defRPr>
            </a:lvl8pPr>
            <a:lvl9pPr marL="1828800" algn="l" rtl="0" fontAlgn="base">
              <a:spcBef>
                <a:spcPct val="0"/>
              </a:spcBef>
              <a:spcAft>
                <a:spcPct val="0"/>
              </a:spcAft>
              <a:defRPr sz="3200">
                <a:solidFill>
                  <a:schemeClr val="tx2"/>
                </a:solidFill>
                <a:latin typeface="Verdana" pitchFamily="34" charset="0"/>
              </a:defRPr>
            </a:lvl9pPr>
          </a:lstStyle>
          <a:p>
            <a:pPr>
              <a:defRPr/>
            </a:pPr>
            <a:r>
              <a:rPr lang="sv-SE" altLang="sv-SE" sz="2400" b="1" kern="0" dirty="0">
                <a:solidFill>
                  <a:srgbClr val="9BA064"/>
                </a:solidFill>
              </a:rPr>
              <a:t>Företagsstyrning under Solvens II</a:t>
            </a:r>
          </a:p>
        </p:txBody>
      </p:sp>
      <p:sp>
        <p:nvSpPr>
          <p:cNvPr id="7" name="Rectangle 2"/>
          <p:cNvSpPr txBox="1">
            <a:spLocks noChangeArrowheads="1"/>
          </p:cNvSpPr>
          <p:nvPr/>
        </p:nvSpPr>
        <p:spPr>
          <a:xfrm>
            <a:off x="165430" y="627063"/>
            <a:ext cx="8613445" cy="781050"/>
          </a:xfrm>
          <a:prstGeom prst="rect">
            <a:avLst/>
          </a:prstGeom>
        </p:spPr>
        <p:txBody>
          <a:bodyPr/>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Verdana" pitchFamily="34" charset="0"/>
              </a:defRPr>
            </a:lvl2pPr>
            <a:lvl3pPr algn="l" rtl="0" eaLnBrk="0" fontAlgn="base" hangingPunct="0">
              <a:spcBef>
                <a:spcPct val="0"/>
              </a:spcBef>
              <a:spcAft>
                <a:spcPct val="0"/>
              </a:spcAft>
              <a:defRPr sz="3200">
                <a:solidFill>
                  <a:schemeClr val="tx2"/>
                </a:solidFill>
                <a:latin typeface="Verdana" pitchFamily="34" charset="0"/>
              </a:defRPr>
            </a:lvl3pPr>
            <a:lvl4pPr algn="l" rtl="0" eaLnBrk="0" fontAlgn="base" hangingPunct="0">
              <a:spcBef>
                <a:spcPct val="0"/>
              </a:spcBef>
              <a:spcAft>
                <a:spcPct val="0"/>
              </a:spcAft>
              <a:defRPr sz="3200">
                <a:solidFill>
                  <a:schemeClr val="tx2"/>
                </a:solidFill>
                <a:latin typeface="Verdana" pitchFamily="34" charset="0"/>
              </a:defRPr>
            </a:lvl4pPr>
            <a:lvl5pPr algn="l" rtl="0" eaLnBrk="0" fontAlgn="base" hangingPunct="0">
              <a:spcBef>
                <a:spcPct val="0"/>
              </a:spcBef>
              <a:spcAft>
                <a:spcPct val="0"/>
              </a:spcAft>
              <a:defRPr sz="3200">
                <a:solidFill>
                  <a:schemeClr val="tx2"/>
                </a:solidFill>
                <a:latin typeface="Verdana" pitchFamily="34" charset="0"/>
              </a:defRPr>
            </a:lvl5pPr>
            <a:lvl6pPr marL="457200" algn="l" rtl="0" fontAlgn="base">
              <a:spcBef>
                <a:spcPct val="0"/>
              </a:spcBef>
              <a:spcAft>
                <a:spcPct val="0"/>
              </a:spcAft>
              <a:defRPr sz="3200">
                <a:solidFill>
                  <a:schemeClr val="tx2"/>
                </a:solidFill>
                <a:latin typeface="Verdana" pitchFamily="34" charset="0"/>
              </a:defRPr>
            </a:lvl6pPr>
            <a:lvl7pPr marL="914400" algn="l" rtl="0" fontAlgn="base">
              <a:spcBef>
                <a:spcPct val="0"/>
              </a:spcBef>
              <a:spcAft>
                <a:spcPct val="0"/>
              </a:spcAft>
              <a:defRPr sz="3200">
                <a:solidFill>
                  <a:schemeClr val="tx2"/>
                </a:solidFill>
                <a:latin typeface="Verdana" pitchFamily="34" charset="0"/>
              </a:defRPr>
            </a:lvl7pPr>
            <a:lvl8pPr marL="1371600" algn="l" rtl="0" fontAlgn="base">
              <a:spcBef>
                <a:spcPct val="0"/>
              </a:spcBef>
              <a:spcAft>
                <a:spcPct val="0"/>
              </a:spcAft>
              <a:defRPr sz="3200">
                <a:solidFill>
                  <a:schemeClr val="tx2"/>
                </a:solidFill>
                <a:latin typeface="Verdana" pitchFamily="34" charset="0"/>
              </a:defRPr>
            </a:lvl8pPr>
            <a:lvl9pPr marL="1828800" algn="l" rtl="0" fontAlgn="base">
              <a:spcBef>
                <a:spcPct val="0"/>
              </a:spcBef>
              <a:spcAft>
                <a:spcPct val="0"/>
              </a:spcAft>
              <a:defRPr sz="3200">
                <a:solidFill>
                  <a:schemeClr val="tx2"/>
                </a:solidFill>
                <a:latin typeface="Verdana" pitchFamily="34" charset="0"/>
              </a:defRPr>
            </a:lvl9pPr>
          </a:lstStyle>
          <a:p>
            <a:pPr eaLnBrk="1" hangingPunct="1">
              <a:defRPr/>
            </a:pPr>
            <a:r>
              <a:rPr lang="sv-SE" altLang="sv-SE" sz="1800" b="1" kern="0" dirty="0">
                <a:solidFill>
                  <a:schemeClr val="tx1"/>
                </a:solidFill>
              </a:rPr>
              <a:t>ABL/LEF + FRL 10 kap. + S II–förordningen + </a:t>
            </a:r>
            <a:r>
              <a:rPr lang="sv-SE" altLang="sv-SE" sz="1800" b="1" kern="0" dirty="0" err="1">
                <a:solidFill>
                  <a:schemeClr val="tx1"/>
                </a:solidFill>
              </a:rPr>
              <a:t>EIOPA:s</a:t>
            </a:r>
            <a:r>
              <a:rPr lang="sv-SE" altLang="sv-SE" sz="1800" b="1" kern="0" dirty="0">
                <a:solidFill>
                  <a:schemeClr val="tx1"/>
                </a:solidFill>
              </a:rPr>
              <a:t> riktlinjer</a:t>
            </a:r>
            <a:endParaRPr lang="en-US" altLang="sv-SE" kern="0" dirty="0"/>
          </a:p>
        </p:txBody>
      </p:sp>
      <p:sp>
        <p:nvSpPr>
          <p:cNvPr id="20" name="Rounded Rectangle 19"/>
          <p:cNvSpPr/>
          <p:nvPr/>
        </p:nvSpPr>
        <p:spPr>
          <a:xfrm>
            <a:off x="3397250" y="1279525"/>
            <a:ext cx="1655763" cy="576263"/>
          </a:xfrm>
          <a:prstGeom prst="roundRect">
            <a:avLst/>
          </a:prstGeom>
          <a:solidFill>
            <a:schemeClr val="accent5">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lstStyle/>
          <a:p>
            <a:pPr algn="ctr">
              <a:defRPr/>
            </a:pPr>
            <a:r>
              <a:rPr lang="en-GB" sz="1000" dirty="0" err="1"/>
              <a:t>Bolagstämma</a:t>
            </a:r>
            <a:endParaRPr lang="en-GB" sz="1000" dirty="0"/>
          </a:p>
        </p:txBody>
      </p:sp>
      <p:sp>
        <p:nvSpPr>
          <p:cNvPr id="21" name="Rounded Rectangle 20"/>
          <p:cNvSpPr/>
          <p:nvPr/>
        </p:nvSpPr>
        <p:spPr>
          <a:xfrm>
            <a:off x="3397250" y="2363788"/>
            <a:ext cx="1655763" cy="576262"/>
          </a:xfrm>
          <a:prstGeom prst="roundRect">
            <a:avLst/>
          </a:prstGeom>
          <a:solidFill>
            <a:schemeClr val="accent5">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lstStyle/>
          <a:p>
            <a:pPr algn="ctr">
              <a:defRPr/>
            </a:pPr>
            <a:r>
              <a:rPr lang="en-GB" sz="1050" dirty="0"/>
              <a:t>Styrelse</a:t>
            </a:r>
          </a:p>
        </p:txBody>
      </p:sp>
      <p:sp>
        <p:nvSpPr>
          <p:cNvPr id="22" name="Rounded Rectangle 21"/>
          <p:cNvSpPr/>
          <p:nvPr/>
        </p:nvSpPr>
        <p:spPr>
          <a:xfrm>
            <a:off x="1972468" y="3436938"/>
            <a:ext cx="1655763" cy="576262"/>
          </a:xfrm>
          <a:prstGeom prst="roundRect">
            <a:avLst/>
          </a:prstGeom>
          <a:solidFill>
            <a:schemeClr val="accent5">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lstStyle/>
          <a:p>
            <a:pPr algn="ctr">
              <a:defRPr/>
            </a:pPr>
            <a:r>
              <a:rPr lang="en-GB" sz="1050" dirty="0"/>
              <a:t>VD</a:t>
            </a:r>
          </a:p>
        </p:txBody>
      </p:sp>
      <p:sp>
        <p:nvSpPr>
          <p:cNvPr id="23" name="Rounded Rectangle 22"/>
          <p:cNvSpPr/>
          <p:nvPr/>
        </p:nvSpPr>
        <p:spPr>
          <a:xfrm>
            <a:off x="439738" y="2816225"/>
            <a:ext cx="1655762" cy="576263"/>
          </a:xfrm>
          <a:prstGeom prst="roundRect">
            <a:avLst/>
          </a:prstGeom>
          <a:solidFill>
            <a:schemeClr val="accent5">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lstStyle/>
          <a:p>
            <a:pPr algn="ctr">
              <a:defRPr/>
            </a:pPr>
            <a:r>
              <a:rPr lang="en-GB" sz="1050" dirty="0"/>
              <a:t>Extern revision</a:t>
            </a:r>
          </a:p>
        </p:txBody>
      </p:sp>
      <p:cxnSp>
        <p:nvCxnSpPr>
          <p:cNvPr id="24" name="Elbow Connector 23"/>
          <p:cNvCxnSpPr>
            <a:endCxn id="20" idx="1"/>
          </p:cNvCxnSpPr>
          <p:nvPr/>
        </p:nvCxnSpPr>
        <p:spPr>
          <a:xfrm flipV="1">
            <a:off x="1625600" y="1568450"/>
            <a:ext cx="1771650" cy="1252538"/>
          </a:xfrm>
          <a:prstGeom prst="bentConnector3">
            <a:avLst>
              <a:gd name="adj1" fmla="val -919"/>
            </a:avLst>
          </a:prstGeom>
          <a:ln w="28575">
            <a:solidFill>
              <a:srgbClr val="336633"/>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a:off x="3995738" y="1847850"/>
            <a:ext cx="0" cy="517525"/>
          </a:xfrm>
          <a:prstGeom prst="straightConnector1">
            <a:avLst/>
          </a:prstGeom>
          <a:ln w="28575">
            <a:solidFill>
              <a:srgbClr val="CC0000"/>
            </a:solidFill>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V="1">
            <a:off x="4319588" y="1855788"/>
            <a:ext cx="0" cy="503237"/>
          </a:xfrm>
          <a:prstGeom prst="straightConnector1">
            <a:avLst/>
          </a:prstGeom>
          <a:ln w="28575">
            <a:solidFill>
              <a:srgbClr val="336633"/>
            </a:solidFill>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H="1">
            <a:off x="2511426" y="2820988"/>
            <a:ext cx="885824" cy="657225"/>
          </a:xfrm>
          <a:prstGeom prst="straightConnector1">
            <a:avLst/>
          </a:prstGeom>
          <a:ln w="28575">
            <a:solidFill>
              <a:srgbClr val="CC0000"/>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a:stCxn id="22" idx="0"/>
          </p:cNvCxnSpPr>
          <p:nvPr/>
        </p:nvCxnSpPr>
        <p:spPr>
          <a:xfrm flipV="1">
            <a:off x="2800350" y="2914649"/>
            <a:ext cx="691530" cy="522289"/>
          </a:xfrm>
          <a:prstGeom prst="straightConnector1">
            <a:avLst/>
          </a:prstGeom>
          <a:ln w="28575">
            <a:solidFill>
              <a:srgbClr val="336633"/>
            </a:solidFill>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38"/>
          <p:cNvCxnSpPr/>
          <p:nvPr/>
        </p:nvCxnSpPr>
        <p:spPr>
          <a:xfrm>
            <a:off x="1625600" y="3392488"/>
            <a:ext cx="346868" cy="171450"/>
          </a:xfrm>
          <a:prstGeom prst="bentConnector3">
            <a:avLst>
              <a:gd name="adj1" fmla="val 572"/>
            </a:avLst>
          </a:prstGeom>
          <a:ln w="28575">
            <a:solidFill>
              <a:srgbClr val="CC0000"/>
            </a:solidFill>
            <a:tailEnd type="arrow"/>
          </a:ln>
        </p:spPr>
        <p:style>
          <a:lnRef idx="1">
            <a:schemeClr val="accent1"/>
          </a:lnRef>
          <a:fillRef idx="0">
            <a:schemeClr val="accent1"/>
          </a:fillRef>
          <a:effectRef idx="0">
            <a:schemeClr val="accent1"/>
          </a:effectRef>
          <a:fontRef idx="minor">
            <a:schemeClr val="tx1"/>
          </a:fontRef>
        </p:style>
      </p:cxnSp>
      <p:cxnSp>
        <p:nvCxnSpPr>
          <p:cNvPr id="30" name="Elbow Connector 29"/>
          <p:cNvCxnSpPr/>
          <p:nvPr/>
        </p:nvCxnSpPr>
        <p:spPr>
          <a:xfrm flipV="1">
            <a:off x="1765300" y="2432050"/>
            <a:ext cx="1631950" cy="384175"/>
          </a:xfrm>
          <a:prstGeom prst="bentConnector3">
            <a:avLst>
              <a:gd name="adj1" fmla="val -584"/>
            </a:avLst>
          </a:prstGeom>
          <a:ln w="28575">
            <a:solidFill>
              <a:srgbClr val="CC0000"/>
            </a:solidFill>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8"/>
          <p:cNvCxnSpPr>
            <a:endCxn id="23" idx="0"/>
          </p:cNvCxnSpPr>
          <p:nvPr/>
        </p:nvCxnSpPr>
        <p:spPr>
          <a:xfrm rot="10800000" flipV="1">
            <a:off x="1266825" y="2568575"/>
            <a:ext cx="2128838" cy="247650"/>
          </a:xfrm>
          <a:prstGeom prst="bentConnector2">
            <a:avLst/>
          </a:prstGeom>
          <a:ln w="28575">
            <a:solidFill>
              <a:srgbClr val="336633"/>
            </a:solidFill>
            <a:tailEnd type="arrow"/>
          </a:ln>
        </p:spPr>
        <p:style>
          <a:lnRef idx="1">
            <a:schemeClr val="accent1"/>
          </a:lnRef>
          <a:fillRef idx="0">
            <a:schemeClr val="accent1"/>
          </a:fillRef>
          <a:effectRef idx="0">
            <a:schemeClr val="accent1"/>
          </a:effectRef>
          <a:fontRef idx="minor">
            <a:schemeClr val="tx1"/>
          </a:fontRef>
        </p:style>
      </p:cxnSp>
      <p:cxnSp>
        <p:nvCxnSpPr>
          <p:cNvPr id="32" name="Elbow Connector 31"/>
          <p:cNvCxnSpPr>
            <a:endCxn id="23" idx="2"/>
          </p:cNvCxnSpPr>
          <p:nvPr/>
        </p:nvCxnSpPr>
        <p:spPr>
          <a:xfrm rot="10800000">
            <a:off x="1267620" y="3392488"/>
            <a:ext cx="704849" cy="483790"/>
          </a:xfrm>
          <a:prstGeom prst="bentConnector2">
            <a:avLst/>
          </a:prstGeom>
          <a:ln w="28575">
            <a:solidFill>
              <a:srgbClr val="336633"/>
            </a:solidFill>
            <a:tailEnd type="arrow"/>
          </a:ln>
        </p:spPr>
        <p:style>
          <a:lnRef idx="1">
            <a:schemeClr val="accent1"/>
          </a:lnRef>
          <a:fillRef idx="0">
            <a:schemeClr val="accent1"/>
          </a:fillRef>
          <a:effectRef idx="0">
            <a:schemeClr val="accent1"/>
          </a:effectRef>
          <a:fontRef idx="minor">
            <a:schemeClr val="tx1"/>
          </a:fontRef>
        </p:style>
      </p:cxnSp>
      <p:sp>
        <p:nvSpPr>
          <p:cNvPr id="33" name="Rounded Rectangle 32"/>
          <p:cNvSpPr/>
          <p:nvPr/>
        </p:nvSpPr>
        <p:spPr>
          <a:xfrm>
            <a:off x="3395663" y="4529138"/>
            <a:ext cx="1657350" cy="576262"/>
          </a:xfrm>
          <a:prstGeom prst="round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lstStyle/>
          <a:p>
            <a:pPr algn="ctr">
              <a:defRPr/>
            </a:pPr>
            <a:r>
              <a:rPr lang="en-GB" sz="1050" dirty="0"/>
              <a:t>Compliance</a:t>
            </a:r>
          </a:p>
        </p:txBody>
      </p:sp>
      <p:cxnSp>
        <p:nvCxnSpPr>
          <p:cNvPr id="34" name="Straight Arrow Connector 33"/>
          <p:cNvCxnSpPr/>
          <p:nvPr/>
        </p:nvCxnSpPr>
        <p:spPr>
          <a:xfrm>
            <a:off x="4319588" y="3038227"/>
            <a:ext cx="0" cy="1532186"/>
          </a:xfrm>
          <a:prstGeom prst="straightConnector1">
            <a:avLst/>
          </a:prstGeom>
          <a:ln w="28575">
            <a:solidFill>
              <a:srgbClr val="CC0000"/>
            </a:solidFill>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a:off x="4788024" y="2940051"/>
            <a:ext cx="1872208" cy="1589089"/>
          </a:xfrm>
          <a:prstGeom prst="straightConnector1">
            <a:avLst/>
          </a:prstGeom>
          <a:ln w="28575">
            <a:solidFill>
              <a:srgbClr val="CC0000"/>
            </a:solidFill>
            <a:tailEnd type="arrow"/>
          </a:ln>
        </p:spPr>
        <p:style>
          <a:lnRef idx="1">
            <a:schemeClr val="accent1"/>
          </a:lnRef>
          <a:fillRef idx="0">
            <a:schemeClr val="accent1"/>
          </a:fillRef>
          <a:effectRef idx="0">
            <a:schemeClr val="accent1"/>
          </a:effectRef>
          <a:fontRef idx="minor">
            <a:schemeClr val="tx1"/>
          </a:fontRef>
        </p:style>
      </p:cxnSp>
      <p:cxnSp>
        <p:nvCxnSpPr>
          <p:cNvPr id="61" name="Straight Arrow Connector 60"/>
          <p:cNvCxnSpPr/>
          <p:nvPr/>
        </p:nvCxnSpPr>
        <p:spPr>
          <a:xfrm flipH="1" flipV="1">
            <a:off x="3203848" y="4013200"/>
            <a:ext cx="936104" cy="515941"/>
          </a:xfrm>
          <a:prstGeom prst="straightConnector1">
            <a:avLst/>
          </a:prstGeom>
          <a:ln w="28575">
            <a:solidFill>
              <a:srgbClr val="336633"/>
            </a:solidFill>
            <a:tailEnd type="arrow"/>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p:nvPr/>
        </p:nvCxnSpPr>
        <p:spPr>
          <a:xfrm flipH="1" flipV="1">
            <a:off x="4572000" y="2940050"/>
            <a:ext cx="1829594" cy="1576388"/>
          </a:xfrm>
          <a:prstGeom prst="straightConnector1">
            <a:avLst/>
          </a:prstGeom>
          <a:ln w="28575">
            <a:solidFill>
              <a:srgbClr val="336633"/>
            </a:solidFill>
            <a:tailEnd type="arrow"/>
          </a:ln>
        </p:spPr>
        <p:style>
          <a:lnRef idx="1">
            <a:schemeClr val="accent1"/>
          </a:lnRef>
          <a:fillRef idx="0">
            <a:schemeClr val="accent1"/>
          </a:fillRef>
          <a:effectRef idx="0">
            <a:schemeClr val="accent1"/>
          </a:effectRef>
          <a:fontRef idx="minor">
            <a:schemeClr val="tx1"/>
          </a:fontRef>
        </p:style>
      </p:cxnSp>
      <p:sp>
        <p:nvSpPr>
          <p:cNvPr id="72" name="Rounded Rectangle 71"/>
          <p:cNvSpPr/>
          <p:nvPr/>
        </p:nvSpPr>
        <p:spPr>
          <a:xfrm>
            <a:off x="1195388" y="4529138"/>
            <a:ext cx="1655762" cy="576262"/>
          </a:xfrm>
          <a:prstGeom prst="round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lstStyle/>
          <a:p>
            <a:pPr algn="ctr">
              <a:defRPr/>
            </a:pPr>
            <a:r>
              <a:rPr lang="en-GB" sz="1050" dirty="0" err="1"/>
              <a:t>Riskkontroll</a:t>
            </a:r>
            <a:endParaRPr lang="en-GB" sz="1050" dirty="0"/>
          </a:p>
        </p:txBody>
      </p:sp>
      <p:sp>
        <p:nvSpPr>
          <p:cNvPr id="73" name="Rounded Rectangle 72"/>
          <p:cNvSpPr/>
          <p:nvPr/>
        </p:nvSpPr>
        <p:spPr>
          <a:xfrm>
            <a:off x="5597525" y="4529138"/>
            <a:ext cx="1655763" cy="576262"/>
          </a:xfrm>
          <a:prstGeom prst="round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lstStyle/>
          <a:p>
            <a:pPr algn="ctr">
              <a:defRPr/>
            </a:pPr>
            <a:r>
              <a:rPr lang="en-GB" sz="1050" dirty="0" err="1"/>
              <a:t>Aktuarie</a:t>
            </a:r>
            <a:endParaRPr lang="en-GB" sz="1050" dirty="0"/>
          </a:p>
        </p:txBody>
      </p:sp>
      <p:cxnSp>
        <p:nvCxnSpPr>
          <p:cNvPr id="92" name="Straight Arrow Connector 91"/>
          <p:cNvCxnSpPr/>
          <p:nvPr/>
        </p:nvCxnSpPr>
        <p:spPr>
          <a:xfrm>
            <a:off x="2851150" y="4684713"/>
            <a:ext cx="544513" cy="0"/>
          </a:xfrm>
          <a:prstGeom prst="straightConnector1">
            <a:avLst/>
          </a:prstGeom>
          <a:ln w="28575">
            <a:solidFill>
              <a:srgbClr val="CC0000"/>
            </a:solidFill>
            <a:tailEnd type="arrow"/>
          </a:ln>
        </p:spPr>
        <p:style>
          <a:lnRef idx="1">
            <a:schemeClr val="accent1"/>
          </a:lnRef>
          <a:fillRef idx="0">
            <a:schemeClr val="accent1"/>
          </a:fillRef>
          <a:effectRef idx="0">
            <a:schemeClr val="accent1"/>
          </a:effectRef>
          <a:fontRef idx="minor">
            <a:schemeClr val="tx1"/>
          </a:fontRef>
        </p:style>
      </p:cxnSp>
      <p:cxnSp>
        <p:nvCxnSpPr>
          <p:cNvPr id="95" name="Straight Arrow Connector 94"/>
          <p:cNvCxnSpPr/>
          <p:nvPr/>
        </p:nvCxnSpPr>
        <p:spPr>
          <a:xfrm>
            <a:off x="5053013" y="4684713"/>
            <a:ext cx="544512" cy="0"/>
          </a:xfrm>
          <a:prstGeom prst="straightConnector1">
            <a:avLst/>
          </a:prstGeom>
          <a:ln w="28575">
            <a:solidFill>
              <a:srgbClr val="CC0000"/>
            </a:solidFill>
            <a:tailEnd type="arrow"/>
          </a:ln>
        </p:spPr>
        <p:style>
          <a:lnRef idx="1">
            <a:schemeClr val="accent1"/>
          </a:lnRef>
          <a:fillRef idx="0">
            <a:schemeClr val="accent1"/>
          </a:fillRef>
          <a:effectRef idx="0">
            <a:schemeClr val="accent1"/>
          </a:effectRef>
          <a:fontRef idx="minor">
            <a:schemeClr val="tx1"/>
          </a:fontRef>
        </p:style>
      </p:cxnSp>
      <p:cxnSp>
        <p:nvCxnSpPr>
          <p:cNvPr id="96" name="Straight Arrow Connector 95"/>
          <p:cNvCxnSpPr>
            <a:stCxn id="33" idx="1"/>
            <a:endCxn id="72" idx="3"/>
          </p:cNvCxnSpPr>
          <p:nvPr/>
        </p:nvCxnSpPr>
        <p:spPr>
          <a:xfrm flipH="1">
            <a:off x="2851150" y="4816475"/>
            <a:ext cx="544513" cy="0"/>
          </a:xfrm>
          <a:prstGeom prst="straightConnector1">
            <a:avLst/>
          </a:prstGeom>
          <a:ln w="28575">
            <a:solidFill>
              <a:srgbClr val="336633"/>
            </a:solidFill>
            <a:tailEnd type="arrow"/>
          </a:ln>
        </p:spPr>
        <p:style>
          <a:lnRef idx="1">
            <a:schemeClr val="accent1"/>
          </a:lnRef>
          <a:fillRef idx="0">
            <a:schemeClr val="accent1"/>
          </a:fillRef>
          <a:effectRef idx="0">
            <a:schemeClr val="accent1"/>
          </a:effectRef>
          <a:fontRef idx="minor">
            <a:schemeClr val="tx1"/>
          </a:fontRef>
        </p:style>
      </p:cxnSp>
      <p:cxnSp>
        <p:nvCxnSpPr>
          <p:cNvPr id="99" name="Straight Arrow Connector 98"/>
          <p:cNvCxnSpPr>
            <a:stCxn id="73" idx="1"/>
            <a:endCxn id="33" idx="3"/>
          </p:cNvCxnSpPr>
          <p:nvPr/>
        </p:nvCxnSpPr>
        <p:spPr>
          <a:xfrm flipH="1">
            <a:off x="5053013" y="4816475"/>
            <a:ext cx="544512" cy="0"/>
          </a:xfrm>
          <a:prstGeom prst="straightConnector1">
            <a:avLst/>
          </a:prstGeom>
          <a:ln w="28575">
            <a:solidFill>
              <a:srgbClr val="336633"/>
            </a:solidFill>
            <a:tailEnd type="arrow"/>
          </a:ln>
        </p:spPr>
        <p:style>
          <a:lnRef idx="1">
            <a:schemeClr val="accent1"/>
          </a:lnRef>
          <a:fillRef idx="0">
            <a:schemeClr val="accent1"/>
          </a:fillRef>
          <a:effectRef idx="0">
            <a:schemeClr val="accent1"/>
          </a:effectRef>
          <a:fontRef idx="minor">
            <a:schemeClr val="tx1"/>
          </a:fontRef>
        </p:style>
      </p:cxnSp>
      <p:cxnSp>
        <p:nvCxnSpPr>
          <p:cNvPr id="138" name="Straight Arrow Connector 137"/>
          <p:cNvCxnSpPr/>
          <p:nvPr/>
        </p:nvCxnSpPr>
        <p:spPr>
          <a:xfrm flipH="1">
            <a:off x="1990725" y="2940051"/>
            <a:ext cx="1720850" cy="1589087"/>
          </a:xfrm>
          <a:prstGeom prst="straightConnector1">
            <a:avLst/>
          </a:prstGeom>
          <a:ln w="28575">
            <a:solidFill>
              <a:srgbClr val="CC0000"/>
            </a:solidFill>
            <a:tailEnd type="arrow"/>
          </a:ln>
        </p:spPr>
        <p:style>
          <a:lnRef idx="1">
            <a:schemeClr val="accent1"/>
          </a:lnRef>
          <a:fillRef idx="0">
            <a:schemeClr val="accent1"/>
          </a:fillRef>
          <a:effectRef idx="0">
            <a:schemeClr val="accent1"/>
          </a:effectRef>
          <a:fontRef idx="minor">
            <a:schemeClr val="tx1"/>
          </a:fontRef>
        </p:style>
      </p:cxnSp>
      <p:cxnSp>
        <p:nvCxnSpPr>
          <p:cNvPr id="144" name="Straight Arrow Connector 143"/>
          <p:cNvCxnSpPr/>
          <p:nvPr/>
        </p:nvCxnSpPr>
        <p:spPr>
          <a:xfrm flipV="1">
            <a:off x="2274887" y="2914649"/>
            <a:ext cx="1697038" cy="1601789"/>
          </a:xfrm>
          <a:prstGeom prst="straightConnector1">
            <a:avLst/>
          </a:prstGeom>
          <a:ln w="28575">
            <a:solidFill>
              <a:srgbClr val="336633"/>
            </a:solidFill>
            <a:tailEnd type="arrow"/>
          </a:ln>
        </p:spPr>
        <p:style>
          <a:lnRef idx="1">
            <a:schemeClr val="accent1"/>
          </a:lnRef>
          <a:fillRef idx="0">
            <a:schemeClr val="accent1"/>
          </a:fillRef>
          <a:effectRef idx="0">
            <a:schemeClr val="accent1"/>
          </a:effectRef>
          <a:fontRef idx="minor">
            <a:schemeClr val="tx1"/>
          </a:fontRef>
        </p:style>
      </p:cxnSp>
      <p:sp>
        <p:nvSpPr>
          <p:cNvPr id="160" name="Rectangle 2"/>
          <p:cNvSpPr txBox="1">
            <a:spLocks noChangeArrowheads="1"/>
          </p:cNvSpPr>
          <p:nvPr/>
        </p:nvSpPr>
        <p:spPr>
          <a:xfrm>
            <a:off x="352425" y="1036638"/>
            <a:ext cx="8229600" cy="781050"/>
          </a:xfrm>
          <a:prstGeom prst="rect">
            <a:avLst/>
          </a:prstGeom>
        </p:spPr>
        <p:txBody>
          <a:bodyPr/>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Verdana" pitchFamily="34" charset="0"/>
              </a:defRPr>
            </a:lvl2pPr>
            <a:lvl3pPr algn="l" rtl="0" eaLnBrk="0" fontAlgn="base" hangingPunct="0">
              <a:spcBef>
                <a:spcPct val="0"/>
              </a:spcBef>
              <a:spcAft>
                <a:spcPct val="0"/>
              </a:spcAft>
              <a:defRPr sz="3200">
                <a:solidFill>
                  <a:schemeClr val="tx2"/>
                </a:solidFill>
                <a:latin typeface="Verdana" pitchFamily="34" charset="0"/>
              </a:defRPr>
            </a:lvl3pPr>
            <a:lvl4pPr algn="l" rtl="0" eaLnBrk="0" fontAlgn="base" hangingPunct="0">
              <a:spcBef>
                <a:spcPct val="0"/>
              </a:spcBef>
              <a:spcAft>
                <a:spcPct val="0"/>
              </a:spcAft>
              <a:defRPr sz="3200">
                <a:solidFill>
                  <a:schemeClr val="tx2"/>
                </a:solidFill>
                <a:latin typeface="Verdana" pitchFamily="34" charset="0"/>
              </a:defRPr>
            </a:lvl4pPr>
            <a:lvl5pPr algn="l" rtl="0" eaLnBrk="0" fontAlgn="base" hangingPunct="0">
              <a:spcBef>
                <a:spcPct val="0"/>
              </a:spcBef>
              <a:spcAft>
                <a:spcPct val="0"/>
              </a:spcAft>
              <a:defRPr sz="3200">
                <a:solidFill>
                  <a:schemeClr val="tx2"/>
                </a:solidFill>
                <a:latin typeface="Verdana" pitchFamily="34" charset="0"/>
              </a:defRPr>
            </a:lvl5pPr>
            <a:lvl6pPr marL="457200" algn="l" rtl="0" fontAlgn="base">
              <a:spcBef>
                <a:spcPct val="0"/>
              </a:spcBef>
              <a:spcAft>
                <a:spcPct val="0"/>
              </a:spcAft>
              <a:defRPr sz="3200">
                <a:solidFill>
                  <a:schemeClr val="tx2"/>
                </a:solidFill>
                <a:latin typeface="Verdana" pitchFamily="34" charset="0"/>
              </a:defRPr>
            </a:lvl6pPr>
            <a:lvl7pPr marL="914400" algn="l" rtl="0" fontAlgn="base">
              <a:spcBef>
                <a:spcPct val="0"/>
              </a:spcBef>
              <a:spcAft>
                <a:spcPct val="0"/>
              </a:spcAft>
              <a:defRPr sz="3200">
                <a:solidFill>
                  <a:schemeClr val="tx2"/>
                </a:solidFill>
                <a:latin typeface="Verdana" pitchFamily="34" charset="0"/>
              </a:defRPr>
            </a:lvl7pPr>
            <a:lvl8pPr marL="1371600" algn="l" rtl="0" fontAlgn="base">
              <a:spcBef>
                <a:spcPct val="0"/>
              </a:spcBef>
              <a:spcAft>
                <a:spcPct val="0"/>
              </a:spcAft>
              <a:defRPr sz="3200">
                <a:solidFill>
                  <a:schemeClr val="tx2"/>
                </a:solidFill>
                <a:latin typeface="Verdana" pitchFamily="34" charset="0"/>
              </a:defRPr>
            </a:lvl8pPr>
            <a:lvl9pPr marL="1828800" algn="l" rtl="0" fontAlgn="base">
              <a:spcBef>
                <a:spcPct val="0"/>
              </a:spcBef>
              <a:spcAft>
                <a:spcPct val="0"/>
              </a:spcAft>
              <a:defRPr sz="3200">
                <a:solidFill>
                  <a:schemeClr val="tx2"/>
                </a:solidFill>
                <a:latin typeface="Verdana" pitchFamily="34" charset="0"/>
              </a:defRPr>
            </a:lvl9pPr>
          </a:lstStyle>
          <a:p>
            <a:pPr eaLnBrk="1" hangingPunct="1">
              <a:defRPr/>
            </a:pPr>
            <a:endParaRPr lang="en-US" altLang="sv-SE" sz="1800" b="1" kern="0" dirty="0">
              <a:solidFill>
                <a:schemeClr val="tx1"/>
              </a:solidFill>
            </a:endParaRPr>
          </a:p>
        </p:txBody>
      </p:sp>
      <p:sp>
        <p:nvSpPr>
          <p:cNvPr id="8" name="Platshållare för datum 7"/>
          <p:cNvSpPr>
            <a:spLocks noGrp="1"/>
          </p:cNvSpPr>
          <p:nvPr>
            <p:ph type="dt" sz="quarter" idx="10"/>
          </p:nvPr>
        </p:nvSpPr>
        <p:spPr/>
        <p:txBody>
          <a:bodyPr/>
          <a:lstStyle/>
          <a:p>
            <a:pPr>
              <a:defRPr/>
            </a:pPr>
            <a:fld id="{7EB26E23-1425-48AA-B80C-FACD4AEE3366}" type="datetime1">
              <a:rPr lang="sv-SE" smtClean="0"/>
              <a:pPr>
                <a:defRPr/>
              </a:pPr>
              <a:t>2025-07-29</a:t>
            </a:fld>
            <a:endParaRPr lang="sv-SE" dirty="0"/>
          </a:p>
        </p:txBody>
      </p:sp>
      <p:sp>
        <p:nvSpPr>
          <p:cNvPr id="9" name="Platshållare för bildnummer 8"/>
          <p:cNvSpPr>
            <a:spLocks noGrp="1"/>
          </p:cNvSpPr>
          <p:nvPr>
            <p:ph type="sldNum" sz="quarter" idx="12"/>
          </p:nvPr>
        </p:nvSpPr>
        <p:spPr/>
        <p:txBody>
          <a:bodyPr/>
          <a:lstStyle/>
          <a:p>
            <a:pPr>
              <a:defRPr/>
            </a:pPr>
            <a:fld id="{FA88936E-3880-42E1-BF18-1429433D22C1}" type="slidenum">
              <a:rPr lang="en-US" smtClean="0"/>
              <a:pPr>
                <a:defRPr/>
              </a:pPr>
              <a:t>51</a:t>
            </a:fld>
            <a:endParaRPr lang="en-US"/>
          </a:p>
        </p:txBody>
      </p:sp>
      <p:sp>
        <p:nvSpPr>
          <p:cNvPr id="2" name="DokRef"/>
          <p:cNvSpPr txBox="1"/>
          <p:nvPr/>
        </p:nvSpPr>
        <p:spPr>
          <a:xfrm>
            <a:off x="0" y="6284445"/>
            <a:ext cx="165430" cy="573555"/>
          </a:xfrm>
          <a:prstGeom prst="rect">
            <a:avLst/>
          </a:prstGeom>
          <a:noFill/>
        </p:spPr>
        <p:txBody>
          <a:bodyPr vert="vert270" wrap="none" lIns="0" bIns="190500" rtlCol="0">
            <a:spAutoFit/>
          </a:bodyPr>
          <a:lstStyle/>
          <a:p>
            <a:pPr>
              <a:lnSpc>
                <a:spcPct val="95000"/>
              </a:lnSpc>
              <a:spcBef>
                <a:spcPts val="1200"/>
              </a:spcBef>
            </a:pPr>
            <a:r>
              <a:rPr lang="sv-SE" sz="500">
                <a:solidFill>
                  <a:srgbClr val="898989"/>
                </a:solidFill>
              </a:rPr>
              <a:t>7192738-v1</a:t>
            </a:r>
            <a:endParaRPr lang="sv-SE" sz="500" dirty="0" err="1">
              <a:solidFill>
                <a:srgbClr val="898989"/>
              </a:solidFill>
            </a:endParaRPr>
          </a:p>
        </p:txBody>
      </p:sp>
      <p:sp>
        <p:nvSpPr>
          <p:cNvPr id="4" name="DokRef"/>
          <p:cNvSpPr txBox="1"/>
          <p:nvPr/>
        </p:nvSpPr>
        <p:spPr>
          <a:xfrm>
            <a:off x="0" y="6284445"/>
            <a:ext cx="165430" cy="573555"/>
          </a:xfrm>
          <a:prstGeom prst="rect">
            <a:avLst/>
          </a:prstGeom>
          <a:noFill/>
        </p:spPr>
        <p:txBody>
          <a:bodyPr vert="vert270" wrap="none" lIns="0" bIns="190500" rtlCol="0">
            <a:spAutoFit/>
          </a:bodyPr>
          <a:lstStyle/>
          <a:p>
            <a:pPr>
              <a:lnSpc>
                <a:spcPct val="95000"/>
              </a:lnSpc>
              <a:spcBef>
                <a:spcPts val="1200"/>
              </a:spcBef>
            </a:pPr>
            <a:r>
              <a:rPr lang="sv-SE" sz="500">
                <a:solidFill>
                  <a:srgbClr val="898989"/>
                </a:solidFill>
              </a:rPr>
              <a:t>7192738-v1</a:t>
            </a:r>
            <a:endParaRPr lang="sv-SE" sz="500" dirty="0" err="1">
              <a:solidFill>
                <a:srgbClr val="898989"/>
              </a:solidFill>
            </a:endParaRPr>
          </a:p>
        </p:txBody>
      </p:sp>
      <p:sp>
        <p:nvSpPr>
          <p:cNvPr id="46" name="Rounded Rectangle 45"/>
          <p:cNvSpPr/>
          <p:nvPr/>
        </p:nvSpPr>
        <p:spPr>
          <a:xfrm>
            <a:off x="1266824" y="5589240"/>
            <a:ext cx="5897464" cy="576262"/>
          </a:xfrm>
          <a:prstGeom prst="round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lstStyle/>
          <a:p>
            <a:pPr algn="ctr">
              <a:defRPr/>
            </a:pPr>
            <a:r>
              <a:rPr lang="en-GB" sz="1050" dirty="0" err="1"/>
              <a:t>Oberoende</a:t>
            </a:r>
            <a:r>
              <a:rPr lang="en-GB" sz="1050" dirty="0"/>
              <a:t> </a:t>
            </a:r>
            <a:r>
              <a:rPr lang="en-GB" sz="1050" dirty="0" err="1"/>
              <a:t>granskning</a:t>
            </a:r>
            <a:r>
              <a:rPr lang="en-GB" sz="1050" dirty="0"/>
              <a:t>/</a:t>
            </a:r>
            <a:br>
              <a:rPr lang="en-GB" sz="1050" dirty="0"/>
            </a:br>
            <a:r>
              <a:rPr lang="en-GB" sz="1050" dirty="0" err="1"/>
              <a:t>internrevision</a:t>
            </a:r>
            <a:endParaRPr lang="en-GB" sz="1050" dirty="0"/>
          </a:p>
        </p:txBody>
      </p:sp>
      <p:cxnSp>
        <p:nvCxnSpPr>
          <p:cNvPr id="59" name="Straight Arrow Connector 58"/>
          <p:cNvCxnSpPr>
            <a:stCxn id="73" idx="2"/>
          </p:cNvCxnSpPr>
          <p:nvPr/>
        </p:nvCxnSpPr>
        <p:spPr>
          <a:xfrm>
            <a:off x="6425407" y="5105400"/>
            <a:ext cx="0" cy="514351"/>
          </a:xfrm>
          <a:prstGeom prst="straightConnector1">
            <a:avLst/>
          </a:prstGeom>
          <a:ln w="28575">
            <a:solidFill>
              <a:srgbClr val="CC0000"/>
            </a:solidFill>
            <a:tailEnd type="arrow"/>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p:nvPr/>
        </p:nvCxnSpPr>
        <p:spPr>
          <a:xfrm flipH="1">
            <a:off x="4319588" y="5105400"/>
            <a:ext cx="9575" cy="483840"/>
          </a:xfrm>
          <a:prstGeom prst="straightConnector1">
            <a:avLst/>
          </a:prstGeom>
          <a:ln w="28575">
            <a:solidFill>
              <a:srgbClr val="CC0000"/>
            </a:solidFill>
            <a:tailEnd type="arrow"/>
          </a:ln>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p:nvPr/>
        </p:nvCxnSpPr>
        <p:spPr>
          <a:xfrm>
            <a:off x="2109788" y="5118100"/>
            <a:ext cx="0" cy="501651"/>
          </a:xfrm>
          <a:prstGeom prst="straightConnector1">
            <a:avLst/>
          </a:prstGeom>
          <a:ln w="28575">
            <a:solidFill>
              <a:srgbClr val="CC0000"/>
            </a:solidFill>
            <a:tailEnd type="arrow"/>
          </a:ln>
        </p:spPr>
        <p:style>
          <a:lnRef idx="1">
            <a:schemeClr val="accent1"/>
          </a:lnRef>
          <a:fillRef idx="0">
            <a:schemeClr val="accent1"/>
          </a:fillRef>
          <a:effectRef idx="0">
            <a:schemeClr val="accent1"/>
          </a:effectRef>
          <a:fontRef idx="minor">
            <a:schemeClr val="tx1"/>
          </a:fontRef>
        </p:style>
      </p:cxnSp>
      <p:cxnSp>
        <p:nvCxnSpPr>
          <p:cNvPr id="67" name="Straight Arrow Connector 66"/>
          <p:cNvCxnSpPr/>
          <p:nvPr/>
        </p:nvCxnSpPr>
        <p:spPr>
          <a:xfrm flipV="1">
            <a:off x="1958505" y="5105400"/>
            <a:ext cx="0" cy="514351"/>
          </a:xfrm>
          <a:prstGeom prst="straightConnector1">
            <a:avLst/>
          </a:prstGeom>
          <a:ln w="28575">
            <a:solidFill>
              <a:srgbClr val="336633"/>
            </a:solidFill>
            <a:tailEnd type="arrow"/>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p:nvPr/>
        </p:nvCxnSpPr>
        <p:spPr>
          <a:xfrm flipV="1">
            <a:off x="4110189" y="5074889"/>
            <a:ext cx="0" cy="514351"/>
          </a:xfrm>
          <a:prstGeom prst="straightConnector1">
            <a:avLst/>
          </a:prstGeom>
          <a:ln w="28575">
            <a:solidFill>
              <a:srgbClr val="336633"/>
            </a:solidFill>
            <a:tailEnd type="arrow"/>
          </a:ln>
        </p:spPr>
        <p:style>
          <a:lnRef idx="1">
            <a:schemeClr val="accent1"/>
          </a:lnRef>
          <a:fillRef idx="0">
            <a:schemeClr val="accent1"/>
          </a:fillRef>
          <a:effectRef idx="0">
            <a:schemeClr val="accent1"/>
          </a:effectRef>
          <a:fontRef idx="minor">
            <a:schemeClr val="tx1"/>
          </a:fontRef>
        </p:style>
      </p:cxnSp>
      <p:cxnSp>
        <p:nvCxnSpPr>
          <p:cNvPr id="70" name="Straight Arrow Connector 69"/>
          <p:cNvCxnSpPr/>
          <p:nvPr/>
        </p:nvCxnSpPr>
        <p:spPr>
          <a:xfrm flipV="1">
            <a:off x="6330480" y="5074888"/>
            <a:ext cx="0" cy="514351"/>
          </a:xfrm>
          <a:prstGeom prst="straightConnector1">
            <a:avLst/>
          </a:prstGeom>
          <a:ln w="28575">
            <a:solidFill>
              <a:srgbClr val="336633"/>
            </a:solidFill>
            <a:tailEnd type="arrow"/>
          </a:ln>
        </p:spPr>
        <p:style>
          <a:lnRef idx="1">
            <a:schemeClr val="accent1"/>
          </a:lnRef>
          <a:fillRef idx="0">
            <a:schemeClr val="accent1"/>
          </a:fillRef>
          <a:effectRef idx="0">
            <a:schemeClr val="accent1"/>
          </a:effectRef>
          <a:fontRef idx="minor">
            <a:schemeClr val="tx1"/>
          </a:fontRef>
        </p:style>
      </p:cxnSp>
      <p:cxnSp>
        <p:nvCxnSpPr>
          <p:cNvPr id="71" name="Straight Arrow Connector 70"/>
          <p:cNvCxnSpPr/>
          <p:nvPr/>
        </p:nvCxnSpPr>
        <p:spPr>
          <a:xfrm flipH="1" flipV="1">
            <a:off x="4448175" y="3149600"/>
            <a:ext cx="1521371" cy="2413796"/>
          </a:xfrm>
          <a:prstGeom prst="straightConnector1">
            <a:avLst/>
          </a:prstGeom>
          <a:ln w="28575">
            <a:solidFill>
              <a:srgbClr val="336633"/>
            </a:solidFill>
            <a:tailEnd type="arrow"/>
          </a:ln>
        </p:spPr>
        <p:style>
          <a:lnRef idx="1">
            <a:schemeClr val="accent1"/>
          </a:lnRef>
          <a:fillRef idx="0">
            <a:schemeClr val="accent1"/>
          </a:fillRef>
          <a:effectRef idx="0">
            <a:schemeClr val="accent1"/>
          </a:effectRef>
          <a:fontRef idx="minor">
            <a:schemeClr val="tx1"/>
          </a:fontRef>
        </p:style>
      </p:cxnSp>
      <p:cxnSp>
        <p:nvCxnSpPr>
          <p:cNvPr id="74" name="Straight Arrow Connector 73"/>
          <p:cNvCxnSpPr/>
          <p:nvPr/>
        </p:nvCxnSpPr>
        <p:spPr>
          <a:xfrm flipH="1">
            <a:off x="3395663" y="3175793"/>
            <a:ext cx="456257" cy="2426495"/>
          </a:xfrm>
          <a:prstGeom prst="straightConnector1">
            <a:avLst/>
          </a:prstGeom>
          <a:ln w="28575">
            <a:solidFill>
              <a:srgbClr val="CC0000"/>
            </a:solidFill>
            <a:tailEnd type="arrow"/>
          </a:ln>
        </p:spPr>
        <p:style>
          <a:lnRef idx="1">
            <a:schemeClr val="accent1"/>
          </a:lnRef>
          <a:fillRef idx="0">
            <a:schemeClr val="accent1"/>
          </a:fillRef>
          <a:effectRef idx="0">
            <a:schemeClr val="accent1"/>
          </a:effectRef>
          <a:fontRef idx="minor">
            <a:schemeClr val="tx1"/>
          </a:fontRef>
        </p:style>
      </p:cxnSp>
      <p:cxnSp>
        <p:nvCxnSpPr>
          <p:cNvPr id="75" name="Straight Arrow Connector 74"/>
          <p:cNvCxnSpPr/>
          <p:nvPr/>
        </p:nvCxnSpPr>
        <p:spPr>
          <a:xfrm>
            <a:off x="4572000" y="3149600"/>
            <a:ext cx="1607964" cy="2413796"/>
          </a:xfrm>
          <a:prstGeom prst="straightConnector1">
            <a:avLst/>
          </a:prstGeom>
          <a:ln w="28575">
            <a:solidFill>
              <a:srgbClr val="CC0000"/>
            </a:solidFill>
            <a:tailEnd type="arrow"/>
          </a:ln>
        </p:spPr>
        <p:style>
          <a:lnRef idx="1">
            <a:schemeClr val="accent1"/>
          </a:lnRef>
          <a:fillRef idx="0">
            <a:schemeClr val="accent1"/>
          </a:fillRef>
          <a:effectRef idx="0">
            <a:schemeClr val="accent1"/>
          </a:effectRef>
          <a:fontRef idx="minor">
            <a:schemeClr val="tx1"/>
          </a:fontRef>
        </p:style>
      </p:cxnSp>
      <p:cxnSp>
        <p:nvCxnSpPr>
          <p:cNvPr id="76" name="Straight Arrow Connector 75"/>
          <p:cNvCxnSpPr/>
          <p:nvPr/>
        </p:nvCxnSpPr>
        <p:spPr>
          <a:xfrm flipV="1">
            <a:off x="3563293" y="3175793"/>
            <a:ext cx="408632" cy="2437607"/>
          </a:xfrm>
          <a:prstGeom prst="straightConnector1">
            <a:avLst/>
          </a:prstGeom>
          <a:ln w="28575">
            <a:solidFill>
              <a:srgbClr val="336633"/>
            </a:solidFill>
            <a:tailEnd type="arrow"/>
          </a:ln>
        </p:spPr>
        <p:style>
          <a:lnRef idx="1">
            <a:schemeClr val="accent1"/>
          </a:lnRef>
          <a:fillRef idx="0">
            <a:schemeClr val="accent1"/>
          </a:fillRef>
          <a:effectRef idx="0">
            <a:schemeClr val="accent1"/>
          </a:effectRef>
          <a:fontRef idx="minor">
            <a:schemeClr val="tx1"/>
          </a:fontRef>
        </p:style>
      </p:cxnSp>
      <p:cxnSp>
        <p:nvCxnSpPr>
          <p:cNvPr id="79" name="Straight Arrow Connector 78"/>
          <p:cNvCxnSpPr/>
          <p:nvPr/>
        </p:nvCxnSpPr>
        <p:spPr>
          <a:xfrm flipV="1">
            <a:off x="4202608" y="2940052"/>
            <a:ext cx="0" cy="1589089"/>
          </a:xfrm>
          <a:prstGeom prst="straightConnector1">
            <a:avLst/>
          </a:prstGeom>
          <a:ln w="28575">
            <a:solidFill>
              <a:srgbClr val="336633"/>
            </a:solidFill>
            <a:tailEnd type="arrow"/>
          </a:ln>
        </p:spPr>
        <p:style>
          <a:lnRef idx="1">
            <a:schemeClr val="accent1"/>
          </a:lnRef>
          <a:fillRef idx="0">
            <a:schemeClr val="accent1"/>
          </a:fillRef>
          <a:effectRef idx="0">
            <a:schemeClr val="accent1"/>
          </a:effectRef>
          <a:fontRef idx="minor">
            <a:schemeClr val="tx1"/>
          </a:fontRef>
        </p:style>
      </p:cxnSp>
      <p:cxnSp>
        <p:nvCxnSpPr>
          <p:cNvPr id="81" name="Straight Arrow Connector 80"/>
          <p:cNvCxnSpPr>
            <a:endCxn id="22" idx="3"/>
          </p:cNvCxnSpPr>
          <p:nvPr/>
        </p:nvCxnSpPr>
        <p:spPr>
          <a:xfrm flipH="1" flipV="1">
            <a:off x="3628231" y="3725069"/>
            <a:ext cx="2551733" cy="804073"/>
          </a:xfrm>
          <a:prstGeom prst="straightConnector1">
            <a:avLst/>
          </a:prstGeom>
          <a:ln w="28575">
            <a:solidFill>
              <a:srgbClr val="336633"/>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5110140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2"/>
          <p:cNvSpPr>
            <a:spLocks noGrp="1" noChangeArrowheads="1"/>
          </p:cNvSpPr>
          <p:nvPr>
            <p:ph type="title"/>
          </p:nvPr>
        </p:nvSpPr>
        <p:spPr/>
        <p:txBody>
          <a:bodyPr/>
          <a:lstStyle/>
          <a:p>
            <a:pPr eaLnBrk="1" hangingPunct="1">
              <a:tabLst>
                <a:tab pos="579438" algn="l"/>
              </a:tabLst>
            </a:pPr>
            <a:r>
              <a:rPr lang="sv-SE" altLang="sv-SE" sz="2400" dirty="0">
                <a:solidFill>
                  <a:srgbClr val="9BA064"/>
                </a:solidFill>
              </a:rPr>
              <a:t>Risken med att inte följa FAL</a:t>
            </a:r>
          </a:p>
        </p:txBody>
      </p:sp>
      <p:sp>
        <p:nvSpPr>
          <p:cNvPr id="4" name="Text Placeholder 3"/>
          <p:cNvSpPr>
            <a:spLocks noGrp="1"/>
          </p:cNvSpPr>
          <p:nvPr>
            <p:ph type="body" sz="quarter" idx="18"/>
          </p:nvPr>
        </p:nvSpPr>
        <p:spPr/>
        <p:txBody>
          <a:bodyPr/>
          <a:lstStyle/>
          <a:p>
            <a:endParaRPr lang="sv-SE"/>
          </a:p>
        </p:txBody>
      </p:sp>
      <p:sp>
        <p:nvSpPr>
          <p:cNvPr id="9222" name="Rectangle 3"/>
          <p:cNvSpPr>
            <a:spLocks noGrp="1" noChangeArrowheads="1"/>
          </p:cNvSpPr>
          <p:nvPr>
            <p:ph type="body" sz="quarter" idx="17"/>
          </p:nvPr>
        </p:nvSpPr>
        <p:spPr/>
        <p:txBody>
          <a:bodyPr/>
          <a:lstStyle/>
          <a:p>
            <a:pPr>
              <a:lnSpc>
                <a:spcPct val="100000"/>
              </a:lnSpc>
            </a:pPr>
            <a:endParaRPr lang="sv-SE" sz="1400" dirty="0"/>
          </a:p>
          <a:p>
            <a:pPr>
              <a:lnSpc>
                <a:spcPct val="100000"/>
              </a:lnSpc>
            </a:pPr>
            <a:endParaRPr lang="sv-SE" altLang="sv-SE" sz="1400" dirty="0"/>
          </a:p>
        </p:txBody>
      </p:sp>
      <p:pic>
        <p:nvPicPr>
          <p:cNvPr id="9" name="Picture 6" descr="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66711" y="2064016"/>
            <a:ext cx="793750" cy="7614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descr="http://www.svt.se/cachable_image/1425976437/plus/article2740019.svt/alternates/medium/plus-i-socmed-ny1-jpg">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94711" y="1367669"/>
            <a:ext cx="4572000" cy="257175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Bildresultat för konsumentverket granskar försäkringsavtal"/>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15233" y="4151665"/>
            <a:ext cx="2143125" cy="876300"/>
          </a:xfrm>
          <a:prstGeom prst="rect">
            <a:avLst/>
          </a:prstGeom>
          <a:noFill/>
          <a:extLst>
            <a:ext uri="{909E8E84-426E-40DD-AFC4-6F175D3DCCD1}">
              <a14:hiddenFill xmlns:a14="http://schemas.microsoft.com/office/drawing/2010/main">
                <a:solidFill>
                  <a:srgbClr val="FFFFFF"/>
                </a:solidFill>
              </a14:hiddenFill>
            </a:ext>
          </a:extLst>
        </p:spPr>
      </p:pic>
      <p:sp>
        <p:nvSpPr>
          <p:cNvPr id="5" name="AutoShape 6" descr="Bildresultat för plus svt"/>
          <p:cNvSpPr>
            <a:spLocks noChangeAspect="1" noChangeArrowheads="1"/>
          </p:cNvSpPr>
          <p:nvPr/>
        </p:nvSpPr>
        <p:spPr bwMode="auto">
          <a:xfrm>
            <a:off x="0"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sv-SE" dirty="0"/>
          </a:p>
        </p:txBody>
      </p:sp>
      <p:sp>
        <p:nvSpPr>
          <p:cNvPr id="6" name="AutoShape 8" descr="Bildresultat för plus svt"/>
          <p:cNvSpPr>
            <a:spLocks noChangeAspect="1" noChangeArrowheads="1"/>
          </p:cNvSpPr>
          <p:nvPr/>
        </p:nvSpPr>
        <p:spPr bwMode="auto">
          <a:xfrm>
            <a:off x="152400"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sv-SE" dirty="0"/>
          </a:p>
        </p:txBody>
      </p:sp>
      <p:pic>
        <p:nvPicPr>
          <p:cNvPr id="1034" name="Picture 10" descr="https://pbs.twimg.com/profile_images/565148468411248640/Xc1utuJM.png">
            <a:hlinkClick r:id="rId7"/>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543256" y="4173597"/>
            <a:ext cx="1708736" cy="1708736"/>
          </a:xfrm>
          <a:prstGeom prst="rect">
            <a:avLst/>
          </a:prstGeom>
          <a:noFill/>
          <a:extLst>
            <a:ext uri="{909E8E84-426E-40DD-AFC4-6F175D3DCCD1}">
              <a14:hiddenFill xmlns:a14="http://schemas.microsoft.com/office/drawing/2010/main">
                <a:solidFill>
                  <a:srgbClr val="FFFFFF"/>
                </a:solidFill>
              </a14:hiddenFill>
            </a:ext>
          </a:extLst>
        </p:spPr>
      </p:pic>
      <p:sp>
        <p:nvSpPr>
          <p:cNvPr id="2" name="DokRef">
            <a:extLst>
              <a:ext uri="{FF2B5EF4-FFF2-40B4-BE49-F238E27FC236}">
                <a16:creationId xmlns:a16="http://schemas.microsoft.com/office/drawing/2014/main" id="{9D4614F2-89D5-4991-BDB1-75C50B49AD14}"/>
              </a:ext>
            </a:extLst>
          </p:cNvPr>
          <p:cNvSpPr txBox="1"/>
          <p:nvPr/>
        </p:nvSpPr>
        <p:spPr>
          <a:xfrm>
            <a:off x="0" y="5996226"/>
            <a:ext cx="169277" cy="861774"/>
          </a:xfrm>
          <a:prstGeom prst="rect">
            <a:avLst/>
          </a:prstGeom>
          <a:noFill/>
        </p:spPr>
        <p:txBody>
          <a:bodyPr vert="vert270" lIns="0" bIns="190500" rtlCol="0">
            <a:spAutoFit/>
          </a:bodyPr>
          <a:lstStyle/>
          <a:p>
            <a:endParaRPr lang="sv-SE" sz="500">
              <a:solidFill>
                <a:srgbClr val="898989"/>
              </a:solidFill>
            </a:endParaRPr>
          </a:p>
        </p:txBody>
      </p:sp>
    </p:spTree>
    <p:extLst>
      <p:ext uri="{BB962C8B-B14F-4D97-AF65-F5344CB8AC3E}">
        <p14:creationId xmlns:p14="http://schemas.microsoft.com/office/powerpoint/2010/main" val="160696790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2"/>
          <p:cNvSpPr>
            <a:spLocks noGrp="1" noChangeArrowheads="1"/>
          </p:cNvSpPr>
          <p:nvPr>
            <p:ph type="title"/>
          </p:nvPr>
        </p:nvSpPr>
        <p:spPr>
          <a:xfrm>
            <a:off x="447675" y="369888"/>
            <a:ext cx="8229600" cy="951918"/>
          </a:xfrm>
        </p:spPr>
        <p:txBody>
          <a:bodyPr/>
          <a:lstStyle/>
          <a:p>
            <a:pPr eaLnBrk="1" hangingPunct="1">
              <a:tabLst>
                <a:tab pos="579438" algn="l"/>
              </a:tabLst>
            </a:pPr>
            <a:r>
              <a:rPr lang="sv-SE" altLang="sv-SE" dirty="0"/>
              <a:t>Risken med att inte följa FRL</a:t>
            </a:r>
          </a:p>
        </p:txBody>
      </p:sp>
      <p:sp>
        <p:nvSpPr>
          <p:cNvPr id="9222" name="Rectangle 3"/>
          <p:cNvSpPr>
            <a:spLocks noGrp="1" noChangeArrowheads="1"/>
          </p:cNvSpPr>
          <p:nvPr>
            <p:ph type="body" idx="1"/>
          </p:nvPr>
        </p:nvSpPr>
        <p:spPr>
          <a:xfrm>
            <a:off x="123825" y="926075"/>
            <a:ext cx="8001000" cy="4836054"/>
          </a:xfrm>
        </p:spPr>
        <p:txBody>
          <a:bodyPr/>
          <a:lstStyle/>
          <a:p>
            <a:pPr>
              <a:lnSpc>
                <a:spcPct val="100000"/>
              </a:lnSpc>
            </a:pPr>
            <a:endParaRPr lang="sv-SE" sz="1400" dirty="0"/>
          </a:p>
          <a:p>
            <a:pPr>
              <a:lnSpc>
                <a:spcPct val="100000"/>
              </a:lnSpc>
            </a:pPr>
            <a:endParaRPr lang="sv-SE" altLang="sv-SE" sz="1400" dirty="0"/>
          </a:p>
        </p:txBody>
      </p:sp>
      <p:sp>
        <p:nvSpPr>
          <p:cNvPr id="3" name="Slide Number Placeholder 2"/>
          <p:cNvSpPr>
            <a:spLocks noGrp="1"/>
          </p:cNvSpPr>
          <p:nvPr>
            <p:ph type="sldNum" sz="quarter" idx="12"/>
          </p:nvPr>
        </p:nvSpPr>
        <p:spPr/>
        <p:txBody>
          <a:bodyPr/>
          <a:lstStyle/>
          <a:p>
            <a:pPr>
              <a:defRPr/>
            </a:pPr>
            <a:fld id="{B65DDF53-F994-418E-9AA9-9FC70935F179}" type="slidenum">
              <a:rPr lang="sv-SE" smtClean="0"/>
              <a:pPr>
                <a:defRPr/>
              </a:pPr>
              <a:t>53</a:t>
            </a:fld>
            <a:endParaRPr lang="sv-SE" dirty="0"/>
          </a:p>
        </p:txBody>
      </p:sp>
      <p:sp>
        <p:nvSpPr>
          <p:cNvPr id="2" name="DokRef"/>
          <p:cNvSpPr txBox="1"/>
          <p:nvPr/>
        </p:nvSpPr>
        <p:spPr>
          <a:xfrm>
            <a:off x="0" y="5996226"/>
            <a:ext cx="169277" cy="861774"/>
          </a:xfrm>
          <a:prstGeom prst="rect">
            <a:avLst/>
          </a:prstGeom>
          <a:noFill/>
        </p:spPr>
        <p:txBody>
          <a:bodyPr vert="vert270" lIns="0" bIns="190500" rtlCol="0">
            <a:spAutoFit/>
          </a:bodyPr>
          <a:lstStyle/>
          <a:p>
            <a:endParaRPr lang="sv-SE" sz="500" dirty="0">
              <a:solidFill>
                <a:srgbClr val="898989"/>
              </a:solidFill>
            </a:endParaRPr>
          </a:p>
        </p:txBody>
      </p:sp>
      <p:pic>
        <p:nvPicPr>
          <p:cNvPr id="7" name="Picture 5" descr="snabbinspektionen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8444" y="1095872"/>
            <a:ext cx="5524202" cy="33625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6" descr="lo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74638" y="1257589"/>
            <a:ext cx="901614" cy="864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a:extLst>
              <a:ext uri="{FF2B5EF4-FFF2-40B4-BE49-F238E27FC236}">
                <a16:creationId xmlns:a16="http://schemas.microsoft.com/office/drawing/2014/main" id="{4CA9F121-A586-4450-AC93-8C1A9181C12F}"/>
              </a:ext>
            </a:extLst>
          </p:cNvPr>
          <p:cNvSpPr txBox="1"/>
          <p:nvPr/>
        </p:nvSpPr>
        <p:spPr>
          <a:xfrm>
            <a:off x="768444" y="4788310"/>
            <a:ext cx="5524202" cy="830997"/>
          </a:xfrm>
          <a:prstGeom prst="rect">
            <a:avLst/>
          </a:prstGeom>
          <a:noFill/>
        </p:spPr>
        <p:txBody>
          <a:bodyPr wrap="square" rtlCol="0">
            <a:spAutoFit/>
          </a:bodyPr>
          <a:lstStyle/>
          <a:p>
            <a:pPr marL="285750" indent="-285750">
              <a:buFont typeface="Arial" panose="020B0604020202020204" pitchFamily="34" charset="0"/>
              <a:buChar char="•"/>
            </a:pPr>
            <a:r>
              <a:rPr lang="sv-SE" sz="2400" dirty="0"/>
              <a:t>Sanktionsavgifter</a:t>
            </a:r>
          </a:p>
          <a:p>
            <a:pPr marL="285750" indent="-285750">
              <a:buFont typeface="Arial" panose="020B0604020202020204" pitchFamily="34" charset="0"/>
              <a:buChar char="•"/>
            </a:pPr>
            <a:r>
              <a:rPr lang="sv-SE" sz="2400" dirty="0"/>
              <a:t>Återkallelse av tillstånd</a:t>
            </a:r>
            <a:endParaRPr lang="sv-SE" sz="1600" dirty="0"/>
          </a:p>
        </p:txBody>
      </p:sp>
    </p:spTree>
    <p:extLst>
      <p:ext uri="{BB962C8B-B14F-4D97-AF65-F5344CB8AC3E}">
        <p14:creationId xmlns:p14="http://schemas.microsoft.com/office/powerpoint/2010/main" val="2362775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80">
                                          <p:stCondLst>
                                            <p:cond delay="0"/>
                                          </p:stCondLst>
                                        </p:cTn>
                                        <p:tgtEl>
                                          <p:spTgt spid="7"/>
                                        </p:tgtEl>
                                      </p:cBhvr>
                                    </p:animEffect>
                                    <p:anim calcmode="lin" valueType="num">
                                      <p:cBhvr>
                                        <p:cTn id="8"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13" dur="26">
                                          <p:stCondLst>
                                            <p:cond delay="650"/>
                                          </p:stCondLst>
                                        </p:cTn>
                                        <p:tgtEl>
                                          <p:spTgt spid="7"/>
                                        </p:tgtEl>
                                      </p:cBhvr>
                                      <p:to x="100000" y="60000"/>
                                    </p:animScale>
                                    <p:animScale>
                                      <p:cBhvr>
                                        <p:cTn id="14" dur="166" decel="50000">
                                          <p:stCondLst>
                                            <p:cond delay="676"/>
                                          </p:stCondLst>
                                        </p:cTn>
                                        <p:tgtEl>
                                          <p:spTgt spid="7"/>
                                        </p:tgtEl>
                                      </p:cBhvr>
                                      <p:to x="100000" y="100000"/>
                                    </p:animScale>
                                    <p:animScale>
                                      <p:cBhvr>
                                        <p:cTn id="15" dur="26">
                                          <p:stCondLst>
                                            <p:cond delay="1312"/>
                                          </p:stCondLst>
                                        </p:cTn>
                                        <p:tgtEl>
                                          <p:spTgt spid="7"/>
                                        </p:tgtEl>
                                      </p:cBhvr>
                                      <p:to x="100000" y="80000"/>
                                    </p:animScale>
                                    <p:animScale>
                                      <p:cBhvr>
                                        <p:cTn id="16" dur="166" decel="50000">
                                          <p:stCondLst>
                                            <p:cond delay="1338"/>
                                          </p:stCondLst>
                                        </p:cTn>
                                        <p:tgtEl>
                                          <p:spTgt spid="7"/>
                                        </p:tgtEl>
                                      </p:cBhvr>
                                      <p:to x="100000" y="100000"/>
                                    </p:animScale>
                                    <p:animScale>
                                      <p:cBhvr>
                                        <p:cTn id="17" dur="26">
                                          <p:stCondLst>
                                            <p:cond delay="1642"/>
                                          </p:stCondLst>
                                        </p:cTn>
                                        <p:tgtEl>
                                          <p:spTgt spid="7"/>
                                        </p:tgtEl>
                                      </p:cBhvr>
                                      <p:to x="100000" y="90000"/>
                                    </p:animScale>
                                    <p:animScale>
                                      <p:cBhvr>
                                        <p:cTn id="18" dur="166" decel="50000">
                                          <p:stCondLst>
                                            <p:cond delay="1668"/>
                                          </p:stCondLst>
                                        </p:cTn>
                                        <p:tgtEl>
                                          <p:spTgt spid="7"/>
                                        </p:tgtEl>
                                      </p:cBhvr>
                                      <p:to x="100000" y="100000"/>
                                    </p:animScale>
                                    <p:animScale>
                                      <p:cBhvr>
                                        <p:cTn id="19" dur="26">
                                          <p:stCondLst>
                                            <p:cond delay="1808"/>
                                          </p:stCondLst>
                                        </p:cTn>
                                        <p:tgtEl>
                                          <p:spTgt spid="7"/>
                                        </p:tgtEl>
                                      </p:cBhvr>
                                      <p:to x="100000" y="95000"/>
                                    </p:animScale>
                                    <p:animScale>
                                      <p:cBhvr>
                                        <p:cTn id="20" dur="166" decel="50000">
                                          <p:stCondLst>
                                            <p:cond delay="1834"/>
                                          </p:stCondLst>
                                        </p:cTn>
                                        <p:tgtEl>
                                          <p:spTgt spid="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2"/>
          <p:cNvSpPr>
            <a:spLocks noGrp="1" noChangeArrowheads="1"/>
          </p:cNvSpPr>
          <p:nvPr>
            <p:ph type="title"/>
          </p:nvPr>
        </p:nvSpPr>
        <p:spPr>
          <a:xfrm>
            <a:off x="447675" y="369888"/>
            <a:ext cx="8229600" cy="951918"/>
          </a:xfrm>
        </p:spPr>
        <p:txBody>
          <a:bodyPr/>
          <a:lstStyle/>
          <a:p>
            <a:pPr eaLnBrk="1" hangingPunct="1">
              <a:tabLst>
                <a:tab pos="579438" algn="l"/>
              </a:tabLst>
            </a:pPr>
            <a:r>
              <a:rPr lang="sv-SE" altLang="sv-SE" dirty="0"/>
              <a:t>9. Sambandet mellan civilrätt och näringsrätt</a:t>
            </a:r>
            <a:br>
              <a:rPr lang="sv-SE" altLang="sv-SE" dirty="0"/>
            </a:br>
            <a:endParaRPr lang="sv-SE" altLang="sv-SE" sz="1800" b="1" dirty="0"/>
          </a:p>
        </p:txBody>
      </p:sp>
      <p:sp>
        <p:nvSpPr>
          <p:cNvPr id="9222" name="Rectangle 3"/>
          <p:cNvSpPr>
            <a:spLocks noGrp="1" noChangeArrowheads="1"/>
          </p:cNvSpPr>
          <p:nvPr>
            <p:ph type="body" idx="1"/>
          </p:nvPr>
        </p:nvSpPr>
        <p:spPr>
          <a:xfrm>
            <a:off x="561975" y="1567535"/>
            <a:ext cx="8001000" cy="2691337"/>
          </a:xfrm>
        </p:spPr>
        <p:txBody>
          <a:bodyPr/>
          <a:lstStyle/>
          <a:p>
            <a:pPr marL="0" lvl="0" indent="0">
              <a:lnSpc>
                <a:spcPct val="100000"/>
              </a:lnSpc>
              <a:buNone/>
            </a:pPr>
            <a:endParaRPr lang="sv-SE" dirty="0"/>
          </a:p>
          <a:p>
            <a:pPr lvl="0">
              <a:lnSpc>
                <a:spcPct val="100000"/>
              </a:lnSpc>
            </a:pPr>
            <a:r>
              <a:rPr lang="sv-SE" dirty="0" err="1"/>
              <a:t>FRL:s</a:t>
            </a:r>
            <a:r>
              <a:rPr lang="sv-SE" dirty="0"/>
              <a:t> regler och FI:s beslut och bedömningar </a:t>
            </a:r>
            <a:r>
              <a:rPr lang="sv-SE" b="1" u="sng" dirty="0"/>
              <a:t>kan inte</a:t>
            </a:r>
            <a:r>
              <a:rPr lang="sv-SE" dirty="0"/>
              <a:t> åberopas av försäkringstagaren mot försäkringsbolaget eller av försäkringsbolaget mot försäkringstagaren</a:t>
            </a:r>
          </a:p>
          <a:p>
            <a:pPr marL="0" lvl="0" indent="0">
              <a:lnSpc>
                <a:spcPct val="100000"/>
              </a:lnSpc>
              <a:buNone/>
            </a:pPr>
            <a:r>
              <a:rPr lang="sv-SE" dirty="0"/>
              <a:t>	(1) för </a:t>
            </a:r>
            <a:r>
              <a:rPr lang="sv-SE" b="1" i="1" dirty="0"/>
              <a:t>jämkning</a:t>
            </a:r>
            <a:r>
              <a:rPr lang="sv-SE" dirty="0"/>
              <a:t> av försäkringsavtalet eller</a:t>
            </a:r>
          </a:p>
          <a:p>
            <a:pPr marL="0" lvl="0" indent="0">
              <a:lnSpc>
                <a:spcPct val="100000"/>
              </a:lnSpc>
              <a:buNone/>
            </a:pPr>
            <a:r>
              <a:rPr lang="sv-SE" dirty="0"/>
              <a:t>	(2) som </a:t>
            </a:r>
            <a:r>
              <a:rPr lang="sv-SE" b="1" i="1" dirty="0"/>
              <a:t>grund</a:t>
            </a:r>
            <a:r>
              <a:rPr lang="sv-SE" dirty="0"/>
              <a:t> för rättigheter</a:t>
            </a:r>
          </a:p>
          <a:p>
            <a:pPr marL="0" lvl="0" indent="0">
              <a:lnSpc>
                <a:spcPct val="100000"/>
              </a:lnSpc>
              <a:buNone/>
            </a:pPr>
            <a:endParaRPr lang="sv-SE" dirty="0"/>
          </a:p>
          <a:p>
            <a:pPr lvl="0">
              <a:lnSpc>
                <a:spcPct val="100000"/>
              </a:lnSpc>
            </a:pPr>
            <a:r>
              <a:rPr lang="sv-SE" dirty="0" err="1"/>
              <a:t>FRL:s</a:t>
            </a:r>
            <a:r>
              <a:rPr lang="sv-SE" dirty="0"/>
              <a:t> regler och FI:s beslut och bedömningar </a:t>
            </a:r>
            <a:r>
              <a:rPr lang="sv-SE" b="1" u="sng" dirty="0"/>
              <a:t>kan</a:t>
            </a:r>
            <a:r>
              <a:rPr lang="sv-SE" dirty="0"/>
              <a:t> åberopas av försäkringstagaren mot försäkringsbolaget eller av försäkringsbolaget mot försäkringstagaren som </a:t>
            </a:r>
          </a:p>
          <a:p>
            <a:pPr marL="0" lvl="0" indent="0">
              <a:lnSpc>
                <a:spcPct val="100000"/>
              </a:lnSpc>
              <a:buNone/>
            </a:pPr>
            <a:r>
              <a:rPr lang="sv-SE" dirty="0"/>
              <a:t>	(3) stöd för </a:t>
            </a:r>
            <a:r>
              <a:rPr lang="sv-SE" b="1" i="1" dirty="0"/>
              <a:t>tolkningen </a:t>
            </a:r>
            <a:r>
              <a:rPr lang="sv-SE" dirty="0"/>
              <a:t>av försäkringsavtalet</a:t>
            </a:r>
          </a:p>
          <a:p>
            <a:pPr marL="0" lvl="0" indent="0">
              <a:lnSpc>
                <a:spcPct val="100000"/>
              </a:lnSpc>
              <a:buNone/>
            </a:pPr>
            <a:endParaRPr lang="sv-SE" dirty="0"/>
          </a:p>
          <a:p>
            <a:pPr>
              <a:lnSpc>
                <a:spcPct val="100000"/>
              </a:lnSpc>
            </a:pPr>
            <a:r>
              <a:rPr lang="sv-SE" dirty="0"/>
              <a:t>Exemplet Falck Försäkring </a:t>
            </a:r>
          </a:p>
          <a:p>
            <a:pPr lvl="1">
              <a:lnSpc>
                <a:spcPct val="100000"/>
              </a:lnSpc>
            </a:pPr>
            <a:r>
              <a:rPr lang="sv-SE" sz="1700" dirty="0"/>
              <a:t> FAL eller FRL?</a:t>
            </a:r>
          </a:p>
          <a:p>
            <a:pPr lvl="1">
              <a:lnSpc>
                <a:spcPct val="100000"/>
              </a:lnSpc>
            </a:pPr>
            <a:r>
              <a:rPr lang="sv-SE" sz="1700" dirty="0"/>
              <a:t> KO eller FI?</a:t>
            </a:r>
          </a:p>
          <a:p>
            <a:pPr lvl="1">
              <a:lnSpc>
                <a:spcPct val="100000"/>
              </a:lnSpc>
            </a:pPr>
            <a:r>
              <a:rPr lang="sv-SE" sz="1700" dirty="0"/>
              <a:t> Pest eller kolera?  </a:t>
            </a:r>
          </a:p>
          <a:p>
            <a:pPr lvl="1">
              <a:lnSpc>
                <a:spcPct val="100000"/>
              </a:lnSpc>
            </a:pPr>
            <a:r>
              <a:rPr lang="sv-SE" sz="1700" dirty="0"/>
              <a:t> Varning och straffavgift (Dnr 15-6082)</a:t>
            </a:r>
          </a:p>
          <a:p>
            <a:pPr marL="457200" lvl="1" indent="0">
              <a:lnSpc>
                <a:spcPct val="100000"/>
              </a:lnSpc>
              <a:buNone/>
            </a:pPr>
            <a:endParaRPr lang="sv-SE" sz="1700" dirty="0"/>
          </a:p>
          <a:p>
            <a:pPr lvl="0">
              <a:lnSpc>
                <a:spcPct val="100000"/>
              </a:lnSpc>
            </a:pPr>
            <a:endParaRPr lang="sv-SE" sz="1400" dirty="0"/>
          </a:p>
          <a:p>
            <a:pPr lvl="1">
              <a:lnSpc>
                <a:spcPct val="100000"/>
              </a:lnSpc>
            </a:pPr>
            <a:endParaRPr lang="sv-SE" dirty="0"/>
          </a:p>
          <a:p>
            <a:pPr lvl="1">
              <a:lnSpc>
                <a:spcPct val="100000"/>
              </a:lnSpc>
            </a:pPr>
            <a:endParaRPr lang="sv-SE" dirty="0"/>
          </a:p>
          <a:p>
            <a:pPr marL="0" indent="0">
              <a:lnSpc>
                <a:spcPct val="80000"/>
              </a:lnSpc>
              <a:buNone/>
            </a:pPr>
            <a:endParaRPr lang="sv-SE" altLang="sv-SE" sz="1400" dirty="0"/>
          </a:p>
        </p:txBody>
      </p:sp>
      <p:sp>
        <p:nvSpPr>
          <p:cNvPr id="3" name="Slide Number Placeholder 2"/>
          <p:cNvSpPr>
            <a:spLocks noGrp="1"/>
          </p:cNvSpPr>
          <p:nvPr>
            <p:ph type="sldNum" sz="quarter" idx="12"/>
          </p:nvPr>
        </p:nvSpPr>
        <p:spPr/>
        <p:txBody>
          <a:bodyPr/>
          <a:lstStyle/>
          <a:p>
            <a:pPr>
              <a:defRPr/>
            </a:pPr>
            <a:fld id="{B65DDF53-F994-418E-9AA9-9FC70935F179}" type="slidenum">
              <a:rPr lang="sv-SE" smtClean="0"/>
              <a:pPr>
                <a:defRPr/>
              </a:pPr>
              <a:t>54</a:t>
            </a:fld>
            <a:endParaRPr lang="sv-SE" dirty="0"/>
          </a:p>
        </p:txBody>
      </p:sp>
      <p:sp>
        <p:nvSpPr>
          <p:cNvPr id="2" name="DokRef"/>
          <p:cNvSpPr txBox="1"/>
          <p:nvPr/>
        </p:nvSpPr>
        <p:spPr>
          <a:xfrm>
            <a:off x="0" y="5996226"/>
            <a:ext cx="169277" cy="861774"/>
          </a:xfrm>
          <a:prstGeom prst="rect">
            <a:avLst/>
          </a:prstGeom>
          <a:noFill/>
        </p:spPr>
        <p:txBody>
          <a:bodyPr vert="vert270" lIns="0" bIns="190500" rtlCol="0">
            <a:spAutoFit/>
          </a:bodyPr>
          <a:lstStyle/>
          <a:p>
            <a:endParaRPr lang="en-GB" sz="500">
              <a:solidFill>
                <a:srgbClr val="898989"/>
              </a:solidFill>
            </a:endParaRPr>
          </a:p>
        </p:txBody>
      </p:sp>
    </p:spTree>
    <p:extLst>
      <p:ext uri="{BB962C8B-B14F-4D97-AF65-F5344CB8AC3E}">
        <p14:creationId xmlns:p14="http://schemas.microsoft.com/office/powerpoint/2010/main" val="125984557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2"/>
          <p:cNvSpPr>
            <a:spLocks noGrp="1" noChangeArrowheads="1"/>
          </p:cNvSpPr>
          <p:nvPr>
            <p:ph type="title"/>
          </p:nvPr>
        </p:nvSpPr>
        <p:spPr>
          <a:xfrm>
            <a:off x="314325" y="322263"/>
            <a:ext cx="8229600" cy="951918"/>
          </a:xfrm>
        </p:spPr>
        <p:txBody>
          <a:bodyPr/>
          <a:lstStyle/>
          <a:p>
            <a:pPr eaLnBrk="1" hangingPunct="1">
              <a:tabLst>
                <a:tab pos="579438" algn="l"/>
              </a:tabLst>
            </a:pPr>
            <a:r>
              <a:rPr lang="sv-SE" altLang="sv-SE" dirty="0"/>
              <a:t>9. Sammanfattning</a:t>
            </a:r>
          </a:p>
        </p:txBody>
      </p:sp>
      <p:sp>
        <p:nvSpPr>
          <p:cNvPr id="3" name="Slide Number Placeholder 2"/>
          <p:cNvSpPr>
            <a:spLocks noGrp="1"/>
          </p:cNvSpPr>
          <p:nvPr>
            <p:ph type="sldNum" sz="quarter" idx="12"/>
          </p:nvPr>
        </p:nvSpPr>
        <p:spPr/>
        <p:txBody>
          <a:bodyPr/>
          <a:lstStyle/>
          <a:p>
            <a:pPr>
              <a:defRPr/>
            </a:pPr>
            <a:fld id="{B65DDF53-F994-418E-9AA9-9FC70935F179}" type="slidenum">
              <a:rPr lang="sv-SE" smtClean="0"/>
              <a:pPr>
                <a:defRPr/>
              </a:pPr>
              <a:t>55</a:t>
            </a:fld>
            <a:endParaRPr lang="sv-SE" dirty="0"/>
          </a:p>
        </p:txBody>
      </p:sp>
      <p:sp>
        <p:nvSpPr>
          <p:cNvPr id="2" name="Content Placeholder 1"/>
          <p:cNvSpPr>
            <a:spLocks noGrp="1"/>
          </p:cNvSpPr>
          <p:nvPr>
            <p:ph idx="1"/>
          </p:nvPr>
        </p:nvSpPr>
        <p:spPr/>
        <p:txBody>
          <a:bodyPr/>
          <a:lstStyle/>
          <a:p>
            <a:endParaRPr lang="sv-SE"/>
          </a:p>
        </p:txBody>
      </p:sp>
      <p:sp>
        <p:nvSpPr>
          <p:cNvPr id="4" name="DokRef"/>
          <p:cNvSpPr txBox="1"/>
          <p:nvPr/>
        </p:nvSpPr>
        <p:spPr>
          <a:xfrm>
            <a:off x="0" y="5996226"/>
            <a:ext cx="169277" cy="861774"/>
          </a:xfrm>
          <a:prstGeom prst="rect">
            <a:avLst/>
          </a:prstGeom>
          <a:noFill/>
        </p:spPr>
        <p:txBody>
          <a:bodyPr vert="vert270" lIns="0" bIns="190500" rtlCol="0">
            <a:spAutoFit/>
          </a:bodyPr>
          <a:lstStyle/>
          <a:p>
            <a:endParaRPr lang="en-GB" sz="500">
              <a:solidFill>
                <a:srgbClr val="898989"/>
              </a:solidFill>
            </a:endParaRPr>
          </a:p>
        </p:txBody>
      </p:sp>
    </p:spTree>
    <p:extLst>
      <p:ext uri="{BB962C8B-B14F-4D97-AF65-F5344CB8AC3E}">
        <p14:creationId xmlns:p14="http://schemas.microsoft.com/office/powerpoint/2010/main" val="51519845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222" name="Straight Connector 9221"/>
          <p:cNvCxnSpPr/>
          <p:nvPr/>
        </p:nvCxnSpPr>
        <p:spPr>
          <a:xfrm>
            <a:off x="4567454" y="2814216"/>
            <a:ext cx="667" cy="275211"/>
          </a:xfrm>
          <a:prstGeom prst="line">
            <a:avLst/>
          </a:prstGeom>
          <a:ln w="22225">
            <a:solidFill>
              <a:schemeClr val="accent6"/>
            </a:solidFill>
          </a:ln>
        </p:spPr>
        <p:style>
          <a:lnRef idx="1">
            <a:schemeClr val="accent1"/>
          </a:lnRef>
          <a:fillRef idx="0">
            <a:schemeClr val="accent1"/>
          </a:fillRef>
          <a:effectRef idx="0">
            <a:schemeClr val="accent1"/>
          </a:effectRef>
          <a:fontRef idx="minor">
            <a:schemeClr val="tx1"/>
          </a:fontRef>
        </p:style>
      </p:cxnSp>
      <p:sp>
        <p:nvSpPr>
          <p:cNvPr id="9221" name="Rectangle 2"/>
          <p:cNvSpPr>
            <a:spLocks noGrp="1" noChangeArrowheads="1"/>
          </p:cNvSpPr>
          <p:nvPr>
            <p:ph type="title"/>
          </p:nvPr>
        </p:nvSpPr>
        <p:spPr>
          <a:xfrm>
            <a:off x="447675" y="369888"/>
            <a:ext cx="8229600" cy="924758"/>
          </a:xfrm>
        </p:spPr>
        <p:txBody>
          <a:bodyPr/>
          <a:lstStyle/>
          <a:p>
            <a:pPr eaLnBrk="1" hangingPunct="1">
              <a:tabLst>
                <a:tab pos="579438" algn="l"/>
              </a:tabLst>
            </a:pPr>
            <a:r>
              <a:rPr lang="sv-SE" altLang="sv-SE" sz="2800" dirty="0"/>
              <a:t>Försäkring är ett tekniskt begrepp</a:t>
            </a:r>
            <a:br>
              <a:rPr lang="sv-SE" altLang="sv-SE" sz="2800" dirty="0"/>
            </a:br>
            <a:r>
              <a:rPr lang="sv-SE" altLang="sv-SE" sz="1800" b="1" dirty="0"/>
              <a:t>Carl Martin Roos definition </a:t>
            </a:r>
            <a:r>
              <a:rPr lang="sv-SE" altLang="sv-SE" sz="1800" dirty="0"/>
              <a:t>(SOU 1983:5 s. 201)</a:t>
            </a:r>
            <a:br>
              <a:rPr lang="sv-SE" altLang="sv-SE" sz="1800" dirty="0"/>
            </a:br>
            <a:endParaRPr lang="sv-SE" altLang="sv-SE" sz="1800" dirty="0"/>
          </a:p>
        </p:txBody>
      </p:sp>
      <p:sp>
        <p:nvSpPr>
          <p:cNvPr id="3" name="Slide Number Placeholder 2"/>
          <p:cNvSpPr>
            <a:spLocks noGrp="1"/>
          </p:cNvSpPr>
          <p:nvPr>
            <p:ph type="sldNum" sz="quarter" idx="12"/>
          </p:nvPr>
        </p:nvSpPr>
        <p:spPr/>
        <p:txBody>
          <a:bodyPr/>
          <a:lstStyle/>
          <a:p>
            <a:pPr>
              <a:defRPr/>
            </a:pPr>
            <a:fld id="{B65DDF53-F994-418E-9AA9-9FC70935F179}" type="slidenum">
              <a:rPr lang="sv-SE" smtClean="0"/>
              <a:pPr>
                <a:defRPr/>
              </a:pPr>
              <a:t>56</a:t>
            </a:fld>
            <a:endParaRPr lang="sv-SE" dirty="0"/>
          </a:p>
        </p:txBody>
      </p:sp>
      <p:sp>
        <p:nvSpPr>
          <p:cNvPr id="2" name="DokRef"/>
          <p:cNvSpPr txBox="1"/>
          <p:nvPr/>
        </p:nvSpPr>
        <p:spPr>
          <a:xfrm>
            <a:off x="0" y="5996226"/>
            <a:ext cx="169277" cy="861774"/>
          </a:xfrm>
          <a:prstGeom prst="rect">
            <a:avLst/>
          </a:prstGeom>
          <a:noFill/>
        </p:spPr>
        <p:txBody>
          <a:bodyPr vert="vert270" lIns="0" bIns="190500" rtlCol="0">
            <a:spAutoFit/>
          </a:bodyPr>
          <a:lstStyle/>
          <a:p>
            <a:endParaRPr lang="sv-SE" sz="500" dirty="0">
              <a:solidFill>
                <a:srgbClr val="898989"/>
              </a:solidFill>
            </a:endParaRPr>
          </a:p>
        </p:txBody>
      </p:sp>
      <p:sp>
        <p:nvSpPr>
          <p:cNvPr id="9218" name="Rectangle 9217"/>
          <p:cNvSpPr/>
          <p:nvPr/>
        </p:nvSpPr>
        <p:spPr>
          <a:xfrm>
            <a:off x="3178098" y="1266718"/>
            <a:ext cx="2778711" cy="1609644"/>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b="1" dirty="0">
                <a:solidFill>
                  <a:schemeClr val="tx1">
                    <a:lumMod val="75000"/>
                    <a:lumOff val="25000"/>
                  </a:schemeClr>
                </a:solidFill>
              </a:rPr>
              <a:t>Försäkringsteknik</a:t>
            </a:r>
          </a:p>
          <a:p>
            <a:pPr algn="ctr"/>
            <a:r>
              <a:rPr lang="sv-SE" sz="1600" dirty="0">
                <a:solidFill>
                  <a:schemeClr val="tx1">
                    <a:lumMod val="75000"/>
                    <a:lumOff val="25000"/>
                  </a:schemeClr>
                </a:solidFill>
              </a:rPr>
              <a:t>Försäkring och försäkringsverksamhet</a:t>
            </a:r>
          </a:p>
        </p:txBody>
      </p:sp>
      <p:cxnSp>
        <p:nvCxnSpPr>
          <p:cNvPr id="9224" name="Straight Connector 9223"/>
          <p:cNvCxnSpPr/>
          <p:nvPr/>
        </p:nvCxnSpPr>
        <p:spPr>
          <a:xfrm>
            <a:off x="2344927" y="3081104"/>
            <a:ext cx="4446388" cy="1474"/>
          </a:xfrm>
          <a:prstGeom prst="line">
            <a:avLst/>
          </a:prstGeom>
          <a:ln w="2222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9226" name="Straight Connector 9225"/>
          <p:cNvCxnSpPr/>
          <p:nvPr/>
        </p:nvCxnSpPr>
        <p:spPr>
          <a:xfrm>
            <a:off x="6773559" y="3081104"/>
            <a:ext cx="0" cy="321104"/>
          </a:xfrm>
          <a:prstGeom prst="line">
            <a:avLst/>
          </a:prstGeom>
          <a:ln w="2222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2353805" y="3082578"/>
            <a:ext cx="0" cy="321104"/>
          </a:xfrm>
          <a:prstGeom prst="line">
            <a:avLst/>
          </a:prstGeom>
          <a:ln w="22225">
            <a:solidFill>
              <a:schemeClr val="accent6"/>
            </a:solidFill>
          </a:ln>
        </p:spPr>
        <p:style>
          <a:lnRef idx="1">
            <a:schemeClr val="accent1"/>
          </a:lnRef>
          <a:fillRef idx="0">
            <a:schemeClr val="accent1"/>
          </a:fillRef>
          <a:effectRef idx="0">
            <a:schemeClr val="accent1"/>
          </a:effectRef>
          <a:fontRef idx="minor">
            <a:schemeClr val="tx1"/>
          </a:fontRef>
        </p:style>
      </p:cxnSp>
      <p:grpSp>
        <p:nvGrpSpPr>
          <p:cNvPr id="9231" name="Group 9230"/>
          <p:cNvGrpSpPr/>
          <p:nvPr/>
        </p:nvGrpSpPr>
        <p:grpSpPr>
          <a:xfrm>
            <a:off x="4727349" y="3275546"/>
            <a:ext cx="4120791" cy="2611267"/>
            <a:chOff x="7403977" y="1177730"/>
            <a:chExt cx="4120791" cy="2611267"/>
          </a:xfrm>
        </p:grpSpPr>
        <p:sp>
          <p:nvSpPr>
            <p:cNvPr id="47" name="Rectangle 46"/>
            <p:cNvSpPr/>
            <p:nvPr/>
          </p:nvSpPr>
          <p:spPr>
            <a:xfrm>
              <a:off x="7403977" y="1177730"/>
              <a:ext cx="4120791" cy="261126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sv-SE" b="1" dirty="0"/>
            </a:p>
            <a:p>
              <a:pPr algn="ctr"/>
              <a:endParaRPr lang="sv-SE" b="1" dirty="0"/>
            </a:p>
            <a:p>
              <a:pPr algn="ctr"/>
              <a:r>
                <a:rPr lang="sv-SE" b="1" dirty="0">
                  <a:solidFill>
                    <a:schemeClr val="tx1">
                      <a:lumMod val="75000"/>
                      <a:lumOff val="25000"/>
                    </a:schemeClr>
                  </a:solidFill>
                </a:rPr>
                <a:t>Offentlig rätt/näringsrätt</a:t>
              </a:r>
            </a:p>
            <a:p>
              <a:pPr algn="ctr"/>
              <a:r>
                <a:rPr lang="sv-SE" sz="1600" dirty="0">
                  <a:solidFill>
                    <a:schemeClr val="tx1">
                      <a:lumMod val="75000"/>
                      <a:lumOff val="25000"/>
                    </a:schemeClr>
                  </a:solidFill>
                </a:rPr>
                <a:t>Försäkringsrörelse - FRL</a:t>
              </a:r>
            </a:p>
          </p:txBody>
        </p:sp>
        <p:sp>
          <p:nvSpPr>
            <p:cNvPr id="9228" name="Rounded Rectangle 9227"/>
            <p:cNvSpPr/>
            <p:nvPr/>
          </p:nvSpPr>
          <p:spPr>
            <a:xfrm>
              <a:off x="7527715" y="2908645"/>
              <a:ext cx="1573984" cy="633742"/>
            </a:xfrm>
            <a:prstGeom prst="roundRect">
              <a:avLst>
                <a:gd name="adj" fmla="val 0"/>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b="1" dirty="0"/>
                <a:t>Försäkrings</a:t>
              </a:r>
            </a:p>
            <a:p>
              <a:pPr algn="ctr"/>
              <a:r>
                <a:rPr lang="sv-SE" sz="1200" b="1" dirty="0"/>
                <a:t>bolaget</a:t>
              </a:r>
            </a:p>
          </p:txBody>
        </p:sp>
        <p:sp>
          <p:nvSpPr>
            <p:cNvPr id="50" name="Rounded Rectangle 49"/>
            <p:cNvSpPr/>
            <p:nvPr/>
          </p:nvSpPr>
          <p:spPr>
            <a:xfrm>
              <a:off x="9825676" y="2907144"/>
              <a:ext cx="1573984" cy="633742"/>
            </a:xfrm>
            <a:prstGeom prst="roundRect">
              <a:avLst>
                <a:gd name="adj" fmla="val 0"/>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b="1" dirty="0"/>
                <a:t>Finans</a:t>
              </a:r>
            </a:p>
            <a:p>
              <a:pPr algn="ctr"/>
              <a:r>
                <a:rPr lang="sv-SE" sz="1200" b="1" dirty="0"/>
                <a:t>inspektionen</a:t>
              </a:r>
            </a:p>
          </p:txBody>
        </p:sp>
        <p:cxnSp>
          <p:nvCxnSpPr>
            <p:cNvPr id="9230" name="Straight Arrow Connector 9229"/>
            <p:cNvCxnSpPr/>
            <p:nvPr/>
          </p:nvCxnSpPr>
          <p:spPr>
            <a:xfrm>
              <a:off x="9125894" y="3225516"/>
              <a:ext cx="681676" cy="0"/>
            </a:xfrm>
            <a:prstGeom prst="straightConnector1">
              <a:avLst/>
            </a:prstGeom>
            <a:ln w="15875">
              <a:solidFill>
                <a:schemeClr val="accent6"/>
              </a:solidFill>
              <a:headEnd type="arrow"/>
              <a:tailEnd type="arrow"/>
            </a:ln>
          </p:spPr>
          <p:style>
            <a:lnRef idx="1">
              <a:schemeClr val="accent1"/>
            </a:lnRef>
            <a:fillRef idx="0">
              <a:schemeClr val="accent1"/>
            </a:fillRef>
            <a:effectRef idx="0">
              <a:schemeClr val="accent1"/>
            </a:effectRef>
            <a:fontRef idx="minor">
              <a:schemeClr val="tx1"/>
            </a:fontRef>
          </p:style>
        </p:cxnSp>
      </p:grpSp>
      <p:grpSp>
        <p:nvGrpSpPr>
          <p:cNvPr id="9242" name="Group 9241"/>
          <p:cNvGrpSpPr/>
          <p:nvPr/>
        </p:nvGrpSpPr>
        <p:grpSpPr>
          <a:xfrm>
            <a:off x="298647" y="3275547"/>
            <a:ext cx="4120791" cy="2611267"/>
            <a:chOff x="3530239" y="3790471"/>
            <a:chExt cx="4120791" cy="2611267"/>
          </a:xfrm>
        </p:grpSpPr>
        <p:grpSp>
          <p:nvGrpSpPr>
            <p:cNvPr id="57" name="Group 56"/>
            <p:cNvGrpSpPr/>
            <p:nvPr/>
          </p:nvGrpSpPr>
          <p:grpSpPr>
            <a:xfrm>
              <a:off x="3530239" y="3790471"/>
              <a:ext cx="4120791" cy="2611267"/>
              <a:chOff x="7395099" y="1177730"/>
              <a:chExt cx="4120791" cy="2611267"/>
            </a:xfrm>
          </p:grpSpPr>
          <p:sp>
            <p:nvSpPr>
              <p:cNvPr id="58" name="Rectangle 57"/>
              <p:cNvSpPr/>
              <p:nvPr/>
            </p:nvSpPr>
            <p:spPr>
              <a:xfrm>
                <a:off x="7395099" y="1177730"/>
                <a:ext cx="4120791" cy="261126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sv-SE" b="1" dirty="0"/>
              </a:p>
              <a:p>
                <a:pPr algn="ctr"/>
                <a:endParaRPr lang="sv-SE" b="1" dirty="0"/>
              </a:p>
              <a:p>
                <a:pPr algn="ctr"/>
                <a:r>
                  <a:rPr lang="sv-SE" b="1" dirty="0">
                    <a:solidFill>
                      <a:schemeClr val="tx1">
                        <a:lumMod val="75000"/>
                        <a:lumOff val="25000"/>
                      </a:schemeClr>
                    </a:solidFill>
                  </a:rPr>
                  <a:t>Civilrätt/avtalsrätt</a:t>
                </a:r>
              </a:p>
              <a:p>
                <a:pPr algn="ctr"/>
                <a:r>
                  <a:rPr lang="sv-SE" sz="1600" dirty="0">
                    <a:solidFill>
                      <a:schemeClr val="tx1">
                        <a:lumMod val="75000"/>
                        <a:lumOff val="25000"/>
                      </a:schemeClr>
                    </a:solidFill>
                  </a:rPr>
                  <a:t>Försäkringsavtal - FAL</a:t>
                </a:r>
              </a:p>
            </p:txBody>
          </p:sp>
          <p:sp>
            <p:nvSpPr>
              <p:cNvPr id="59" name="Rounded Rectangle 58"/>
              <p:cNvSpPr/>
              <p:nvPr/>
            </p:nvSpPr>
            <p:spPr>
              <a:xfrm>
                <a:off x="7527715" y="2908645"/>
                <a:ext cx="1573984" cy="633742"/>
              </a:xfrm>
              <a:prstGeom prst="roundRect">
                <a:avLst>
                  <a:gd name="adj" fmla="val 0"/>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b="1" dirty="0"/>
                  <a:t>Försäkrings</a:t>
                </a:r>
              </a:p>
              <a:p>
                <a:pPr algn="ctr"/>
                <a:r>
                  <a:rPr lang="sv-SE" sz="1200" b="1" dirty="0"/>
                  <a:t>bolaget</a:t>
                </a:r>
              </a:p>
            </p:txBody>
          </p:sp>
          <p:cxnSp>
            <p:nvCxnSpPr>
              <p:cNvPr id="61" name="Straight Arrow Connector 60"/>
              <p:cNvCxnSpPr/>
              <p:nvPr/>
            </p:nvCxnSpPr>
            <p:spPr>
              <a:xfrm flipV="1">
                <a:off x="9125894" y="2206283"/>
                <a:ext cx="1838903" cy="827907"/>
              </a:xfrm>
              <a:prstGeom prst="straightConnector1">
                <a:avLst/>
              </a:prstGeom>
              <a:ln w="15875">
                <a:solidFill>
                  <a:schemeClr val="accent6"/>
                </a:solidFill>
                <a:headEnd type="arrow"/>
                <a:tailEnd type="arrow"/>
              </a:ln>
            </p:spPr>
            <p:style>
              <a:lnRef idx="1">
                <a:schemeClr val="accent1"/>
              </a:lnRef>
              <a:fillRef idx="0">
                <a:schemeClr val="accent1"/>
              </a:fillRef>
              <a:effectRef idx="0">
                <a:schemeClr val="accent1"/>
              </a:effectRef>
              <a:fontRef idx="minor">
                <a:schemeClr val="tx1"/>
              </a:fontRef>
            </p:style>
          </p:cxnSp>
        </p:grpSp>
        <p:sp>
          <p:nvSpPr>
            <p:cNvPr id="9232" name="Oval 9231"/>
            <p:cNvSpPr/>
            <p:nvPr/>
          </p:nvSpPr>
          <p:spPr>
            <a:xfrm>
              <a:off x="7099937" y="5851509"/>
              <a:ext cx="370622" cy="364033"/>
            </a:xfrm>
            <a:prstGeom prst="ellips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200" b="1" dirty="0"/>
            </a:p>
          </p:txBody>
        </p:sp>
        <p:sp>
          <p:nvSpPr>
            <p:cNvPr id="68" name="Oval 67"/>
            <p:cNvSpPr/>
            <p:nvPr/>
          </p:nvSpPr>
          <p:spPr>
            <a:xfrm>
              <a:off x="6764047" y="5568887"/>
              <a:ext cx="370622" cy="364033"/>
            </a:xfrm>
            <a:prstGeom prst="ellips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200" b="1" dirty="0"/>
            </a:p>
          </p:txBody>
        </p:sp>
        <p:sp>
          <p:nvSpPr>
            <p:cNvPr id="69" name="Oval 68"/>
            <p:cNvSpPr/>
            <p:nvPr/>
          </p:nvSpPr>
          <p:spPr>
            <a:xfrm>
              <a:off x="7101411" y="5284791"/>
              <a:ext cx="370622" cy="364033"/>
            </a:xfrm>
            <a:prstGeom prst="ellips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200" b="1" dirty="0"/>
            </a:p>
          </p:txBody>
        </p:sp>
        <p:sp>
          <p:nvSpPr>
            <p:cNvPr id="70" name="Oval 69"/>
            <p:cNvSpPr/>
            <p:nvPr/>
          </p:nvSpPr>
          <p:spPr>
            <a:xfrm>
              <a:off x="6746291" y="5009573"/>
              <a:ext cx="370622" cy="364033"/>
            </a:xfrm>
            <a:prstGeom prst="ellips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200" b="1" dirty="0"/>
            </a:p>
          </p:txBody>
        </p:sp>
        <p:sp>
          <p:nvSpPr>
            <p:cNvPr id="71" name="Oval 70"/>
            <p:cNvSpPr/>
            <p:nvPr/>
          </p:nvSpPr>
          <p:spPr>
            <a:xfrm>
              <a:off x="7101411" y="4734355"/>
              <a:ext cx="370622" cy="364033"/>
            </a:xfrm>
            <a:prstGeom prst="ellips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200" b="1" dirty="0"/>
            </a:p>
          </p:txBody>
        </p:sp>
        <p:cxnSp>
          <p:nvCxnSpPr>
            <p:cNvPr id="74" name="Straight Arrow Connector 73"/>
            <p:cNvCxnSpPr/>
            <p:nvPr/>
          </p:nvCxnSpPr>
          <p:spPr>
            <a:xfrm flipV="1">
              <a:off x="5278010" y="5232977"/>
              <a:ext cx="1468281" cy="511302"/>
            </a:xfrm>
            <a:prstGeom prst="straightConnector1">
              <a:avLst/>
            </a:prstGeom>
            <a:ln w="15875">
              <a:solidFill>
                <a:schemeClr val="accent6"/>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76" name="Straight Arrow Connector 75"/>
            <p:cNvCxnSpPr/>
            <p:nvPr/>
          </p:nvCxnSpPr>
          <p:spPr>
            <a:xfrm flipV="1">
              <a:off x="5278010" y="5466807"/>
              <a:ext cx="1821927" cy="367726"/>
            </a:xfrm>
            <a:prstGeom prst="straightConnector1">
              <a:avLst/>
            </a:prstGeom>
            <a:ln w="15875">
              <a:solidFill>
                <a:schemeClr val="accent6"/>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79" name="Straight Arrow Connector 78"/>
            <p:cNvCxnSpPr/>
            <p:nvPr/>
          </p:nvCxnSpPr>
          <p:spPr>
            <a:xfrm flipV="1">
              <a:off x="5261728" y="5770485"/>
              <a:ext cx="1484563" cy="163180"/>
            </a:xfrm>
            <a:prstGeom prst="straightConnector1">
              <a:avLst/>
            </a:prstGeom>
            <a:ln w="15875">
              <a:solidFill>
                <a:schemeClr val="accent6"/>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81" name="Straight Arrow Connector 80"/>
            <p:cNvCxnSpPr/>
            <p:nvPr/>
          </p:nvCxnSpPr>
          <p:spPr>
            <a:xfrm>
              <a:off x="5278010" y="6035675"/>
              <a:ext cx="1821927" cy="0"/>
            </a:xfrm>
            <a:prstGeom prst="straightConnector1">
              <a:avLst/>
            </a:prstGeom>
            <a:ln w="15875">
              <a:solidFill>
                <a:schemeClr val="accent6"/>
              </a:solidFill>
              <a:headEnd type="arrow"/>
              <a:tailEnd type="arrow"/>
            </a:ln>
          </p:spPr>
          <p:style>
            <a:lnRef idx="1">
              <a:schemeClr val="accent1"/>
            </a:lnRef>
            <a:fillRef idx="0">
              <a:schemeClr val="accent1"/>
            </a:fillRef>
            <a:effectRef idx="0">
              <a:schemeClr val="accent1"/>
            </a:effectRef>
            <a:fontRef idx="minor">
              <a:schemeClr val="tx1"/>
            </a:fontRef>
          </p:style>
        </p:cxnSp>
      </p:grpSp>
      <p:sp>
        <p:nvSpPr>
          <p:cNvPr id="4" name="DokRef"/>
          <p:cNvSpPr txBox="1"/>
          <p:nvPr/>
        </p:nvSpPr>
        <p:spPr>
          <a:xfrm>
            <a:off x="0" y="5996226"/>
            <a:ext cx="169277" cy="861774"/>
          </a:xfrm>
          <a:prstGeom prst="rect">
            <a:avLst/>
          </a:prstGeom>
          <a:noFill/>
        </p:spPr>
        <p:txBody>
          <a:bodyPr vert="vert270" lIns="0" bIns="190500" rtlCol="0">
            <a:spAutoFit/>
          </a:bodyPr>
          <a:lstStyle/>
          <a:p>
            <a:r>
              <a:rPr lang="sv-SE" sz="500">
                <a:solidFill>
                  <a:srgbClr val="898989"/>
                </a:solidFill>
              </a:rPr>
              <a:t>7122300-v3</a:t>
            </a:r>
          </a:p>
        </p:txBody>
      </p:sp>
      <p:sp>
        <p:nvSpPr>
          <p:cNvPr id="5" name="DokRef"/>
          <p:cNvSpPr txBox="1"/>
          <p:nvPr/>
        </p:nvSpPr>
        <p:spPr>
          <a:xfrm>
            <a:off x="0" y="5996226"/>
            <a:ext cx="169277" cy="861774"/>
          </a:xfrm>
          <a:prstGeom prst="rect">
            <a:avLst/>
          </a:prstGeom>
          <a:noFill/>
        </p:spPr>
        <p:txBody>
          <a:bodyPr vert="vert270" lIns="0" bIns="190500" rtlCol="0">
            <a:spAutoFit/>
          </a:bodyPr>
          <a:lstStyle/>
          <a:p>
            <a:r>
              <a:rPr lang="sv-SE" sz="500">
                <a:solidFill>
                  <a:srgbClr val="898989"/>
                </a:solidFill>
              </a:rPr>
              <a:t>7122300-v3</a:t>
            </a:r>
          </a:p>
        </p:txBody>
      </p:sp>
      <p:sp>
        <p:nvSpPr>
          <p:cNvPr id="6" name="DokRef"/>
          <p:cNvSpPr txBox="1"/>
          <p:nvPr/>
        </p:nvSpPr>
        <p:spPr>
          <a:xfrm>
            <a:off x="0" y="5996226"/>
            <a:ext cx="169277" cy="861774"/>
          </a:xfrm>
          <a:prstGeom prst="rect">
            <a:avLst/>
          </a:prstGeom>
          <a:noFill/>
        </p:spPr>
        <p:txBody>
          <a:bodyPr vert="vert270" lIns="0" bIns="190500" rtlCol="0">
            <a:spAutoFit/>
          </a:bodyPr>
          <a:lstStyle/>
          <a:p>
            <a:r>
              <a:rPr lang="sv-SE" sz="500">
                <a:solidFill>
                  <a:srgbClr val="898989"/>
                </a:solidFill>
              </a:rPr>
              <a:t>7122300-v3</a:t>
            </a:r>
          </a:p>
        </p:txBody>
      </p:sp>
    </p:spTree>
    <p:extLst>
      <p:ext uri="{BB962C8B-B14F-4D97-AF65-F5344CB8AC3E}">
        <p14:creationId xmlns:p14="http://schemas.microsoft.com/office/powerpoint/2010/main" val="65197036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okRef"/>
          <p:cNvSpPr txBox="1"/>
          <p:nvPr/>
        </p:nvSpPr>
        <p:spPr>
          <a:xfrm>
            <a:off x="0" y="5996226"/>
            <a:ext cx="169277" cy="861774"/>
          </a:xfrm>
          <a:prstGeom prst="rect">
            <a:avLst/>
          </a:prstGeom>
          <a:noFill/>
        </p:spPr>
        <p:txBody>
          <a:bodyPr vert="vert270" lIns="0" bIns="190500" rtlCol="0">
            <a:spAutoFit/>
          </a:bodyPr>
          <a:lstStyle/>
          <a:p>
            <a:endParaRPr lang="sv-SE" sz="500" dirty="0">
              <a:solidFill>
                <a:srgbClr val="898989"/>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t>Försäkring ur teknisk synvinkel</a:t>
            </a:r>
          </a:p>
        </p:txBody>
      </p:sp>
      <p:sp>
        <p:nvSpPr>
          <p:cNvPr id="3" name="Content Placeholder 2"/>
          <p:cNvSpPr>
            <a:spLocks noGrp="1"/>
          </p:cNvSpPr>
          <p:nvPr>
            <p:ph idx="1"/>
          </p:nvPr>
        </p:nvSpPr>
        <p:spPr>
          <a:xfrm>
            <a:off x="657225" y="3131507"/>
            <a:ext cx="8001000" cy="2440618"/>
          </a:xfrm>
        </p:spPr>
        <p:txBody>
          <a:bodyPr/>
          <a:lstStyle/>
          <a:p>
            <a:pPr marL="0" indent="0">
              <a:buNone/>
            </a:pPr>
            <a:r>
              <a:rPr lang="sv-SE" b="1" dirty="0"/>
              <a:t>Försäkring</a:t>
            </a:r>
            <a:r>
              <a:rPr lang="sv-SE" dirty="0"/>
              <a:t> =</a:t>
            </a:r>
          </a:p>
          <a:p>
            <a:pPr marL="0" indent="0">
              <a:buNone/>
            </a:pPr>
            <a:endParaRPr lang="sv-SE" dirty="0"/>
          </a:p>
          <a:p>
            <a:pPr marL="342900" indent="-342900">
              <a:buAutoNum type="arabicParenR"/>
            </a:pPr>
            <a:r>
              <a:rPr lang="sv-SE" dirty="0"/>
              <a:t>En </a:t>
            </a:r>
            <a:r>
              <a:rPr lang="sv-SE" b="1" i="1" dirty="0"/>
              <a:t>riskgemenskap</a:t>
            </a:r>
            <a:r>
              <a:rPr lang="sv-SE" dirty="0"/>
              <a:t> mellan flera fysiska eller juridiska personer – en grupp – som är utsatta för likartade risker och</a:t>
            </a:r>
          </a:p>
          <a:p>
            <a:pPr marL="342900" indent="-342900">
              <a:buAutoNum type="arabicParenR"/>
            </a:pPr>
            <a:r>
              <a:rPr lang="sv-SE" dirty="0"/>
              <a:t>en </a:t>
            </a:r>
            <a:r>
              <a:rPr lang="sv-SE" b="1" i="1" dirty="0"/>
              <a:t>riskutjämning</a:t>
            </a:r>
            <a:r>
              <a:rPr lang="sv-SE" dirty="0"/>
              <a:t> genom att kostnaden för skador fördelas över tiden och inom gruppen.</a:t>
            </a:r>
          </a:p>
          <a:p>
            <a:pPr marL="342900" indent="-342900">
              <a:buAutoNum type="arabicParenR"/>
            </a:pPr>
            <a:r>
              <a:rPr lang="sv-SE" dirty="0"/>
              <a:t>Om gruppen är tillräckligt stor finns möjlighet att tillämpa vissa vedertagna grundsatser inom </a:t>
            </a:r>
            <a:r>
              <a:rPr lang="sv-SE" b="1" i="1" dirty="0"/>
              <a:t>sannolikhetsteorin</a:t>
            </a:r>
            <a:r>
              <a:rPr lang="sv-SE" dirty="0"/>
              <a:t>, t.ex. </a:t>
            </a:r>
            <a:r>
              <a:rPr lang="sv-SE" i="1" dirty="0"/>
              <a:t>stora talens lag</a:t>
            </a:r>
            <a:r>
              <a:rPr lang="sv-SE" dirty="0"/>
              <a:t>, för att reglera mellanhavanden inom gruppen</a:t>
            </a:r>
          </a:p>
        </p:txBody>
      </p:sp>
      <p:sp>
        <p:nvSpPr>
          <p:cNvPr id="4" name="Slide Number Placeholder 3"/>
          <p:cNvSpPr>
            <a:spLocks noGrp="1"/>
          </p:cNvSpPr>
          <p:nvPr>
            <p:ph type="sldNum" sz="quarter" idx="12"/>
          </p:nvPr>
        </p:nvSpPr>
        <p:spPr/>
        <p:txBody>
          <a:bodyPr/>
          <a:lstStyle/>
          <a:p>
            <a:pPr>
              <a:defRPr/>
            </a:pPr>
            <a:fld id="{B65DDF53-F994-418E-9AA9-9FC70935F179}" type="slidenum">
              <a:rPr lang="sv-SE" smtClean="0"/>
              <a:pPr>
                <a:defRPr/>
              </a:pPr>
              <a:t>6</a:t>
            </a:fld>
            <a:endParaRPr lang="sv-SE" dirty="0"/>
          </a:p>
        </p:txBody>
      </p:sp>
      <p:sp>
        <p:nvSpPr>
          <p:cNvPr id="5" name="DokRef"/>
          <p:cNvSpPr txBox="1"/>
          <p:nvPr/>
        </p:nvSpPr>
        <p:spPr>
          <a:xfrm>
            <a:off x="0" y="5996226"/>
            <a:ext cx="169277" cy="861774"/>
          </a:xfrm>
          <a:prstGeom prst="rect">
            <a:avLst/>
          </a:prstGeom>
          <a:noFill/>
        </p:spPr>
        <p:txBody>
          <a:bodyPr vert="vert270" lIns="0" bIns="190500" rtlCol="0">
            <a:spAutoFit/>
          </a:bodyPr>
          <a:lstStyle/>
          <a:p>
            <a:endParaRPr lang="sv-SE" sz="500">
              <a:solidFill>
                <a:srgbClr val="898989"/>
              </a:solidFill>
            </a:endParaRPr>
          </a:p>
        </p:txBody>
      </p:sp>
      <p:sp>
        <p:nvSpPr>
          <p:cNvPr id="6" name="Rectangle 5">
            <a:extLst>
              <a:ext uri="{FF2B5EF4-FFF2-40B4-BE49-F238E27FC236}">
                <a16:creationId xmlns:a16="http://schemas.microsoft.com/office/drawing/2014/main" id="{FFBDE572-1BCB-40A7-868E-687CB6C4D3BB}"/>
              </a:ext>
            </a:extLst>
          </p:cNvPr>
          <p:cNvSpPr/>
          <p:nvPr/>
        </p:nvSpPr>
        <p:spPr>
          <a:xfrm>
            <a:off x="461361" y="1035355"/>
            <a:ext cx="8025414" cy="1845632"/>
          </a:xfrm>
          <a:prstGeom prst="rect">
            <a:avLst/>
          </a:prstGeom>
          <a:solidFill>
            <a:schemeClr val="bg1">
              <a:alpha val="41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7" name="TextBox 6">
            <a:extLst>
              <a:ext uri="{FF2B5EF4-FFF2-40B4-BE49-F238E27FC236}">
                <a16:creationId xmlns:a16="http://schemas.microsoft.com/office/drawing/2014/main" id="{D09A2296-D275-4B5C-8391-93A1C406766A}"/>
              </a:ext>
            </a:extLst>
          </p:cNvPr>
          <p:cNvSpPr txBox="1"/>
          <p:nvPr/>
        </p:nvSpPr>
        <p:spPr>
          <a:xfrm>
            <a:off x="1233820" y="1114239"/>
            <a:ext cx="6480496" cy="1671227"/>
          </a:xfrm>
          <a:prstGeom prst="rect">
            <a:avLst/>
          </a:prstGeom>
          <a:noFill/>
        </p:spPr>
        <p:txBody>
          <a:bodyPr wrap="square" rtlCol="0">
            <a:spAutoFit/>
          </a:bodyPr>
          <a:lstStyle/>
          <a:p>
            <a:pPr>
              <a:lnSpc>
                <a:spcPct val="95000"/>
              </a:lnSpc>
              <a:spcBef>
                <a:spcPts val="1200"/>
              </a:spcBef>
            </a:pPr>
            <a:r>
              <a:rPr lang="sv-SE" dirty="0"/>
              <a:t>”</a:t>
            </a:r>
            <a:r>
              <a:rPr lang="sv-SE" i="1" dirty="0"/>
              <a:t>Försäkring innebär tekniskt sett en utjämning över tiden och över kollektivet av slumpmässigt uppträdande av förluster bland dem som ingår i ett kollektiv. I försäkring tillämpas de stora talens lag; ju större och mer likartad en grupp är desto säkrare kan man beräkna framtida ersättningar och vilken premie som krävs</a:t>
            </a:r>
            <a:r>
              <a:rPr lang="sv-SE" dirty="0"/>
              <a:t>”       (SOU 2004:93 s. 70) </a:t>
            </a:r>
          </a:p>
        </p:txBody>
      </p:sp>
    </p:spTree>
    <p:extLst>
      <p:ext uri="{BB962C8B-B14F-4D97-AF65-F5344CB8AC3E}">
        <p14:creationId xmlns:p14="http://schemas.microsoft.com/office/powerpoint/2010/main" val="29410168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t>2. Försäkringsrätt</a:t>
            </a:r>
          </a:p>
        </p:txBody>
      </p:sp>
      <p:sp>
        <p:nvSpPr>
          <p:cNvPr id="3" name="Slide Number Placeholder 2"/>
          <p:cNvSpPr>
            <a:spLocks noGrp="1"/>
          </p:cNvSpPr>
          <p:nvPr>
            <p:ph type="sldNum" sz="quarter" idx="12"/>
          </p:nvPr>
        </p:nvSpPr>
        <p:spPr/>
        <p:txBody>
          <a:bodyPr/>
          <a:lstStyle/>
          <a:p>
            <a:pPr>
              <a:defRPr/>
            </a:pPr>
            <a:fld id="{8DDB94FC-8793-47A9-A924-11667D73C2D5}" type="slidenum">
              <a:rPr lang="sv-SE" smtClean="0"/>
              <a:pPr>
                <a:defRPr/>
              </a:pPr>
              <a:t>7</a:t>
            </a:fld>
            <a:endParaRPr lang="sv-SE" dirty="0"/>
          </a:p>
        </p:txBody>
      </p:sp>
      <p:sp>
        <p:nvSpPr>
          <p:cNvPr id="4" name="DokRef"/>
          <p:cNvSpPr txBox="1"/>
          <p:nvPr/>
        </p:nvSpPr>
        <p:spPr>
          <a:xfrm>
            <a:off x="0" y="5996226"/>
            <a:ext cx="169277" cy="861774"/>
          </a:xfrm>
          <a:prstGeom prst="rect">
            <a:avLst/>
          </a:prstGeom>
          <a:noFill/>
        </p:spPr>
        <p:txBody>
          <a:bodyPr vert="vert270" lIns="0" bIns="190500" rtlCol="0">
            <a:spAutoFit/>
          </a:bodyPr>
          <a:lstStyle/>
          <a:p>
            <a:endParaRPr lang="sv-SE" sz="500">
              <a:solidFill>
                <a:srgbClr val="898989"/>
              </a:solidFill>
            </a:endParaRPr>
          </a:p>
        </p:txBody>
      </p:sp>
      <p:sp>
        <p:nvSpPr>
          <p:cNvPr id="5" name="DokRef"/>
          <p:cNvSpPr txBox="1"/>
          <p:nvPr/>
        </p:nvSpPr>
        <p:spPr>
          <a:xfrm>
            <a:off x="0" y="5996226"/>
            <a:ext cx="169277" cy="861774"/>
          </a:xfrm>
          <a:prstGeom prst="rect">
            <a:avLst/>
          </a:prstGeom>
          <a:noFill/>
        </p:spPr>
        <p:txBody>
          <a:bodyPr vert="vert270" lIns="0" bIns="190500" rtlCol="0">
            <a:spAutoFit/>
          </a:bodyPr>
          <a:lstStyle/>
          <a:p>
            <a:r>
              <a:rPr lang="sv-SE" sz="500">
                <a:solidFill>
                  <a:srgbClr val="898989"/>
                </a:solidFill>
              </a:rPr>
              <a:t>7122300-v2</a:t>
            </a:r>
          </a:p>
        </p:txBody>
      </p:sp>
    </p:spTree>
    <p:extLst>
      <p:ext uri="{BB962C8B-B14F-4D97-AF65-F5344CB8AC3E}">
        <p14:creationId xmlns:p14="http://schemas.microsoft.com/office/powerpoint/2010/main" val="8583523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2"/>
          <p:cNvSpPr>
            <a:spLocks noGrp="1" noChangeArrowheads="1"/>
          </p:cNvSpPr>
          <p:nvPr>
            <p:ph type="title"/>
          </p:nvPr>
        </p:nvSpPr>
        <p:spPr/>
        <p:txBody>
          <a:bodyPr/>
          <a:lstStyle/>
          <a:p>
            <a:pPr eaLnBrk="1" hangingPunct="1"/>
            <a:r>
              <a:rPr lang="sv-SE" altLang="sv-SE" dirty="0"/>
              <a:t>Försäkringsrättens regelverksstruktur</a:t>
            </a:r>
            <a:br>
              <a:rPr lang="sv-SE" altLang="sv-SE" dirty="0"/>
            </a:br>
            <a:endParaRPr lang="sv-SE" altLang="sv-SE" dirty="0"/>
          </a:p>
        </p:txBody>
      </p:sp>
      <p:sp>
        <p:nvSpPr>
          <p:cNvPr id="9222" name="Rectangle 3"/>
          <p:cNvSpPr>
            <a:spLocks noGrp="1" noChangeArrowheads="1"/>
          </p:cNvSpPr>
          <p:nvPr>
            <p:ph type="body" idx="1"/>
          </p:nvPr>
        </p:nvSpPr>
        <p:spPr>
          <a:xfrm>
            <a:off x="1213163" y="1089302"/>
            <a:ext cx="6744833" cy="495080"/>
          </a:xfrm>
        </p:spPr>
        <p:txBody>
          <a:bodyPr/>
          <a:lstStyle/>
          <a:p>
            <a:pPr marL="0" indent="0" algn="ctr" eaLnBrk="1" hangingPunct="1">
              <a:buFontTx/>
              <a:buNone/>
            </a:pPr>
            <a:r>
              <a:rPr lang="sv-SE" altLang="sv-SE" b="1" dirty="0">
                <a:solidFill>
                  <a:srgbClr val="CC6600"/>
                </a:solidFill>
              </a:rPr>
              <a:t>Huvudsakligen EU-rättsligt styrd lagstiftning</a:t>
            </a:r>
          </a:p>
        </p:txBody>
      </p:sp>
      <p:sp>
        <p:nvSpPr>
          <p:cNvPr id="3" name="Slide Number Placeholder 2"/>
          <p:cNvSpPr>
            <a:spLocks noGrp="1"/>
          </p:cNvSpPr>
          <p:nvPr>
            <p:ph type="sldNum" sz="quarter" idx="12"/>
          </p:nvPr>
        </p:nvSpPr>
        <p:spPr/>
        <p:txBody>
          <a:bodyPr/>
          <a:lstStyle/>
          <a:p>
            <a:pPr>
              <a:defRPr/>
            </a:pPr>
            <a:fld id="{B65DDF53-F994-418E-9AA9-9FC70935F179}" type="slidenum">
              <a:rPr lang="sv-SE" smtClean="0"/>
              <a:pPr>
                <a:defRPr/>
              </a:pPr>
              <a:t>8</a:t>
            </a:fld>
            <a:endParaRPr lang="sv-SE" dirty="0"/>
          </a:p>
        </p:txBody>
      </p:sp>
      <p:sp>
        <p:nvSpPr>
          <p:cNvPr id="2" name="Rectangle 1"/>
          <p:cNvSpPr/>
          <p:nvPr/>
        </p:nvSpPr>
        <p:spPr>
          <a:xfrm>
            <a:off x="1383646" y="1817936"/>
            <a:ext cx="2844299" cy="1167897"/>
          </a:xfrm>
          <a:prstGeom prst="rect">
            <a:avLst/>
          </a:prstGeom>
          <a:noFill/>
          <a:ln>
            <a:solidFill>
              <a:srgbClr val="CC660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sv-SE" sz="1100" b="1" dirty="0">
                <a:solidFill>
                  <a:schemeClr val="tx1"/>
                </a:solidFill>
              </a:rPr>
              <a:t>Rörelserätt</a:t>
            </a:r>
          </a:p>
          <a:p>
            <a:r>
              <a:rPr lang="sv-SE" sz="1100" dirty="0">
                <a:solidFill>
                  <a:schemeClr val="tx1"/>
                </a:solidFill>
              </a:rPr>
              <a:t>Försäkringsrörelselag (FRL)</a:t>
            </a:r>
          </a:p>
          <a:p>
            <a:r>
              <a:rPr lang="sv-SE" sz="1100" dirty="0">
                <a:solidFill>
                  <a:schemeClr val="tx1"/>
                </a:solidFill>
              </a:rPr>
              <a:t>Lag om tjänstepensionsföretag (LTF) </a:t>
            </a:r>
          </a:p>
          <a:p>
            <a:r>
              <a:rPr lang="sv-SE" sz="1100" dirty="0">
                <a:solidFill>
                  <a:schemeClr val="tx1"/>
                </a:solidFill>
              </a:rPr>
              <a:t>Utländska försäkringsföretag och tjänstepensionsinstitut (LUFT)</a:t>
            </a:r>
          </a:p>
          <a:p>
            <a:r>
              <a:rPr lang="sv-SE" sz="1100" dirty="0">
                <a:solidFill>
                  <a:schemeClr val="tx1"/>
                </a:solidFill>
              </a:rPr>
              <a:t>Konglomeratlagen</a:t>
            </a:r>
          </a:p>
        </p:txBody>
      </p:sp>
      <p:sp>
        <p:nvSpPr>
          <p:cNvPr id="6" name="Rectangle 5"/>
          <p:cNvSpPr/>
          <p:nvPr/>
        </p:nvSpPr>
        <p:spPr>
          <a:xfrm>
            <a:off x="4914489" y="1709565"/>
            <a:ext cx="3016348" cy="1276270"/>
          </a:xfrm>
          <a:prstGeom prst="rect">
            <a:avLst/>
          </a:prstGeom>
          <a:noFill/>
          <a:ln>
            <a:solidFill>
              <a:srgbClr val="CC660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sv-SE" sz="1100" b="1" dirty="0">
                <a:solidFill>
                  <a:schemeClr val="tx1"/>
                </a:solidFill>
              </a:rPr>
              <a:t>Marknadsrätt</a:t>
            </a:r>
          </a:p>
          <a:p>
            <a:r>
              <a:rPr lang="sv-SE" sz="1100" dirty="0">
                <a:solidFill>
                  <a:schemeClr val="tx1"/>
                </a:solidFill>
              </a:rPr>
              <a:t>Försäkringsdistributionslag (IDD/LFD)</a:t>
            </a:r>
          </a:p>
          <a:p>
            <a:r>
              <a:rPr lang="sv-SE" sz="1100" dirty="0">
                <a:solidFill>
                  <a:schemeClr val="tx1"/>
                </a:solidFill>
              </a:rPr>
              <a:t>Marknadsföringslagen</a:t>
            </a:r>
          </a:p>
          <a:p>
            <a:r>
              <a:rPr lang="sv-SE" sz="1100" dirty="0">
                <a:solidFill>
                  <a:schemeClr val="tx1"/>
                </a:solidFill>
              </a:rPr>
              <a:t>Distans- och hemförsäljningslagen</a:t>
            </a:r>
          </a:p>
          <a:p>
            <a:r>
              <a:rPr lang="sv-SE" sz="1100" dirty="0">
                <a:solidFill>
                  <a:schemeClr val="tx1"/>
                </a:solidFill>
              </a:rPr>
              <a:t>Finansiell rådgivning till konsumenter</a:t>
            </a:r>
          </a:p>
          <a:p>
            <a:r>
              <a:rPr lang="sv-SE" sz="1100" dirty="0">
                <a:solidFill>
                  <a:schemeClr val="tx1"/>
                </a:solidFill>
              </a:rPr>
              <a:t>Personuppgiftsregler (GDPR)</a:t>
            </a:r>
          </a:p>
        </p:txBody>
      </p:sp>
      <p:sp>
        <p:nvSpPr>
          <p:cNvPr id="7" name="Rectangle 6"/>
          <p:cNvSpPr/>
          <p:nvPr/>
        </p:nvSpPr>
        <p:spPr>
          <a:xfrm>
            <a:off x="1827263" y="3242546"/>
            <a:ext cx="1613019" cy="675795"/>
          </a:xfrm>
          <a:prstGeom prst="rect">
            <a:avLst/>
          </a:prstGeom>
          <a:noFill/>
          <a:ln>
            <a:solidFill>
              <a:srgbClr val="CC660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sv-SE" sz="1100" b="1" dirty="0">
                <a:solidFill>
                  <a:schemeClr val="tx1"/>
                </a:solidFill>
              </a:rPr>
              <a:t>Specialförsäkring</a:t>
            </a:r>
          </a:p>
          <a:p>
            <a:r>
              <a:rPr lang="sv-SE" sz="1100" dirty="0">
                <a:solidFill>
                  <a:schemeClr val="tx1"/>
                </a:solidFill>
              </a:rPr>
              <a:t>Trafikskadelagen</a:t>
            </a:r>
          </a:p>
          <a:p>
            <a:r>
              <a:rPr lang="sv-SE" sz="1100" dirty="0">
                <a:solidFill>
                  <a:schemeClr val="tx1"/>
                </a:solidFill>
              </a:rPr>
              <a:t>Patientskadelagen</a:t>
            </a:r>
          </a:p>
        </p:txBody>
      </p:sp>
      <p:sp>
        <p:nvSpPr>
          <p:cNvPr id="8" name="Rectangle 7"/>
          <p:cNvSpPr/>
          <p:nvPr/>
        </p:nvSpPr>
        <p:spPr>
          <a:xfrm>
            <a:off x="4912988" y="3111016"/>
            <a:ext cx="2844299" cy="807325"/>
          </a:xfrm>
          <a:prstGeom prst="rect">
            <a:avLst/>
          </a:prstGeom>
          <a:noFill/>
          <a:ln>
            <a:solidFill>
              <a:srgbClr val="CC660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sv-SE" sz="1100" b="1" dirty="0">
                <a:solidFill>
                  <a:schemeClr val="tx1"/>
                </a:solidFill>
              </a:rPr>
              <a:t>Redovisningsrätt</a:t>
            </a:r>
          </a:p>
          <a:p>
            <a:r>
              <a:rPr lang="sv-SE" sz="1100" dirty="0">
                <a:solidFill>
                  <a:schemeClr val="tx1"/>
                </a:solidFill>
              </a:rPr>
              <a:t>Årsredovisning (ÅRL)</a:t>
            </a:r>
          </a:p>
          <a:p>
            <a:r>
              <a:rPr lang="sv-SE" sz="1100" dirty="0">
                <a:solidFill>
                  <a:schemeClr val="tx1"/>
                </a:solidFill>
              </a:rPr>
              <a:t>Årsredovisning i försäkringsföretag (ÅRFL)</a:t>
            </a:r>
          </a:p>
        </p:txBody>
      </p:sp>
      <p:sp>
        <p:nvSpPr>
          <p:cNvPr id="4" name="Rectangle 3"/>
          <p:cNvSpPr/>
          <p:nvPr/>
        </p:nvSpPr>
        <p:spPr>
          <a:xfrm>
            <a:off x="1213163" y="1564440"/>
            <a:ext cx="6866109" cy="2589291"/>
          </a:xfrm>
          <a:prstGeom prst="rect">
            <a:avLst/>
          </a:prstGeom>
          <a:noFill/>
          <a:ln w="57150">
            <a:solidFill>
              <a:srgbClr val="CC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10" name="Rectangle 9"/>
          <p:cNvSpPr/>
          <p:nvPr/>
        </p:nvSpPr>
        <p:spPr>
          <a:xfrm>
            <a:off x="1383646" y="4774666"/>
            <a:ext cx="1884644" cy="132915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sv-SE" sz="1100" b="1" dirty="0">
                <a:solidFill>
                  <a:schemeClr val="tx1"/>
                </a:solidFill>
              </a:rPr>
              <a:t>Avtalsrätt</a:t>
            </a:r>
          </a:p>
          <a:p>
            <a:r>
              <a:rPr lang="sv-SE" sz="1100" dirty="0">
                <a:solidFill>
                  <a:schemeClr val="tx1"/>
                </a:solidFill>
              </a:rPr>
              <a:t>Försäkringsavtalslagen (FAL)</a:t>
            </a:r>
          </a:p>
          <a:p>
            <a:r>
              <a:rPr lang="sv-SE" sz="1100" dirty="0">
                <a:solidFill>
                  <a:schemeClr val="tx1"/>
                </a:solidFill>
              </a:rPr>
              <a:t>Avtalslagen (</a:t>
            </a:r>
            <a:r>
              <a:rPr lang="sv-SE" sz="1100" dirty="0" err="1">
                <a:solidFill>
                  <a:schemeClr val="tx1"/>
                </a:solidFill>
              </a:rPr>
              <a:t>AvtL</a:t>
            </a:r>
            <a:r>
              <a:rPr lang="sv-SE" sz="1100" dirty="0">
                <a:solidFill>
                  <a:schemeClr val="tx1"/>
                </a:solidFill>
              </a:rPr>
              <a:t>)</a:t>
            </a:r>
          </a:p>
          <a:p>
            <a:r>
              <a:rPr lang="sv-SE" sz="1100" dirty="0">
                <a:solidFill>
                  <a:schemeClr val="tx1"/>
                </a:solidFill>
              </a:rPr>
              <a:t>Avtalsvillkorslagen</a:t>
            </a:r>
          </a:p>
          <a:p>
            <a:r>
              <a:rPr lang="sv-SE" sz="1100" dirty="0">
                <a:solidFill>
                  <a:srgbClr val="CC6600"/>
                </a:solidFill>
              </a:rPr>
              <a:t>Lagvalslagen</a:t>
            </a:r>
          </a:p>
        </p:txBody>
      </p:sp>
      <p:sp>
        <p:nvSpPr>
          <p:cNvPr id="11" name="Rectangle 10"/>
          <p:cNvSpPr/>
          <p:nvPr/>
        </p:nvSpPr>
        <p:spPr>
          <a:xfrm>
            <a:off x="5892253" y="4774666"/>
            <a:ext cx="1884644" cy="132915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sv-SE" sz="1100" b="1" dirty="0">
                <a:solidFill>
                  <a:schemeClr val="tx1"/>
                </a:solidFill>
              </a:rPr>
              <a:t>Bolagsrätt</a:t>
            </a:r>
          </a:p>
          <a:p>
            <a:r>
              <a:rPr lang="sv-SE" sz="1100" dirty="0">
                <a:solidFill>
                  <a:schemeClr val="tx1"/>
                </a:solidFill>
              </a:rPr>
              <a:t>FRL</a:t>
            </a:r>
          </a:p>
          <a:p>
            <a:r>
              <a:rPr lang="sv-SE" sz="1100" dirty="0">
                <a:solidFill>
                  <a:schemeClr val="tx1"/>
                </a:solidFill>
              </a:rPr>
              <a:t>Aktiebolagslagen (ABL)</a:t>
            </a:r>
          </a:p>
          <a:p>
            <a:r>
              <a:rPr lang="sv-SE" sz="1100" dirty="0">
                <a:solidFill>
                  <a:schemeClr val="tx1"/>
                </a:solidFill>
              </a:rPr>
              <a:t>Lagen om ekonomiska föreningar (LEF)</a:t>
            </a:r>
          </a:p>
          <a:p>
            <a:r>
              <a:rPr lang="sv-SE" sz="1100" dirty="0">
                <a:solidFill>
                  <a:schemeClr val="tx1"/>
                </a:solidFill>
              </a:rPr>
              <a:t>Filiallagen</a:t>
            </a:r>
          </a:p>
          <a:p>
            <a:r>
              <a:rPr lang="sv-SE" sz="1100" dirty="0">
                <a:solidFill>
                  <a:srgbClr val="CC6600"/>
                </a:solidFill>
              </a:rPr>
              <a:t>Europabolagslagen</a:t>
            </a:r>
          </a:p>
        </p:txBody>
      </p:sp>
      <p:sp>
        <p:nvSpPr>
          <p:cNvPr id="12" name="Rectangle 11"/>
          <p:cNvSpPr/>
          <p:nvPr/>
        </p:nvSpPr>
        <p:spPr>
          <a:xfrm>
            <a:off x="3755654" y="4960639"/>
            <a:ext cx="1613019" cy="95720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sv-SE" sz="1100" b="1" dirty="0">
                <a:solidFill>
                  <a:schemeClr val="tx1"/>
                </a:solidFill>
              </a:rPr>
              <a:t>Skatterätt</a:t>
            </a:r>
          </a:p>
          <a:p>
            <a:r>
              <a:rPr lang="sv-SE" sz="1100" dirty="0">
                <a:solidFill>
                  <a:schemeClr val="tx1"/>
                </a:solidFill>
              </a:rPr>
              <a:t>Inkomstskattelagen</a:t>
            </a:r>
          </a:p>
          <a:p>
            <a:r>
              <a:rPr lang="sv-SE" sz="1100" dirty="0">
                <a:solidFill>
                  <a:schemeClr val="tx1"/>
                </a:solidFill>
              </a:rPr>
              <a:t>Avkastningsskatte-lagen</a:t>
            </a:r>
          </a:p>
          <a:p>
            <a:r>
              <a:rPr lang="sv-SE" sz="1100" dirty="0">
                <a:solidFill>
                  <a:schemeClr val="tx1"/>
                </a:solidFill>
              </a:rPr>
              <a:t>Tryggandelagen</a:t>
            </a:r>
          </a:p>
        </p:txBody>
      </p:sp>
      <p:cxnSp>
        <p:nvCxnSpPr>
          <p:cNvPr id="9" name="Straight Arrow Connector 8"/>
          <p:cNvCxnSpPr>
            <a:stCxn id="10" idx="3"/>
            <a:endCxn id="12" idx="1"/>
          </p:cNvCxnSpPr>
          <p:nvPr/>
        </p:nvCxnSpPr>
        <p:spPr>
          <a:xfrm>
            <a:off x="3268290" y="5439243"/>
            <a:ext cx="487364" cy="0"/>
          </a:xfrm>
          <a:prstGeom prst="straightConnector1">
            <a:avLst/>
          </a:prstGeom>
          <a:ln w="12700">
            <a:solidFill>
              <a:schemeClr val="accent2"/>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11" idx="1"/>
            <a:endCxn id="12" idx="3"/>
          </p:cNvCxnSpPr>
          <p:nvPr/>
        </p:nvCxnSpPr>
        <p:spPr>
          <a:xfrm flipH="1" flipV="1">
            <a:off x="5368673" y="5439243"/>
            <a:ext cx="523580" cy="1"/>
          </a:xfrm>
          <a:prstGeom prst="straightConnector1">
            <a:avLst/>
          </a:prstGeom>
          <a:ln w="12700">
            <a:solidFill>
              <a:schemeClr val="accent2"/>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flipH="1" flipV="1">
            <a:off x="1938448" y="3918341"/>
            <a:ext cx="15" cy="856324"/>
          </a:xfrm>
          <a:prstGeom prst="straightConnector1">
            <a:avLst/>
          </a:prstGeom>
          <a:ln w="19050">
            <a:solidFill>
              <a:schemeClr val="accent2"/>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a:stCxn id="7" idx="0"/>
          </p:cNvCxnSpPr>
          <p:nvPr/>
        </p:nvCxnSpPr>
        <p:spPr>
          <a:xfrm flipH="1" flipV="1">
            <a:off x="2633772" y="2985834"/>
            <a:ext cx="1" cy="256712"/>
          </a:xfrm>
          <a:prstGeom prst="straightConnector1">
            <a:avLst/>
          </a:prstGeom>
          <a:ln w="19050">
            <a:solidFill>
              <a:schemeClr val="accent2"/>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flipV="1">
            <a:off x="1609214" y="2985834"/>
            <a:ext cx="0" cy="1788832"/>
          </a:xfrm>
          <a:prstGeom prst="straightConnector1">
            <a:avLst/>
          </a:prstGeom>
          <a:ln w="19050">
            <a:solidFill>
              <a:schemeClr val="accent2"/>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cxnSpLocks/>
            <a:stCxn id="2" idx="3"/>
            <a:endCxn id="6" idx="1"/>
          </p:cNvCxnSpPr>
          <p:nvPr/>
        </p:nvCxnSpPr>
        <p:spPr>
          <a:xfrm flipV="1">
            <a:off x="4227945" y="2347700"/>
            <a:ext cx="686544" cy="54185"/>
          </a:xfrm>
          <a:prstGeom prst="straightConnector1">
            <a:avLst/>
          </a:prstGeom>
          <a:ln w="19050">
            <a:solidFill>
              <a:schemeClr val="accent2"/>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flipV="1">
            <a:off x="2952750" y="2859088"/>
            <a:ext cx="1960238" cy="1915578"/>
          </a:xfrm>
          <a:prstGeom prst="straightConnector1">
            <a:avLst/>
          </a:prstGeom>
          <a:ln w="19050">
            <a:solidFill>
              <a:schemeClr val="accent2"/>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a:endCxn id="8" idx="1"/>
          </p:cNvCxnSpPr>
          <p:nvPr/>
        </p:nvCxnSpPr>
        <p:spPr>
          <a:xfrm>
            <a:off x="4227945" y="2859085"/>
            <a:ext cx="685043" cy="655594"/>
          </a:xfrm>
          <a:prstGeom prst="straightConnector1">
            <a:avLst/>
          </a:prstGeom>
          <a:ln w="19050">
            <a:solidFill>
              <a:schemeClr val="accent2"/>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a:off x="3511972" y="2985834"/>
            <a:ext cx="2380281" cy="1884912"/>
          </a:xfrm>
          <a:prstGeom prst="straightConnector1">
            <a:avLst/>
          </a:prstGeom>
          <a:ln w="19050">
            <a:solidFill>
              <a:schemeClr val="accent2"/>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a:stCxn id="12" idx="0"/>
          </p:cNvCxnSpPr>
          <p:nvPr/>
        </p:nvCxnSpPr>
        <p:spPr>
          <a:xfrm flipV="1">
            <a:off x="4562164" y="3918341"/>
            <a:ext cx="730332" cy="1042298"/>
          </a:xfrm>
          <a:prstGeom prst="straightConnector1">
            <a:avLst/>
          </a:prstGeom>
          <a:ln w="19050">
            <a:solidFill>
              <a:schemeClr val="accent2"/>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5" name="Rectangle 3"/>
          <p:cNvSpPr txBox="1">
            <a:spLocks noChangeArrowheads="1"/>
          </p:cNvSpPr>
          <p:nvPr/>
        </p:nvSpPr>
        <p:spPr bwMode="auto">
          <a:xfrm>
            <a:off x="2033271" y="4220525"/>
            <a:ext cx="5104617" cy="408625"/>
          </a:xfrm>
          <a:prstGeom prst="rect">
            <a:avLst/>
          </a:prstGeom>
          <a:solidFill>
            <a:schemeClr val="bg1">
              <a:alpha val="51000"/>
            </a:schemeClr>
          </a:solidFill>
          <a:ln>
            <a:noFill/>
          </a:ln>
        </p:spPr>
        <p:txBody>
          <a:bodyPr vert="horz" wrap="square" lIns="91440" tIns="45720" rIns="91440" bIns="45720" numCol="1" anchor="ctr" anchorCtr="0" compatLnSpc="1">
            <a:prstTxWarp prst="textNoShape">
              <a:avLst/>
            </a:prstTxWarp>
          </a:bodyPr>
          <a:lstStyle>
            <a:lvl1pPr marL="209550" indent="-209550" algn="l" rtl="0" eaLnBrk="0" fontAlgn="base" hangingPunct="0">
              <a:lnSpc>
                <a:spcPts val="2000"/>
              </a:lnSpc>
              <a:spcBef>
                <a:spcPct val="0"/>
              </a:spcBef>
              <a:spcAft>
                <a:spcPct val="0"/>
              </a:spcAft>
              <a:buChar char="•"/>
              <a:defRPr sz="1700">
                <a:solidFill>
                  <a:schemeClr val="tx2"/>
                </a:solidFill>
                <a:latin typeface="+mn-lt"/>
                <a:ea typeface="+mn-ea"/>
                <a:cs typeface="+mn-cs"/>
              </a:defRPr>
            </a:lvl1pPr>
            <a:lvl2pPr marL="600075" indent="-142875" algn="l" rtl="0" eaLnBrk="0" fontAlgn="base" hangingPunct="0">
              <a:lnSpc>
                <a:spcPts val="1600"/>
              </a:lnSpc>
              <a:spcBef>
                <a:spcPct val="0"/>
              </a:spcBef>
              <a:spcAft>
                <a:spcPct val="0"/>
              </a:spcAft>
              <a:buChar char="–"/>
              <a:defRPr sz="1400">
                <a:solidFill>
                  <a:schemeClr val="tx2"/>
                </a:solidFill>
                <a:latin typeface="+mn-lt"/>
              </a:defRPr>
            </a:lvl2pPr>
            <a:lvl3pPr marL="1028700" indent="-114300" algn="l" rtl="0" eaLnBrk="0" fontAlgn="base" hangingPunct="0">
              <a:lnSpc>
                <a:spcPts val="1600"/>
              </a:lnSpc>
              <a:spcBef>
                <a:spcPct val="0"/>
              </a:spcBef>
              <a:spcAft>
                <a:spcPct val="0"/>
              </a:spcAft>
              <a:buChar char="•"/>
              <a:defRPr sz="1400">
                <a:solidFill>
                  <a:schemeClr val="tx2"/>
                </a:solidFill>
                <a:latin typeface="+mn-lt"/>
              </a:defRPr>
            </a:lvl3pPr>
            <a:lvl4pPr marL="1447800" indent="-76200" algn="l" rtl="0" eaLnBrk="0" fontAlgn="base" hangingPunct="0">
              <a:lnSpc>
                <a:spcPts val="1600"/>
              </a:lnSpc>
              <a:spcBef>
                <a:spcPct val="0"/>
              </a:spcBef>
              <a:spcAft>
                <a:spcPct val="0"/>
              </a:spcAft>
              <a:buChar char="–"/>
              <a:defRPr sz="1400">
                <a:solidFill>
                  <a:schemeClr val="tx2"/>
                </a:solidFill>
                <a:latin typeface="+mn-lt"/>
              </a:defRPr>
            </a:lvl4pPr>
            <a:lvl5pPr marL="1905000" indent="-76200" algn="l" rtl="0" eaLnBrk="0" fontAlgn="base" hangingPunct="0">
              <a:lnSpc>
                <a:spcPts val="1600"/>
              </a:lnSpc>
              <a:spcBef>
                <a:spcPct val="0"/>
              </a:spcBef>
              <a:spcAft>
                <a:spcPct val="0"/>
              </a:spcAft>
              <a:buChar char="»"/>
              <a:defRPr sz="1400">
                <a:solidFill>
                  <a:schemeClr val="tx2"/>
                </a:solidFill>
                <a:latin typeface="+mn-lt"/>
              </a:defRPr>
            </a:lvl5pPr>
            <a:lvl6pPr marL="2362200" indent="-76200" algn="l" rtl="0" fontAlgn="base">
              <a:lnSpc>
                <a:spcPts val="1600"/>
              </a:lnSpc>
              <a:spcBef>
                <a:spcPct val="0"/>
              </a:spcBef>
              <a:spcAft>
                <a:spcPct val="0"/>
              </a:spcAft>
              <a:buChar char="»"/>
              <a:defRPr sz="1400">
                <a:solidFill>
                  <a:schemeClr val="tx2"/>
                </a:solidFill>
                <a:latin typeface="+mn-lt"/>
              </a:defRPr>
            </a:lvl6pPr>
            <a:lvl7pPr marL="2819400" indent="-76200" algn="l" rtl="0" fontAlgn="base">
              <a:lnSpc>
                <a:spcPts val="1600"/>
              </a:lnSpc>
              <a:spcBef>
                <a:spcPct val="0"/>
              </a:spcBef>
              <a:spcAft>
                <a:spcPct val="0"/>
              </a:spcAft>
              <a:buChar char="»"/>
              <a:defRPr sz="1400">
                <a:solidFill>
                  <a:schemeClr val="tx2"/>
                </a:solidFill>
                <a:latin typeface="+mn-lt"/>
              </a:defRPr>
            </a:lvl7pPr>
            <a:lvl8pPr marL="3276600" indent="-76200" algn="l" rtl="0" fontAlgn="base">
              <a:lnSpc>
                <a:spcPts val="1600"/>
              </a:lnSpc>
              <a:spcBef>
                <a:spcPct val="0"/>
              </a:spcBef>
              <a:spcAft>
                <a:spcPct val="0"/>
              </a:spcAft>
              <a:buChar char="»"/>
              <a:defRPr sz="1400">
                <a:solidFill>
                  <a:schemeClr val="tx2"/>
                </a:solidFill>
                <a:latin typeface="+mn-lt"/>
              </a:defRPr>
            </a:lvl8pPr>
            <a:lvl9pPr marL="3733800" indent="-76200" algn="l" rtl="0" fontAlgn="base">
              <a:lnSpc>
                <a:spcPts val="1600"/>
              </a:lnSpc>
              <a:spcBef>
                <a:spcPct val="0"/>
              </a:spcBef>
              <a:spcAft>
                <a:spcPct val="0"/>
              </a:spcAft>
              <a:buChar char="»"/>
              <a:defRPr sz="1400">
                <a:solidFill>
                  <a:schemeClr val="tx2"/>
                </a:solidFill>
                <a:latin typeface="+mn-lt"/>
              </a:defRPr>
            </a:lvl9pPr>
          </a:lstStyle>
          <a:p>
            <a:pPr marL="0" indent="0" algn="ctr" eaLnBrk="1" hangingPunct="1">
              <a:buFontTx/>
              <a:buNone/>
            </a:pPr>
            <a:r>
              <a:rPr lang="sv-SE" altLang="sv-SE" b="1" kern="0" dirty="0">
                <a:solidFill>
                  <a:schemeClr val="accent2"/>
                </a:solidFill>
              </a:rPr>
              <a:t>Huvudsakligen nationell lagstiftning</a:t>
            </a:r>
          </a:p>
        </p:txBody>
      </p:sp>
      <p:cxnSp>
        <p:nvCxnSpPr>
          <p:cNvPr id="36" name="Straight Arrow Connector 35"/>
          <p:cNvCxnSpPr/>
          <p:nvPr/>
        </p:nvCxnSpPr>
        <p:spPr>
          <a:xfrm flipH="1" flipV="1">
            <a:off x="7356948" y="3918342"/>
            <a:ext cx="15" cy="856324"/>
          </a:xfrm>
          <a:prstGeom prst="straightConnector1">
            <a:avLst/>
          </a:prstGeom>
          <a:ln w="19050">
            <a:solidFill>
              <a:schemeClr val="accent2"/>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5" name="DokRef"/>
          <p:cNvSpPr txBox="1"/>
          <p:nvPr/>
        </p:nvSpPr>
        <p:spPr>
          <a:xfrm>
            <a:off x="0" y="5996226"/>
            <a:ext cx="169277" cy="861774"/>
          </a:xfrm>
          <a:prstGeom prst="rect">
            <a:avLst/>
          </a:prstGeom>
          <a:noFill/>
        </p:spPr>
        <p:txBody>
          <a:bodyPr vert="vert270" lIns="0" bIns="190500" rtlCol="0">
            <a:spAutoFit/>
          </a:bodyPr>
          <a:lstStyle/>
          <a:p>
            <a:endParaRPr lang="sv-SE" sz="500" dirty="0">
              <a:solidFill>
                <a:srgbClr val="898989"/>
              </a:solidFill>
            </a:endParaRPr>
          </a:p>
        </p:txBody>
      </p:sp>
    </p:spTree>
    <p:extLst>
      <p:ext uri="{BB962C8B-B14F-4D97-AF65-F5344CB8AC3E}">
        <p14:creationId xmlns:p14="http://schemas.microsoft.com/office/powerpoint/2010/main" val="5669701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2"/>
          <p:cNvSpPr>
            <a:spLocks noGrp="1" noChangeArrowheads="1"/>
          </p:cNvSpPr>
          <p:nvPr>
            <p:ph type="title"/>
          </p:nvPr>
        </p:nvSpPr>
        <p:spPr/>
        <p:txBody>
          <a:bodyPr/>
          <a:lstStyle/>
          <a:p>
            <a:pPr eaLnBrk="1" hangingPunct="1"/>
            <a:r>
              <a:rPr lang="sv-SE" altLang="sv-SE" dirty="0"/>
              <a:t>Försäkringsrättens normhierarkistruktur</a:t>
            </a:r>
            <a:br>
              <a:rPr lang="sv-SE" altLang="sv-SE" dirty="0"/>
            </a:br>
            <a:endParaRPr lang="sv-SE" altLang="sv-SE" dirty="0"/>
          </a:p>
        </p:txBody>
      </p:sp>
      <p:sp>
        <p:nvSpPr>
          <p:cNvPr id="3" name="Slide Number Placeholder 2"/>
          <p:cNvSpPr>
            <a:spLocks noGrp="1"/>
          </p:cNvSpPr>
          <p:nvPr>
            <p:ph type="sldNum" sz="quarter" idx="12"/>
          </p:nvPr>
        </p:nvSpPr>
        <p:spPr/>
        <p:txBody>
          <a:bodyPr/>
          <a:lstStyle/>
          <a:p>
            <a:pPr>
              <a:defRPr/>
            </a:pPr>
            <a:fld id="{B65DDF53-F994-418E-9AA9-9FC70935F179}" type="slidenum">
              <a:rPr lang="sv-SE" smtClean="0"/>
              <a:pPr>
                <a:defRPr/>
              </a:pPr>
              <a:t>9</a:t>
            </a:fld>
            <a:endParaRPr lang="sv-SE" dirty="0"/>
          </a:p>
        </p:txBody>
      </p:sp>
      <p:graphicFrame>
        <p:nvGraphicFramePr>
          <p:cNvPr id="2" name="Diagram 1"/>
          <p:cNvGraphicFramePr/>
          <p:nvPr>
            <p:extLst>
              <p:ext uri="{D42A27DB-BD31-4B8C-83A1-F6EECF244321}">
                <p14:modId xmlns:p14="http://schemas.microsoft.com/office/powerpoint/2010/main" val="4043903973"/>
              </p:ext>
            </p:extLst>
          </p:nvPr>
        </p:nvGraphicFramePr>
        <p:xfrm>
          <a:off x="133350" y="963121"/>
          <a:ext cx="8896350" cy="518050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1932774" y="3196950"/>
            <a:ext cx="5418138"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lvl="0" algn="ctr"/>
            <a:r>
              <a:rPr lang="sv-SE" altLang="sv-SE" sz="1200" b="1" dirty="0">
                <a:solidFill>
                  <a:schemeClr val="bg1"/>
                </a:solidFill>
              </a:rPr>
              <a:t>FI:s föreskrifter (FFFS)</a:t>
            </a:r>
            <a:endParaRPr lang="sv-SE" sz="1200" b="1" dirty="0">
              <a:solidFill>
                <a:schemeClr val="bg1"/>
              </a:solidFill>
            </a:endParaRPr>
          </a:p>
        </p:txBody>
      </p:sp>
      <p:sp>
        <p:nvSpPr>
          <p:cNvPr id="6" name="TextBox 5"/>
          <p:cNvSpPr txBox="1"/>
          <p:nvPr/>
        </p:nvSpPr>
        <p:spPr>
          <a:xfrm>
            <a:off x="2151055" y="2772087"/>
            <a:ext cx="4981575" cy="276999"/>
          </a:xfrm>
          <a:prstGeom prst="rect">
            <a:avLst/>
          </a:prstGeom>
          <a:noFill/>
        </p:spPr>
        <p:txBody>
          <a:bodyPr wrap="square" rtlCol="0">
            <a:spAutoFit/>
          </a:bodyPr>
          <a:lstStyle/>
          <a:p>
            <a:pPr lvl="0" algn="ctr"/>
            <a:r>
              <a:rPr lang="sv-SE" altLang="sv-SE" sz="1200" b="1" dirty="0">
                <a:solidFill>
                  <a:schemeClr val="bg1"/>
                </a:solidFill>
                <a:latin typeface="+mn-lt"/>
              </a:rPr>
              <a:t>FI:s allmänna råd (FFFS) </a:t>
            </a:r>
          </a:p>
        </p:txBody>
      </p:sp>
      <p:sp>
        <p:nvSpPr>
          <p:cNvPr id="9" name="TextBox 8"/>
          <p:cNvSpPr txBox="1"/>
          <p:nvPr/>
        </p:nvSpPr>
        <p:spPr>
          <a:xfrm>
            <a:off x="2099089" y="1580122"/>
            <a:ext cx="4981575" cy="461665"/>
          </a:xfrm>
          <a:prstGeom prst="rect">
            <a:avLst/>
          </a:prstGeom>
          <a:noFill/>
        </p:spPr>
        <p:txBody>
          <a:bodyPr wrap="square" rtlCol="0">
            <a:spAutoFit/>
          </a:bodyPr>
          <a:lstStyle/>
          <a:p>
            <a:pPr lvl="0" algn="ctr"/>
            <a:r>
              <a:rPr lang="sv-SE" altLang="sv-SE" sz="1200" b="1" dirty="0">
                <a:solidFill>
                  <a:schemeClr val="bg1"/>
                </a:solidFill>
                <a:latin typeface="+mn-lt"/>
              </a:rPr>
              <a:t>Företagets </a:t>
            </a:r>
          </a:p>
          <a:p>
            <a:pPr lvl="0" algn="ctr"/>
            <a:r>
              <a:rPr lang="sv-SE" altLang="sv-SE" sz="1200" b="1" dirty="0">
                <a:solidFill>
                  <a:schemeClr val="bg1"/>
                </a:solidFill>
                <a:latin typeface="+mn-lt"/>
              </a:rPr>
              <a:t>egna riktlinjer</a:t>
            </a:r>
          </a:p>
        </p:txBody>
      </p:sp>
      <p:sp>
        <p:nvSpPr>
          <p:cNvPr id="10" name="TextBox 9"/>
          <p:cNvSpPr txBox="1"/>
          <p:nvPr/>
        </p:nvSpPr>
        <p:spPr>
          <a:xfrm>
            <a:off x="2151055" y="2238375"/>
            <a:ext cx="4981575" cy="276999"/>
          </a:xfrm>
          <a:prstGeom prst="rect">
            <a:avLst/>
          </a:prstGeom>
          <a:noFill/>
        </p:spPr>
        <p:txBody>
          <a:bodyPr wrap="square" rtlCol="0">
            <a:spAutoFit/>
          </a:bodyPr>
          <a:lstStyle/>
          <a:p>
            <a:pPr lvl="0" algn="ctr"/>
            <a:r>
              <a:rPr lang="sv-SE" altLang="sv-SE" sz="1200" b="1" dirty="0" err="1">
                <a:solidFill>
                  <a:schemeClr val="bg1"/>
                </a:solidFill>
                <a:latin typeface="+mn-lt"/>
              </a:rPr>
              <a:t>EIOPA:s</a:t>
            </a:r>
            <a:r>
              <a:rPr lang="sv-SE" altLang="sv-SE" sz="1200" b="1" dirty="0">
                <a:solidFill>
                  <a:schemeClr val="bg1"/>
                </a:solidFill>
                <a:latin typeface="+mn-lt"/>
              </a:rPr>
              <a:t> riktlinjer</a:t>
            </a:r>
          </a:p>
        </p:txBody>
      </p:sp>
      <p:sp>
        <p:nvSpPr>
          <p:cNvPr id="8" name="TextBox 7"/>
          <p:cNvSpPr txBox="1"/>
          <p:nvPr/>
        </p:nvSpPr>
        <p:spPr>
          <a:xfrm>
            <a:off x="2139766" y="3717235"/>
            <a:ext cx="4929609" cy="461665"/>
          </a:xfrm>
          <a:prstGeom prst="rect">
            <a:avLst/>
          </a:prstGeom>
          <a:noFill/>
        </p:spPr>
        <p:txBody>
          <a:bodyPr wrap="square" rtlCol="0">
            <a:spAutoFit/>
          </a:bodyPr>
          <a:lstStyle/>
          <a:p>
            <a:pPr lvl="0" algn="ctr"/>
            <a:r>
              <a:rPr lang="en-US" altLang="sv-SE" sz="1200" b="1" dirty="0">
                <a:solidFill>
                  <a:schemeClr val="bg1"/>
                </a:solidFill>
                <a:latin typeface="+mn-lt"/>
              </a:rPr>
              <a:t>God </a:t>
            </a:r>
            <a:r>
              <a:rPr lang="en-US" altLang="sv-SE" sz="1200" b="1" dirty="0" err="1">
                <a:solidFill>
                  <a:schemeClr val="bg1"/>
                </a:solidFill>
                <a:latin typeface="+mn-lt"/>
              </a:rPr>
              <a:t>försäkringsstandard</a:t>
            </a:r>
            <a:r>
              <a:rPr lang="en-US" altLang="sv-SE" sz="1200" b="1" dirty="0">
                <a:solidFill>
                  <a:schemeClr val="bg1"/>
                </a:solidFill>
                <a:latin typeface="+mn-lt"/>
              </a:rPr>
              <a:t> </a:t>
            </a:r>
            <a:r>
              <a:rPr lang="en-US" altLang="sv-SE" sz="1200" b="1" dirty="0" err="1">
                <a:solidFill>
                  <a:schemeClr val="bg1"/>
                </a:solidFill>
                <a:latin typeface="+mn-lt"/>
              </a:rPr>
              <a:t>och</a:t>
            </a:r>
            <a:r>
              <a:rPr lang="en-US" altLang="sv-SE" sz="1200" b="1" dirty="0">
                <a:solidFill>
                  <a:schemeClr val="bg1"/>
                </a:solidFill>
                <a:latin typeface="+mn-lt"/>
              </a:rPr>
              <a:t> god </a:t>
            </a:r>
            <a:r>
              <a:rPr lang="en-US" altLang="sv-SE" sz="1200" b="1" dirty="0" err="1">
                <a:solidFill>
                  <a:schemeClr val="bg1"/>
                </a:solidFill>
                <a:latin typeface="+mn-lt"/>
              </a:rPr>
              <a:t>försäkringsdistributionssed</a:t>
            </a:r>
            <a:endParaRPr lang="en-GB" sz="1200" b="1" dirty="0">
              <a:solidFill>
                <a:schemeClr val="bg1"/>
              </a:solidFill>
              <a:latin typeface="+mn-lt"/>
            </a:endParaRPr>
          </a:p>
        </p:txBody>
      </p:sp>
      <p:sp>
        <p:nvSpPr>
          <p:cNvPr id="4" name="DokRef"/>
          <p:cNvSpPr txBox="1"/>
          <p:nvPr/>
        </p:nvSpPr>
        <p:spPr>
          <a:xfrm>
            <a:off x="0" y="5996226"/>
            <a:ext cx="169277" cy="861774"/>
          </a:xfrm>
          <a:prstGeom prst="rect">
            <a:avLst/>
          </a:prstGeom>
          <a:noFill/>
        </p:spPr>
        <p:txBody>
          <a:bodyPr vert="vert270" lIns="0" bIns="190500" rtlCol="0">
            <a:spAutoFit/>
          </a:bodyPr>
          <a:lstStyle/>
          <a:p>
            <a:endParaRPr lang="en-GB" sz="500">
              <a:solidFill>
                <a:srgbClr val="898989"/>
              </a:solidFill>
            </a:endParaRPr>
          </a:p>
        </p:txBody>
      </p:sp>
    </p:spTree>
    <p:extLst>
      <p:ext uri="{BB962C8B-B14F-4D97-AF65-F5344CB8AC3E}">
        <p14:creationId xmlns:p14="http://schemas.microsoft.com/office/powerpoint/2010/main" val="3888325888"/>
      </p:ext>
    </p:extLst>
  </p:cSld>
  <p:clrMapOvr>
    <a:masterClrMapping/>
  </p:clrMapOvr>
</p:sld>
</file>

<file path=ppt/theme/theme1.xml><?xml version="1.0" encoding="utf-8"?>
<a:theme xmlns:a="http://schemas.openxmlformats.org/drawingml/2006/main" name="Standardformgivning">
  <a:themeElements>
    <a:clrScheme name="Standardformgivning 1">
      <a:dk1>
        <a:srgbClr val="000000"/>
      </a:dk1>
      <a:lt1>
        <a:srgbClr val="FFFFFF"/>
      </a:lt1>
      <a:dk2>
        <a:srgbClr val="616264"/>
      </a:dk2>
      <a:lt2>
        <a:srgbClr val="808080"/>
      </a:lt2>
      <a:accent1>
        <a:srgbClr val="0090D4"/>
      </a:accent1>
      <a:accent2>
        <a:srgbClr val="006BAB"/>
      </a:accent2>
      <a:accent3>
        <a:srgbClr val="FFFFFF"/>
      </a:accent3>
      <a:accent4>
        <a:srgbClr val="000000"/>
      </a:accent4>
      <a:accent5>
        <a:srgbClr val="AAC6E6"/>
      </a:accent5>
      <a:accent6>
        <a:srgbClr val="00609B"/>
      </a:accent6>
      <a:hlink>
        <a:srgbClr val="0091CE"/>
      </a:hlink>
      <a:folHlink>
        <a:srgbClr val="47CCFC"/>
      </a:folHlink>
    </a:clrScheme>
    <a:fontScheme name="Standardformgivning">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formgivning 1">
        <a:dk1>
          <a:srgbClr val="000000"/>
        </a:dk1>
        <a:lt1>
          <a:srgbClr val="FFFFFF"/>
        </a:lt1>
        <a:dk2>
          <a:srgbClr val="616264"/>
        </a:dk2>
        <a:lt2>
          <a:srgbClr val="808080"/>
        </a:lt2>
        <a:accent1>
          <a:srgbClr val="0090D4"/>
        </a:accent1>
        <a:accent2>
          <a:srgbClr val="006BAB"/>
        </a:accent2>
        <a:accent3>
          <a:srgbClr val="FFFFFF"/>
        </a:accent3>
        <a:accent4>
          <a:srgbClr val="000000"/>
        </a:accent4>
        <a:accent5>
          <a:srgbClr val="AAC6E6"/>
        </a:accent5>
        <a:accent6>
          <a:srgbClr val="00609B"/>
        </a:accent6>
        <a:hlink>
          <a:srgbClr val="0091CE"/>
        </a:hlink>
        <a:folHlink>
          <a:srgbClr val="47CCF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Anpassad formgivning">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Anpassad formgivning">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2922</TotalTime>
  <Words>2680</Words>
  <Application>Microsoft Office PowerPoint</Application>
  <PresentationFormat>On-screen Show (4:3)</PresentationFormat>
  <Paragraphs>802</Paragraphs>
  <Slides>57</Slides>
  <Notes>42</Notes>
  <HiddenSlides>0</HiddenSlides>
  <MMClips>0</MMClips>
  <ScaleCrop>false</ScaleCrop>
  <HeadingPairs>
    <vt:vector size="6" baseType="variant">
      <vt:variant>
        <vt:lpstr>Fonts Used</vt:lpstr>
      </vt:variant>
      <vt:variant>
        <vt:i4>4</vt:i4>
      </vt:variant>
      <vt:variant>
        <vt:lpstr>Theme</vt:lpstr>
      </vt:variant>
      <vt:variant>
        <vt:i4>4</vt:i4>
      </vt:variant>
      <vt:variant>
        <vt:lpstr>Slide Titles</vt:lpstr>
      </vt:variant>
      <vt:variant>
        <vt:i4>57</vt:i4>
      </vt:variant>
    </vt:vector>
  </HeadingPairs>
  <TitlesOfParts>
    <vt:vector size="65" baseType="lpstr">
      <vt:lpstr>宋体</vt:lpstr>
      <vt:lpstr>Arial</vt:lpstr>
      <vt:lpstr>Calibri</vt:lpstr>
      <vt:lpstr>Verdana</vt:lpstr>
      <vt:lpstr>Standardformgivning</vt:lpstr>
      <vt:lpstr>Custom Design</vt:lpstr>
      <vt:lpstr>Anpassad formgivning</vt:lpstr>
      <vt:lpstr>1_Anpassad formgivning</vt:lpstr>
      <vt:lpstr>SFF:s Diplomprogram</vt:lpstr>
      <vt:lpstr>Vinge Corporate Insurance</vt:lpstr>
      <vt:lpstr>Försäkringsjuridik - innehåll </vt:lpstr>
      <vt:lpstr>1. Försäkring</vt:lpstr>
      <vt:lpstr>Försäkring är ett tekniskt begrepp Carl Martin Roos definition (SOU 1983:5 s. 201) </vt:lpstr>
      <vt:lpstr>Försäkring ur teknisk synvinkel</vt:lpstr>
      <vt:lpstr>2. Försäkringsrätt</vt:lpstr>
      <vt:lpstr>Försäkringsrättens regelverksstruktur </vt:lpstr>
      <vt:lpstr>Försäkringsrättens normhierarkistruktur </vt:lpstr>
      <vt:lpstr>Försäkringsrättens tekniska struktur </vt:lpstr>
      <vt:lpstr>Försäkringsrättens tekniska struktur </vt:lpstr>
      <vt:lpstr>Försäkringsrättens tekniska struktur</vt:lpstr>
      <vt:lpstr>Försäkringsrättens tekniska struktur</vt:lpstr>
      <vt:lpstr>3. Försäkringsavtal</vt:lpstr>
      <vt:lpstr>Försäkring är ett tekniskt begrepp Carl Martin Roos definition (SOU 1983:5 s. 201) </vt:lpstr>
      <vt:lpstr>Begreppet försäkringsavtal</vt:lpstr>
      <vt:lpstr>Försäkringsbolaget - ofta kallat försäkringsgivaren…</vt:lpstr>
      <vt:lpstr>…åtar sig mot vederlag i form av en försäkringspremie…</vt:lpstr>
      <vt:lpstr>…ett visst ansvar:…</vt:lpstr>
      <vt:lpstr>…om en händelse av visst slag, det s k försäkringsfallet, inträffar,…</vt:lpstr>
      <vt:lpstr>… ska bolaget ersätta en inträffad skada eller utge ett visst penningbelopp som bestäms på förhand.” </vt:lpstr>
      <vt:lpstr>4. Reglering av försäkringsavtal</vt:lpstr>
      <vt:lpstr>Reglering av försäkringsavtal </vt:lpstr>
      <vt:lpstr>FAL:s huvudregler</vt:lpstr>
      <vt:lpstr>FAL:s huvudregler</vt:lpstr>
      <vt:lpstr>FAL:s huvudregler</vt:lpstr>
      <vt:lpstr>FAL:s huvudregler</vt:lpstr>
      <vt:lpstr>FAL:s huvudregler</vt:lpstr>
      <vt:lpstr>Risken med att inte följa FAL</vt:lpstr>
      <vt:lpstr>5. Försäkringsrörelse</vt:lpstr>
      <vt:lpstr>Försäkring är ett tekniskt begrepp Carl Martin Roos definition (SOU 1983:5 s. 201) </vt:lpstr>
      <vt:lpstr>Reglering av försäkringsrörelse </vt:lpstr>
      <vt:lpstr>Försäkringsrörelse</vt:lpstr>
      <vt:lpstr>6. Reglering av försäkringsrörelse</vt:lpstr>
      <vt:lpstr>Reglering av försäkringsrörelse tom 2022</vt:lpstr>
      <vt:lpstr>Reglering av försäkringsrörelse 2023  </vt:lpstr>
      <vt:lpstr>Försäkringsrörelse - tillstånd</vt:lpstr>
      <vt:lpstr>Försäkringsrörelse - Verksamhetsinriktning</vt:lpstr>
      <vt:lpstr>Försäkringsrörelse - Bolagsform</vt:lpstr>
      <vt:lpstr>Stabilitetsprincipen – ”portalbestämmelsen” </vt:lpstr>
      <vt:lpstr>God försäkringsstandard </vt:lpstr>
      <vt:lpstr>Försäkringsfrämmande verksamhet </vt:lpstr>
      <vt:lpstr>Sekretessreglerna </vt:lpstr>
      <vt:lpstr>7. Solvensregler – FRL och SII-förordningen  </vt:lpstr>
      <vt:lpstr>PowerPoint Presentation</vt:lpstr>
      <vt:lpstr>Solvenskapitalkraven</vt:lpstr>
      <vt:lpstr>Kapitalbasens sammansättning</vt:lpstr>
      <vt:lpstr>8. Företagsstyrning                                         – FRL och ABL/LEF och SII-förordningen  </vt:lpstr>
      <vt:lpstr>PowerPoint Presentation</vt:lpstr>
      <vt:lpstr>PowerPoint Presentation</vt:lpstr>
      <vt:lpstr>PowerPoint Presentation</vt:lpstr>
      <vt:lpstr>Risken med att inte följa FAL</vt:lpstr>
      <vt:lpstr>Risken med att inte följa FRL</vt:lpstr>
      <vt:lpstr>9. Sambandet mellan civilrätt och näringsrätt </vt:lpstr>
      <vt:lpstr>9. Sammanfattning</vt:lpstr>
      <vt:lpstr>Försäkring är ett tekniskt begrepp Carl Martin Roos definition (SOU 1983:5 s. 201) </vt:lpstr>
      <vt:lpstr>PowerPoint Presentation</vt:lpstr>
    </vt:vector>
  </TitlesOfParts>
  <Company>A2 Produktion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Bild 1</dc:title>
  <dc:creator>Emma Andersson</dc:creator>
  <cp:lastModifiedBy>Per Johan Eckerberg</cp:lastModifiedBy>
  <cp:revision>228</cp:revision>
  <cp:lastPrinted>2019-10-09T12:36:22Z</cp:lastPrinted>
  <dcterms:created xsi:type="dcterms:W3CDTF">2009-09-15T10:49:24Z</dcterms:created>
  <dcterms:modified xsi:type="dcterms:W3CDTF">2025-07-29T09:53:46Z</dcterms:modified>
</cp:coreProperties>
</file>