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7" r:id="rId1"/>
  </p:sldMasterIdLst>
  <p:notesMasterIdLst>
    <p:notesMasterId r:id="rId13"/>
  </p:notesMasterIdLst>
  <p:handoutMasterIdLst>
    <p:handoutMasterId r:id="rId14"/>
  </p:handoutMasterIdLst>
  <p:sldIdLst>
    <p:sldId id="256" r:id="rId2"/>
    <p:sldId id="257" r:id="rId3"/>
    <p:sldId id="267" r:id="rId4"/>
    <p:sldId id="260" r:id="rId5"/>
    <p:sldId id="261" r:id="rId6"/>
    <p:sldId id="262" r:id="rId7"/>
    <p:sldId id="263" r:id="rId8"/>
    <p:sldId id="264" r:id="rId9"/>
    <p:sldId id="265" r:id="rId10"/>
    <p:sldId id="266" r:id="rId11"/>
    <p:sldId id="259" r:id="rId12"/>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52" userDrawn="1">
          <p15:clr>
            <a:srgbClr val="A4A3A4"/>
          </p15:clr>
        </p15:guide>
        <p15:guide id="2" orient="horz" pos="618" userDrawn="1">
          <p15:clr>
            <a:srgbClr val="A4A3A4"/>
          </p15:clr>
        </p15:guide>
        <p15:guide id="4" orient="horz" pos="210" userDrawn="1">
          <p15:clr>
            <a:srgbClr val="A4A3A4"/>
          </p15:clr>
        </p15:guide>
        <p15:guide id="5" pos="3840" userDrawn="1">
          <p15:clr>
            <a:srgbClr val="A4A3A4"/>
          </p15:clr>
        </p15:guide>
        <p15:guide id="6" pos="5378" userDrawn="1">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2948" autoAdjust="0"/>
  </p:normalViewPr>
  <p:slideViewPr>
    <p:cSldViewPr>
      <p:cViewPr varScale="1">
        <p:scale>
          <a:sx n="76" d="100"/>
          <a:sy n="76" d="100"/>
        </p:scale>
        <p:origin x="-564" y="-96"/>
      </p:cViewPr>
      <p:guideLst>
        <p:guide orient="horz" pos="952"/>
        <p:guide orient="horz" pos="618"/>
        <p:guide orient="horz" pos="210"/>
        <p:guide pos="3840"/>
        <p:guide pos="5378"/>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8" d="100"/>
          <a:sy n="78" d="100"/>
        </p:scale>
        <p:origin x="-3840" y="-8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980" cy="496252"/>
          </a:xfrm>
          <a:prstGeom prst="rect">
            <a:avLst/>
          </a:prstGeom>
        </p:spPr>
        <p:txBody>
          <a:bodyPr vert="horz" lIns="91989" tIns="45994" rIns="91989" bIns="45994" rtlCol="0"/>
          <a:lstStyle>
            <a:lvl1pPr algn="l">
              <a:defRPr sz="1200"/>
            </a:lvl1pPr>
          </a:lstStyle>
          <a:p>
            <a:endParaRPr lang="en-GB"/>
          </a:p>
        </p:txBody>
      </p:sp>
      <p:sp>
        <p:nvSpPr>
          <p:cNvPr id="3" name="Date Placeholder 2"/>
          <p:cNvSpPr>
            <a:spLocks noGrp="1"/>
          </p:cNvSpPr>
          <p:nvPr>
            <p:ph type="dt" sz="quarter" idx="1"/>
          </p:nvPr>
        </p:nvSpPr>
        <p:spPr>
          <a:xfrm>
            <a:off x="3850095" y="2"/>
            <a:ext cx="2945980" cy="496252"/>
          </a:xfrm>
          <a:prstGeom prst="rect">
            <a:avLst/>
          </a:prstGeom>
        </p:spPr>
        <p:txBody>
          <a:bodyPr vert="horz" lIns="91989" tIns="45994" rIns="91989" bIns="45994" rtlCol="0"/>
          <a:lstStyle>
            <a:lvl1pPr algn="r">
              <a:defRPr sz="1200"/>
            </a:lvl1pPr>
          </a:lstStyle>
          <a:p>
            <a:fld id="{2A8639EA-F810-4E72-A50F-59530802FDC3}" type="datetimeFigureOut">
              <a:rPr lang="en-GB" smtClean="0"/>
              <a:t>17/11/2019</a:t>
            </a:fld>
            <a:endParaRPr lang="en-GB"/>
          </a:p>
        </p:txBody>
      </p:sp>
      <p:sp>
        <p:nvSpPr>
          <p:cNvPr id="4" name="Footer Placeholder 3"/>
          <p:cNvSpPr>
            <a:spLocks noGrp="1"/>
          </p:cNvSpPr>
          <p:nvPr>
            <p:ph type="ftr" sz="quarter" idx="2"/>
          </p:nvPr>
        </p:nvSpPr>
        <p:spPr>
          <a:xfrm>
            <a:off x="0" y="9428790"/>
            <a:ext cx="2945980" cy="496251"/>
          </a:xfrm>
          <a:prstGeom prst="rect">
            <a:avLst/>
          </a:prstGeom>
        </p:spPr>
        <p:txBody>
          <a:bodyPr vert="horz" lIns="91989" tIns="45994" rIns="91989" bIns="45994" rtlCol="0" anchor="b"/>
          <a:lstStyle>
            <a:lvl1pPr algn="l">
              <a:defRPr sz="1200"/>
            </a:lvl1pPr>
          </a:lstStyle>
          <a:p>
            <a:endParaRPr lang="en-GB"/>
          </a:p>
        </p:txBody>
      </p:sp>
      <p:sp>
        <p:nvSpPr>
          <p:cNvPr id="5" name="Slide Number Placeholder 4"/>
          <p:cNvSpPr>
            <a:spLocks noGrp="1"/>
          </p:cNvSpPr>
          <p:nvPr>
            <p:ph type="sldNum" sz="quarter" idx="3"/>
          </p:nvPr>
        </p:nvSpPr>
        <p:spPr>
          <a:xfrm>
            <a:off x="3850095" y="9428790"/>
            <a:ext cx="2945980" cy="496251"/>
          </a:xfrm>
          <a:prstGeom prst="rect">
            <a:avLst/>
          </a:prstGeom>
        </p:spPr>
        <p:txBody>
          <a:bodyPr vert="horz" lIns="91989" tIns="45994" rIns="91989" bIns="45994" rtlCol="0" anchor="b"/>
          <a:lstStyle>
            <a:lvl1pPr algn="r">
              <a:defRPr sz="1200"/>
            </a:lvl1pPr>
          </a:lstStyle>
          <a:p>
            <a:fld id="{79C2C53A-50C1-496A-BA51-86795CD50134}" type="slidenum">
              <a:rPr lang="en-GB" smtClean="0"/>
              <a:t>‹#›</a:t>
            </a:fld>
            <a:endParaRPr lang="en-GB"/>
          </a:p>
        </p:txBody>
      </p:sp>
      <p:sp>
        <p:nvSpPr>
          <p:cNvPr id="6" name="DokRef"/>
          <p:cNvSpPr txBox="1"/>
          <p:nvPr/>
        </p:nvSpPr>
        <p:spPr>
          <a:xfrm>
            <a:off x="0" y="8747741"/>
            <a:ext cx="169277" cy="861498"/>
          </a:xfrm>
          <a:prstGeom prst="rect">
            <a:avLst/>
          </a:prstGeom>
          <a:noFill/>
        </p:spPr>
        <p:txBody>
          <a:bodyPr vert="vert270" lIns="0" bIns="190500" rtlCol="0">
            <a:spAutoFit/>
          </a:bodyPr>
          <a:lstStyle/>
          <a:p>
            <a:endParaRPr lang="en-GB" sz="500">
              <a:solidFill>
                <a:srgbClr val="898989"/>
              </a:solidFill>
            </a:endParaRPr>
          </a:p>
        </p:txBody>
      </p:sp>
    </p:spTree>
    <p:extLst>
      <p:ext uri="{BB962C8B-B14F-4D97-AF65-F5344CB8AC3E}">
        <p14:creationId xmlns:p14="http://schemas.microsoft.com/office/powerpoint/2010/main" val="2575790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980" cy="496252"/>
          </a:xfrm>
          <a:prstGeom prst="rect">
            <a:avLst/>
          </a:prstGeom>
        </p:spPr>
        <p:txBody>
          <a:bodyPr vert="horz" lIns="91989" tIns="45994" rIns="91989" bIns="45994" rtlCol="0"/>
          <a:lstStyle>
            <a:lvl1pPr algn="l">
              <a:defRPr sz="1200"/>
            </a:lvl1pPr>
          </a:lstStyle>
          <a:p>
            <a:endParaRPr lang="en-GB"/>
          </a:p>
        </p:txBody>
      </p:sp>
      <p:sp>
        <p:nvSpPr>
          <p:cNvPr id="3" name="Date Placeholder 2"/>
          <p:cNvSpPr>
            <a:spLocks noGrp="1"/>
          </p:cNvSpPr>
          <p:nvPr>
            <p:ph type="dt" idx="1"/>
          </p:nvPr>
        </p:nvSpPr>
        <p:spPr>
          <a:xfrm>
            <a:off x="3850095" y="2"/>
            <a:ext cx="2945980" cy="496252"/>
          </a:xfrm>
          <a:prstGeom prst="rect">
            <a:avLst/>
          </a:prstGeom>
        </p:spPr>
        <p:txBody>
          <a:bodyPr vert="horz" lIns="91989" tIns="45994" rIns="91989" bIns="45994" rtlCol="0"/>
          <a:lstStyle>
            <a:lvl1pPr algn="r">
              <a:defRPr sz="1200"/>
            </a:lvl1pPr>
          </a:lstStyle>
          <a:p>
            <a:fld id="{44589DDE-F0A6-4A30-8FE1-DB6E2ADF1A97}" type="datetimeFigureOut">
              <a:rPr lang="en-GB" smtClean="0"/>
              <a:t>17/11/2019</a:t>
            </a:fld>
            <a:endParaRPr lang="en-GB"/>
          </a:p>
        </p:txBody>
      </p:sp>
      <p:sp>
        <p:nvSpPr>
          <p:cNvPr id="4" name="Slide Image Placeholder 3"/>
          <p:cNvSpPr>
            <a:spLocks noGrp="1" noRot="1" noChangeAspect="1"/>
          </p:cNvSpPr>
          <p:nvPr>
            <p:ph type="sldImg" idx="2"/>
          </p:nvPr>
        </p:nvSpPr>
        <p:spPr>
          <a:xfrm>
            <a:off x="92075" y="746125"/>
            <a:ext cx="6613525" cy="3719513"/>
          </a:xfrm>
          <a:prstGeom prst="rect">
            <a:avLst/>
          </a:prstGeom>
          <a:noFill/>
          <a:ln w="12700">
            <a:solidFill>
              <a:prstClr val="black"/>
            </a:solidFill>
          </a:ln>
        </p:spPr>
        <p:txBody>
          <a:bodyPr vert="horz" lIns="91989" tIns="45994" rIns="91989" bIns="45994" rtlCol="0" anchor="ctr"/>
          <a:lstStyle/>
          <a:p>
            <a:endParaRPr lang="en-GB"/>
          </a:p>
        </p:txBody>
      </p:sp>
      <p:sp>
        <p:nvSpPr>
          <p:cNvPr id="5" name="Notes Placeholder 4"/>
          <p:cNvSpPr>
            <a:spLocks noGrp="1"/>
          </p:cNvSpPr>
          <p:nvPr>
            <p:ph type="body" sz="quarter" idx="3"/>
          </p:nvPr>
        </p:nvSpPr>
        <p:spPr>
          <a:xfrm>
            <a:off x="680092" y="4715196"/>
            <a:ext cx="5437500" cy="4466268"/>
          </a:xfrm>
          <a:prstGeom prst="rect">
            <a:avLst/>
          </a:prstGeom>
        </p:spPr>
        <p:txBody>
          <a:bodyPr vert="horz" lIns="91989" tIns="45994" rIns="91989" bIns="459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790"/>
            <a:ext cx="2945980" cy="496251"/>
          </a:xfrm>
          <a:prstGeom prst="rect">
            <a:avLst/>
          </a:prstGeom>
        </p:spPr>
        <p:txBody>
          <a:bodyPr vert="horz" lIns="91989" tIns="45994" rIns="91989" bIns="45994" rtlCol="0" anchor="b"/>
          <a:lstStyle>
            <a:lvl1pPr algn="l">
              <a:defRPr sz="1200"/>
            </a:lvl1pPr>
          </a:lstStyle>
          <a:p>
            <a:endParaRPr lang="en-GB"/>
          </a:p>
        </p:txBody>
      </p:sp>
      <p:sp>
        <p:nvSpPr>
          <p:cNvPr id="7" name="Slide Number Placeholder 6"/>
          <p:cNvSpPr>
            <a:spLocks noGrp="1"/>
          </p:cNvSpPr>
          <p:nvPr>
            <p:ph type="sldNum" sz="quarter" idx="5"/>
          </p:nvPr>
        </p:nvSpPr>
        <p:spPr>
          <a:xfrm>
            <a:off x="3850095" y="9428790"/>
            <a:ext cx="2945980" cy="496251"/>
          </a:xfrm>
          <a:prstGeom prst="rect">
            <a:avLst/>
          </a:prstGeom>
        </p:spPr>
        <p:txBody>
          <a:bodyPr vert="horz" lIns="91989" tIns="45994" rIns="91989" bIns="45994" rtlCol="0" anchor="b"/>
          <a:lstStyle>
            <a:lvl1pPr algn="r">
              <a:defRPr sz="1200"/>
            </a:lvl1pPr>
          </a:lstStyle>
          <a:p>
            <a:fld id="{77104D41-494D-488D-9D14-906A1AA3E4FB}" type="slidenum">
              <a:rPr lang="en-GB" smtClean="0"/>
              <a:t>‹#›</a:t>
            </a:fld>
            <a:endParaRPr lang="en-GB"/>
          </a:p>
        </p:txBody>
      </p:sp>
      <p:sp>
        <p:nvSpPr>
          <p:cNvPr id="8" name="DokRef"/>
          <p:cNvSpPr txBox="1"/>
          <p:nvPr/>
        </p:nvSpPr>
        <p:spPr>
          <a:xfrm>
            <a:off x="0" y="8747741"/>
            <a:ext cx="169277" cy="861498"/>
          </a:xfrm>
          <a:prstGeom prst="rect">
            <a:avLst/>
          </a:prstGeom>
          <a:noFill/>
        </p:spPr>
        <p:txBody>
          <a:bodyPr vert="vert270" lIns="0" bIns="190500" rtlCol="0">
            <a:spAutoFit/>
          </a:bodyPr>
          <a:lstStyle/>
          <a:p>
            <a:endParaRPr lang="en-GB" sz="500">
              <a:solidFill>
                <a:srgbClr val="898989"/>
              </a:solidFill>
            </a:endParaRPr>
          </a:p>
        </p:txBody>
      </p:sp>
    </p:spTree>
    <p:extLst>
      <p:ext uri="{BB962C8B-B14F-4D97-AF65-F5344CB8AC3E}">
        <p14:creationId xmlns:p14="http://schemas.microsoft.com/office/powerpoint/2010/main" val="3471407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104D41-494D-488D-9D14-906A1AA3E4FB}" type="slidenum">
              <a:rPr lang="en-GB" smtClean="0"/>
              <a:t>1</a:t>
            </a:fld>
            <a:endParaRPr lang="en-GB" dirty="0"/>
          </a:p>
        </p:txBody>
      </p:sp>
    </p:spTree>
    <p:extLst>
      <p:ext uri="{BB962C8B-B14F-4D97-AF65-F5344CB8AC3E}">
        <p14:creationId xmlns:p14="http://schemas.microsoft.com/office/powerpoint/2010/main" val="333521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77104D41-494D-488D-9D14-906A1AA3E4FB}" type="slidenum">
              <a:rPr lang="en-GB" smtClean="0"/>
              <a:t>10</a:t>
            </a:fld>
            <a:endParaRPr lang="en-GB"/>
          </a:p>
        </p:txBody>
      </p:sp>
    </p:spTree>
    <p:extLst>
      <p:ext uri="{BB962C8B-B14F-4D97-AF65-F5344CB8AC3E}">
        <p14:creationId xmlns:p14="http://schemas.microsoft.com/office/powerpoint/2010/main" val="257426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104D41-494D-488D-9D14-906A1AA3E4FB}" type="slidenum">
              <a:rPr lang="en-GB" smtClean="0"/>
              <a:t>11</a:t>
            </a:fld>
            <a:endParaRPr lang="en-GB" dirty="0"/>
          </a:p>
        </p:txBody>
      </p:sp>
    </p:spTree>
    <p:extLst>
      <p:ext uri="{BB962C8B-B14F-4D97-AF65-F5344CB8AC3E}">
        <p14:creationId xmlns:p14="http://schemas.microsoft.com/office/powerpoint/2010/main" val="460944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104D41-494D-488D-9D14-906A1AA3E4FB}" type="slidenum">
              <a:rPr lang="en-GB" smtClean="0"/>
              <a:t>2</a:t>
            </a:fld>
            <a:endParaRPr lang="en-GB" dirty="0"/>
          </a:p>
        </p:txBody>
      </p:sp>
    </p:spTree>
    <p:extLst>
      <p:ext uri="{BB962C8B-B14F-4D97-AF65-F5344CB8AC3E}">
        <p14:creationId xmlns:p14="http://schemas.microsoft.com/office/powerpoint/2010/main" val="477917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104D41-494D-488D-9D14-906A1AA3E4FB}" type="slidenum">
              <a:rPr lang="en-GB" smtClean="0"/>
              <a:t>3</a:t>
            </a:fld>
            <a:endParaRPr lang="en-GB" dirty="0"/>
          </a:p>
        </p:txBody>
      </p:sp>
    </p:spTree>
    <p:extLst>
      <p:ext uri="{BB962C8B-B14F-4D97-AF65-F5344CB8AC3E}">
        <p14:creationId xmlns:p14="http://schemas.microsoft.com/office/powerpoint/2010/main" val="1931919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104D41-494D-488D-9D14-906A1AA3E4FB}" type="slidenum">
              <a:rPr lang="en-GB" smtClean="0"/>
              <a:t>4</a:t>
            </a:fld>
            <a:endParaRPr lang="en-GB" dirty="0"/>
          </a:p>
        </p:txBody>
      </p:sp>
    </p:spTree>
    <p:extLst>
      <p:ext uri="{BB962C8B-B14F-4D97-AF65-F5344CB8AC3E}">
        <p14:creationId xmlns:p14="http://schemas.microsoft.com/office/powerpoint/2010/main" val="3559363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104D41-494D-488D-9D14-906A1AA3E4FB}" type="slidenum">
              <a:rPr lang="en-GB" smtClean="0"/>
              <a:t>5</a:t>
            </a:fld>
            <a:endParaRPr lang="en-GB" dirty="0"/>
          </a:p>
        </p:txBody>
      </p:sp>
    </p:spTree>
    <p:extLst>
      <p:ext uri="{BB962C8B-B14F-4D97-AF65-F5344CB8AC3E}">
        <p14:creationId xmlns:p14="http://schemas.microsoft.com/office/powerpoint/2010/main" val="2347356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77104D41-494D-488D-9D14-906A1AA3E4FB}" type="slidenum">
              <a:rPr lang="en-GB" smtClean="0"/>
              <a:t>6</a:t>
            </a:fld>
            <a:endParaRPr lang="en-GB"/>
          </a:p>
        </p:txBody>
      </p:sp>
    </p:spTree>
    <p:extLst>
      <p:ext uri="{BB962C8B-B14F-4D97-AF65-F5344CB8AC3E}">
        <p14:creationId xmlns:p14="http://schemas.microsoft.com/office/powerpoint/2010/main" val="554133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77104D41-494D-488D-9D14-906A1AA3E4FB}" type="slidenum">
              <a:rPr lang="en-GB" smtClean="0"/>
              <a:t>7</a:t>
            </a:fld>
            <a:endParaRPr lang="en-GB"/>
          </a:p>
        </p:txBody>
      </p:sp>
    </p:spTree>
    <p:extLst>
      <p:ext uri="{BB962C8B-B14F-4D97-AF65-F5344CB8AC3E}">
        <p14:creationId xmlns:p14="http://schemas.microsoft.com/office/powerpoint/2010/main" val="2147276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77104D41-494D-488D-9D14-906A1AA3E4FB}" type="slidenum">
              <a:rPr lang="en-GB" smtClean="0"/>
              <a:t>8</a:t>
            </a:fld>
            <a:endParaRPr lang="en-GB"/>
          </a:p>
        </p:txBody>
      </p:sp>
    </p:spTree>
    <p:extLst>
      <p:ext uri="{BB962C8B-B14F-4D97-AF65-F5344CB8AC3E}">
        <p14:creationId xmlns:p14="http://schemas.microsoft.com/office/powerpoint/2010/main" val="3688255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77104D41-494D-488D-9D14-906A1AA3E4FB}" type="slidenum">
              <a:rPr lang="en-GB" smtClean="0"/>
              <a:t>9</a:t>
            </a:fld>
            <a:endParaRPr lang="en-GB"/>
          </a:p>
        </p:txBody>
      </p:sp>
    </p:spTree>
    <p:extLst>
      <p:ext uri="{BB962C8B-B14F-4D97-AF65-F5344CB8AC3E}">
        <p14:creationId xmlns:p14="http://schemas.microsoft.com/office/powerpoint/2010/main" val="2723026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irst p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19736" y="1700808"/>
            <a:ext cx="6648883" cy="1800200"/>
          </a:xfrm>
        </p:spPr>
        <p:txBody>
          <a:bodyPr tIns="0" bIns="0" anchor="b" anchorCtr="0">
            <a:noAutofit/>
          </a:bodyPr>
          <a:lstStyle>
            <a:lvl1pPr algn="l">
              <a:defRPr sz="3200" b="1" cap="none" baseline="0">
                <a:solidFill>
                  <a:schemeClr val="accent1"/>
                </a:solidFill>
              </a:defRPr>
            </a:lvl1pPr>
          </a:lstStyle>
          <a:p>
            <a:r>
              <a:rPr lang="en-GB" noProof="0" dirty="0"/>
              <a:t>Presentation Name</a:t>
            </a:r>
          </a:p>
        </p:txBody>
      </p:sp>
      <p:sp>
        <p:nvSpPr>
          <p:cNvPr id="3" name="Subtitle 2"/>
          <p:cNvSpPr>
            <a:spLocks noGrp="1"/>
          </p:cNvSpPr>
          <p:nvPr>
            <p:ph type="subTitle" idx="1" hasCustomPrompt="1"/>
          </p:nvPr>
        </p:nvSpPr>
        <p:spPr>
          <a:xfrm>
            <a:off x="3719856" y="3681048"/>
            <a:ext cx="6648144" cy="180000"/>
          </a:xfrm>
        </p:spPr>
        <p:txBody>
          <a:bodyPr tIns="0">
            <a:noAutofit/>
          </a:bodyPr>
          <a:lstStyle>
            <a:lvl1pPr marL="0" indent="0" algn="l">
              <a:spcBef>
                <a:spcPts val="0"/>
              </a:spcBef>
              <a:spcAft>
                <a:spcPts val="0"/>
              </a:spcAft>
              <a:buNone/>
              <a:defRPr sz="140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Subtitle</a:t>
            </a:r>
          </a:p>
        </p:txBody>
      </p:sp>
      <p:sp>
        <p:nvSpPr>
          <p:cNvPr id="11" name="Text Placeholder 6"/>
          <p:cNvSpPr>
            <a:spLocks noGrp="1"/>
          </p:cNvSpPr>
          <p:nvPr>
            <p:ph type="body" sz="quarter" idx="12" hasCustomPrompt="1"/>
          </p:nvPr>
        </p:nvSpPr>
        <p:spPr>
          <a:xfrm>
            <a:off x="3575720" y="6010116"/>
            <a:ext cx="5040560" cy="432000"/>
          </a:xfrm>
        </p:spPr>
        <p:txBody>
          <a:bodyPr wrap="square" lIns="0" tIns="0" rIns="0" bIns="0" anchor="b" anchorCtr="0">
            <a:noAutofit/>
          </a:bodyPr>
          <a:lstStyle>
            <a:lvl1pPr marL="0" indent="0" algn="ctr">
              <a:spcBef>
                <a:spcPts val="0"/>
              </a:spcBef>
              <a:spcAft>
                <a:spcPts val="0"/>
              </a:spcAft>
              <a:buFontTx/>
              <a:buNone/>
              <a:defRPr sz="800" i="0">
                <a:solidFill>
                  <a:schemeClr val="accent1"/>
                </a:solidFill>
              </a:defRPr>
            </a:lvl1pPr>
            <a:lvl2pPr marL="360612" indent="0">
              <a:buFontTx/>
              <a:buNone/>
              <a:defRPr/>
            </a:lvl2pPr>
            <a:lvl3pPr marL="540612" indent="0">
              <a:buFontTx/>
              <a:buNone/>
              <a:defRPr/>
            </a:lvl3pPr>
            <a:lvl4pPr marL="720612" indent="0">
              <a:buFontTx/>
              <a:buNone/>
              <a:defRPr/>
            </a:lvl4pPr>
            <a:lvl5pPr marL="900612" indent="0">
              <a:buFontTx/>
              <a:buNone/>
              <a:defRPr/>
            </a:lvl5pPr>
          </a:lstStyle>
          <a:p>
            <a:pPr lvl="0"/>
            <a:r>
              <a:rPr lang="en-GB" dirty="0"/>
              <a:t>Disclaimer text in here</a:t>
            </a:r>
          </a:p>
        </p:txBody>
      </p:sp>
      <p:sp>
        <p:nvSpPr>
          <p:cNvPr id="9" name="Text Placeholder 6"/>
          <p:cNvSpPr>
            <a:spLocks noGrp="1"/>
          </p:cNvSpPr>
          <p:nvPr>
            <p:ph type="body" sz="quarter" idx="13" hasCustomPrompt="1"/>
          </p:nvPr>
        </p:nvSpPr>
        <p:spPr>
          <a:xfrm>
            <a:off x="3719829" y="3933120"/>
            <a:ext cx="6648324" cy="576000"/>
          </a:xfrm>
        </p:spPr>
        <p:txBody>
          <a:bodyPr>
            <a:noAutofit/>
          </a:bodyPr>
          <a:lstStyle>
            <a:lvl1pPr marL="0" indent="0" algn="l">
              <a:spcBef>
                <a:spcPts val="0"/>
              </a:spcBef>
              <a:spcAft>
                <a:spcPts val="0"/>
              </a:spcAft>
              <a:buNone/>
              <a:defRPr sz="1400" baseline="0">
                <a:solidFill>
                  <a:schemeClr val="accent1"/>
                </a:solidFill>
              </a:defRPr>
            </a:lvl1pPr>
            <a:lvl2pPr marL="431025" indent="0" algn="ctr">
              <a:buNone/>
              <a:defRPr/>
            </a:lvl2pPr>
            <a:lvl3pPr marL="900612" indent="0" algn="ctr">
              <a:buNone/>
              <a:defRPr/>
            </a:lvl3pPr>
            <a:lvl4pPr marL="1259025" indent="0" algn="ctr">
              <a:buNone/>
              <a:defRPr/>
            </a:lvl4pPr>
            <a:lvl5pPr marL="1619025" indent="0" algn="ctr">
              <a:buNone/>
              <a:defRPr/>
            </a:lvl5pPr>
          </a:lstStyle>
          <a:p>
            <a:pPr lvl="0"/>
            <a:r>
              <a:rPr lang="en-GB" dirty="0"/>
              <a:t>Ex First draft, Month Year</a:t>
            </a:r>
          </a:p>
        </p:txBody>
      </p:sp>
      <p:sp>
        <p:nvSpPr>
          <p:cNvPr id="7" name="Picture Placeholder 6"/>
          <p:cNvSpPr>
            <a:spLocks noGrp="1"/>
          </p:cNvSpPr>
          <p:nvPr>
            <p:ph type="pic" sz="quarter" idx="14" hasCustomPrompt="1"/>
          </p:nvPr>
        </p:nvSpPr>
        <p:spPr>
          <a:xfrm>
            <a:off x="672000" y="1368000"/>
            <a:ext cx="2808000" cy="3852000"/>
          </a:xfrm>
          <a:solidFill>
            <a:schemeClr val="accent4"/>
          </a:solidFill>
        </p:spPr>
        <p:txBody>
          <a:bodyPr anchor="ctr" anchorCtr="0"/>
          <a:lstStyle>
            <a:lvl1pPr marL="0" indent="0" algn="ctr">
              <a:buFontTx/>
              <a:buNone/>
              <a:defRPr baseline="0">
                <a:solidFill>
                  <a:schemeClr val="tx2"/>
                </a:solidFill>
              </a:defRPr>
            </a:lvl1pPr>
          </a:lstStyle>
          <a:p>
            <a:r>
              <a:rPr lang="en-GB" dirty="0"/>
              <a:t>Select image placeholder to add picture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8828" y="504000"/>
            <a:ext cx="889927" cy="189220"/>
          </a:xfrm>
          <a:prstGeom prst="rect">
            <a:avLst/>
          </a:prstGeom>
        </p:spPr>
      </p:pic>
    </p:spTree>
    <p:extLst>
      <p:ext uri="{BB962C8B-B14F-4D97-AF65-F5344CB8AC3E}">
        <p14:creationId xmlns:p14="http://schemas.microsoft.com/office/powerpoint/2010/main" val="127415511"/>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e or Text messag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2000" y="1988840"/>
            <a:ext cx="9745200" cy="2151268"/>
          </a:xfrm>
        </p:spPr>
        <p:txBody>
          <a:bodyPr tIns="0" bIns="0" anchor="t" anchorCtr="0">
            <a:noAutofit/>
          </a:bodyPr>
          <a:lstStyle>
            <a:lvl1pPr algn="l">
              <a:defRPr sz="4800" b="1" cap="none" baseline="0">
                <a:solidFill>
                  <a:schemeClr val="accent1"/>
                </a:solidFill>
              </a:defRPr>
            </a:lvl1pPr>
          </a:lstStyle>
          <a:p>
            <a:r>
              <a:rPr lang="en-GB" noProof="0" dirty="0"/>
              <a:t>Presentation Name</a:t>
            </a:r>
          </a:p>
        </p:txBody>
      </p:sp>
      <p:sp>
        <p:nvSpPr>
          <p:cNvPr id="3" name="Subtitle 2"/>
          <p:cNvSpPr>
            <a:spLocks noGrp="1"/>
          </p:cNvSpPr>
          <p:nvPr>
            <p:ph type="subTitle" idx="1" hasCustomPrompt="1"/>
          </p:nvPr>
        </p:nvSpPr>
        <p:spPr>
          <a:xfrm>
            <a:off x="672000" y="1108982"/>
            <a:ext cx="8640000" cy="591826"/>
          </a:xfrm>
        </p:spPr>
        <p:txBody>
          <a:bodyPr tIns="0" anchor="b" anchorCtr="0">
            <a:noAutofit/>
          </a:bodyPr>
          <a:lstStyle>
            <a:lvl1pPr marL="0" indent="0" algn="l">
              <a:buNone/>
              <a:defRPr sz="160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Subtitle</a:t>
            </a:r>
          </a:p>
        </p:txBody>
      </p:sp>
    </p:spTree>
    <p:extLst>
      <p:ext uri="{BB962C8B-B14F-4D97-AF65-F5344CB8AC3E}">
        <p14:creationId xmlns:p14="http://schemas.microsoft.com/office/powerpoint/2010/main" val="1091476846"/>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slide picture right">
    <p:bg>
      <p:bgPr>
        <a:solidFill>
          <a:schemeClr val="accent6"/>
        </a:solidFill>
        <a:effectLst/>
      </p:bgPr>
    </p:bg>
    <p:spTree>
      <p:nvGrpSpPr>
        <p:cNvPr id="1" name=""/>
        <p:cNvGrpSpPr/>
        <p:nvPr/>
      </p:nvGrpSpPr>
      <p:grpSpPr>
        <a:xfrm>
          <a:off x="0" y="0"/>
          <a:ext cx="0" cy="0"/>
          <a:chOff x="0" y="0"/>
          <a:chExt cx="0" cy="0"/>
        </a:xfrm>
      </p:grpSpPr>
      <p:pic>
        <p:nvPicPr>
          <p:cNvPr id="8" name="Picture 15" descr="VINGE_RGB_155_160_100" hidden="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51407" y="6470003"/>
            <a:ext cx="1152000" cy="17522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7"/>
          <p:cNvSpPr>
            <a:spLocks noGrp="1"/>
          </p:cNvSpPr>
          <p:nvPr>
            <p:ph type="title" hasCustomPrompt="1"/>
          </p:nvPr>
        </p:nvSpPr>
        <p:spPr>
          <a:xfrm>
            <a:off x="1060016" y="1772816"/>
            <a:ext cx="5035984" cy="1800000"/>
          </a:xfrm>
          <a:noFill/>
          <a:ln>
            <a:noFill/>
          </a:ln>
        </p:spPr>
        <p:txBody>
          <a:bodyPr tIns="0" bIns="0" anchor="b" anchorCtr="0">
            <a:noAutofit/>
          </a:bodyPr>
          <a:lstStyle>
            <a:lvl1pPr marL="0" indent="0" algn="l">
              <a:defRPr sz="3200" cap="none" baseline="0"/>
            </a:lvl1pPr>
          </a:lstStyle>
          <a:p>
            <a:pPr lvl="0"/>
            <a:r>
              <a:rPr lang="en-GB" dirty="0"/>
              <a:t>Chapter name</a:t>
            </a:r>
          </a:p>
        </p:txBody>
      </p:sp>
      <p:sp>
        <p:nvSpPr>
          <p:cNvPr id="12" name="Picture Placeholder 6"/>
          <p:cNvSpPr>
            <a:spLocks noGrp="1"/>
          </p:cNvSpPr>
          <p:nvPr>
            <p:ph type="pic" sz="quarter" idx="14" hasCustomPrompt="1"/>
          </p:nvPr>
        </p:nvSpPr>
        <p:spPr>
          <a:xfrm>
            <a:off x="6288021" y="620687"/>
            <a:ext cx="5232000" cy="5508000"/>
          </a:xfrm>
          <a:solidFill>
            <a:schemeClr val="accent4"/>
          </a:solidFill>
        </p:spPr>
        <p:txBody>
          <a:bodyPr anchor="ctr" anchorCtr="0"/>
          <a:lstStyle>
            <a:lvl1pPr marL="0" marR="0" indent="0" algn="ctr" defTabSz="914400" rtl="0" eaLnBrk="1" fontAlgn="auto" latinLnBrk="0" hangingPunct="1">
              <a:lnSpc>
                <a:spcPct val="100000"/>
              </a:lnSpc>
              <a:spcBef>
                <a:spcPts val="1200"/>
              </a:spcBef>
              <a:spcAft>
                <a:spcPts val="600"/>
              </a:spcAft>
              <a:buClr>
                <a:schemeClr val="accent1"/>
              </a:buClr>
              <a:buSzTx/>
              <a:buFontTx/>
              <a:buNone/>
              <a:tabLst/>
              <a:defRPr>
                <a:solidFill>
                  <a:schemeClr val="tx2"/>
                </a:solidFill>
              </a:defRPr>
            </a:lvl1pPr>
          </a:lstStyle>
          <a:p>
            <a:r>
              <a:rPr lang="en-GB" dirty="0"/>
              <a:t>Select image placeholder to add picture</a:t>
            </a:r>
            <a:endParaRPr lang="en-GB" noProof="0" dirty="0"/>
          </a:p>
        </p:txBody>
      </p:sp>
    </p:spTree>
    <p:extLst>
      <p:ext uri="{BB962C8B-B14F-4D97-AF65-F5344CB8AC3E}">
        <p14:creationId xmlns:p14="http://schemas.microsoft.com/office/powerpoint/2010/main" val="723648936"/>
      </p:ext>
    </p:extLst>
  </p:cSld>
  <p:clrMapOvr>
    <a:overrideClrMapping bg1="lt1" tx1="dk1" bg2="lt2" tx2="dk2" accent1="accent1" accent2="accent2" accent3="accent3" accent4="accent4" accent5="accent5" accent6="accent6" hlink="hlink" folHlink="folHlink"/>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pter slide">
    <p:bg>
      <p:bgPr>
        <a:solidFill>
          <a:schemeClr val="accent6"/>
        </a:solidFill>
        <a:effectLst/>
      </p:bgPr>
    </p:bg>
    <p:spTree>
      <p:nvGrpSpPr>
        <p:cNvPr id="1" name=""/>
        <p:cNvGrpSpPr/>
        <p:nvPr/>
      </p:nvGrpSpPr>
      <p:grpSpPr>
        <a:xfrm>
          <a:off x="0" y="0"/>
          <a:ext cx="0" cy="0"/>
          <a:chOff x="0" y="0"/>
          <a:chExt cx="0" cy="0"/>
        </a:xfrm>
      </p:grpSpPr>
      <p:pic>
        <p:nvPicPr>
          <p:cNvPr id="8" name="Picture 15" descr="VINGE_RGB_155_160_100" hidden="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51407" y="6470003"/>
            <a:ext cx="1152000" cy="17522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7"/>
          <p:cNvSpPr>
            <a:spLocks noGrp="1"/>
          </p:cNvSpPr>
          <p:nvPr>
            <p:ph type="title" hasCustomPrompt="1"/>
          </p:nvPr>
        </p:nvSpPr>
        <p:spPr>
          <a:xfrm>
            <a:off x="1776000" y="1917032"/>
            <a:ext cx="8640000" cy="1800000"/>
          </a:xfrm>
          <a:noFill/>
          <a:ln>
            <a:noFill/>
          </a:ln>
        </p:spPr>
        <p:txBody>
          <a:bodyPr tIns="0" bIns="0" anchor="b" anchorCtr="0">
            <a:noAutofit/>
          </a:bodyPr>
          <a:lstStyle>
            <a:lvl1pPr marL="0" indent="0" algn="ctr">
              <a:defRPr sz="4400" cap="none" baseline="0"/>
            </a:lvl1pPr>
          </a:lstStyle>
          <a:p>
            <a:pPr lvl="0"/>
            <a:r>
              <a:rPr lang="en-GB" dirty="0"/>
              <a:t>Chapter name</a:t>
            </a:r>
          </a:p>
        </p:txBody>
      </p:sp>
      <p:cxnSp>
        <p:nvCxnSpPr>
          <p:cNvPr id="7" name="Straight Connector 6"/>
          <p:cNvCxnSpPr/>
          <p:nvPr userDrawn="1"/>
        </p:nvCxnSpPr>
        <p:spPr>
          <a:xfrm>
            <a:off x="672000" y="620688"/>
            <a:ext cx="10848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72000" y="6166800"/>
            <a:ext cx="10848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798773"/>
      </p:ext>
    </p:extLst>
  </p:cSld>
  <p:clrMapOvr>
    <a:overrideClrMapping bg1="lt1" tx1="dk1" bg2="lt2" tx2="dk2" accent1="accent1" accent2="accent2" accent3="accent3" accent4="accent4" accent5="accent5" accent6="accent6" hlink="hlink" folHlink="folHlink"/>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pter slide image background">
    <p:bg>
      <p:bgPr>
        <a:solidFill>
          <a:schemeClr val="accent6"/>
        </a:solidFill>
        <a:effectLst/>
      </p:bgPr>
    </p:bg>
    <p:spTree>
      <p:nvGrpSpPr>
        <p:cNvPr id="1" name=""/>
        <p:cNvGrpSpPr/>
        <p:nvPr/>
      </p:nvGrpSpPr>
      <p:grpSpPr>
        <a:xfrm>
          <a:off x="0" y="0"/>
          <a:ext cx="0" cy="0"/>
          <a:chOff x="0" y="0"/>
          <a:chExt cx="0" cy="0"/>
        </a:xfrm>
      </p:grpSpPr>
      <p:sp>
        <p:nvSpPr>
          <p:cNvPr id="11" name="Picture Placeholder 6"/>
          <p:cNvSpPr>
            <a:spLocks noGrp="1"/>
          </p:cNvSpPr>
          <p:nvPr>
            <p:ph type="pic" sz="quarter" idx="14" hasCustomPrompt="1"/>
          </p:nvPr>
        </p:nvSpPr>
        <p:spPr>
          <a:xfrm>
            <a:off x="0" y="0"/>
            <a:ext cx="12192000" cy="6858000"/>
          </a:xfrm>
          <a:solidFill>
            <a:schemeClr val="accent4"/>
          </a:solidFill>
        </p:spPr>
        <p:txBody>
          <a:bodyPr/>
          <a:lstStyle>
            <a:lvl1pPr marL="0" indent="0" algn="ctr">
              <a:buNone/>
              <a:defRPr>
                <a:solidFill>
                  <a:schemeClr val="tx2"/>
                </a:solidFill>
              </a:defRPr>
            </a:lvl1pPr>
          </a:lstStyle>
          <a:p>
            <a:r>
              <a:rPr lang="en-GB" dirty="0"/>
              <a:t>Select image placeholder to add picture</a:t>
            </a:r>
            <a:endParaRPr lang="en-GB" noProof="0" dirty="0"/>
          </a:p>
        </p:txBody>
      </p:sp>
      <p:pic>
        <p:nvPicPr>
          <p:cNvPr id="8" name="Picture 15" descr="VINGE_RGB_155_160_100" hidden="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51407" y="6470003"/>
            <a:ext cx="1152000" cy="17522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7"/>
          <p:cNvSpPr>
            <a:spLocks noGrp="1"/>
          </p:cNvSpPr>
          <p:nvPr>
            <p:ph type="title" hasCustomPrompt="1"/>
          </p:nvPr>
        </p:nvSpPr>
        <p:spPr>
          <a:xfrm>
            <a:off x="0" y="5274000"/>
            <a:ext cx="12193200" cy="1584000"/>
          </a:xfrm>
          <a:solidFill>
            <a:schemeClr val="bg1">
              <a:alpha val="80000"/>
            </a:schemeClr>
          </a:solidFill>
          <a:ln>
            <a:noFill/>
          </a:ln>
        </p:spPr>
        <p:txBody>
          <a:bodyPr lIns="648000" tIns="360000" rIns="648000" bIns="612000" anchor="b" anchorCtr="0">
            <a:spAutoFit/>
          </a:bodyPr>
          <a:lstStyle>
            <a:lvl1pPr marL="0" indent="0" algn="l">
              <a:defRPr sz="3600" cap="none" baseline="0"/>
            </a:lvl1pPr>
          </a:lstStyle>
          <a:p>
            <a:pPr lvl="0"/>
            <a:r>
              <a:rPr lang="en-GB" dirty="0"/>
              <a:t>Chapter name</a:t>
            </a:r>
          </a:p>
        </p:txBody>
      </p:sp>
    </p:spTree>
    <p:extLst>
      <p:ext uri="{BB962C8B-B14F-4D97-AF65-F5344CB8AC3E}">
        <p14:creationId xmlns:p14="http://schemas.microsoft.com/office/powerpoint/2010/main" val="1081974497"/>
      </p:ext>
    </p:extLst>
  </p:cSld>
  <p:clrMapOvr>
    <a:overrideClrMapping bg1="lt1" tx1="dk1" bg2="lt2" tx2="dk2" accent1="accent1" accent2="accent2" accent3="accent3" accent4="accent4" accent5="accent5" accent6="accent6" hlink="hlink" folHlink="folHlink"/>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V_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dirty="0"/>
              <a:t>6 November 2019</a:t>
            </a:r>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8468C2E-472A-43C3-926E-5A5CF00B7762}" type="slidenum">
              <a:rPr lang="en-GB" smtClean="0"/>
              <a:pPr/>
              <a:t>‹#›</a:t>
            </a:fld>
            <a:endParaRPr lang="en-GB" dirty="0"/>
          </a:p>
        </p:txBody>
      </p:sp>
      <p:sp>
        <p:nvSpPr>
          <p:cNvPr id="8" name="Picture Placeholder 1"/>
          <p:cNvSpPr>
            <a:spLocks noGrp="1"/>
          </p:cNvSpPr>
          <p:nvPr>
            <p:ph type="pic" sz="quarter" idx="13"/>
          </p:nvPr>
        </p:nvSpPr>
        <p:spPr>
          <a:xfrm>
            <a:off x="839528" y="1196888"/>
            <a:ext cx="1008000" cy="1332000"/>
          </a:xfrm>
        </p:spPr>
        <p:txBody>
          <a:bodyPr anchor="ctr" anchorCtr="0"/>
          <a:lstStyle>
            <a:lvl1pPr marL="0" indent="0" algn="ctr">
              <a:buNone/>
              <a:defRPr sz="1200"/>
            </a:lvl1pPr>
          </a:lstStyle>
          <a:p>
            <a:endParaRPr lang="sv-SE" dirty="0"/>
          </a:p>
        </p:txBody>
      </p:sp>
      <p:sp>
        <p:nvSpPr>
          <p:cNvPr id="57" name="Email 1"/>
          <p:cNvSpPr>
            <a:spLocks noGrp="1"/>
          </p:cNvSpPr>
          <p:nvPr>
            <p:ph type="body" sz="quarter" idx="37" hasCustomPrompt="1"/>
          </p:nvPr>
        </p:nvSpPr>
        <p:spPr>
          <a:xfrm>
            <a:off x="2591920" y="2412000"/>
            <a:ext cx="2784000" cy="144000"/>
          </a:xfrm>
        </p:spPr>
        <p:txBody>
          <a:bodyPr/>
          <a:lstStyle>
            <a:lvl1pPr marL="0" indent="0">
              <a:buNone/>
              <a:defRPr sz="800">
                <a:solidFill>
                  <a:schemeClr val="accent1"/>
                </a:solidFill>
                <a:latin typeface="Arial" panose="020B0604020202020204" pitchFamily="34" charset="0"/>
                <a:cs typeface="Arial" panose="020B0604020202020204" pitchFamily="34" charset="0"/>
              </a:defRPr>
            </a:lvl1pPr>
          </a:lstStyle>
          <a:p>
            <a:pPr lvl="0"/>
            <a:r>
              <a:rPr lang="en-GB" dirty="0"/>
              <a:t>name@vinge.se</a:t>
            </a:r>
          </a:p>
        </p:txBody>
      </p:sp>
      <p:sp>
        <p:nvSpPr>
          <p:cNvPr id="49" name="Mobile 1"/>
          <p:cNvSpPr>
            <a:spLocks noGrp="1"/>
          </p:cNvSpPr>
          <p:nvPr>
            <p:ph type="body" sz="quarter" idx="33" hasCustomPrompt="1"/>
          </p:nvPr>
        </p:nvSpPr>
        <p:spPr>
          <a:xfrm>
            <a:off x="2591920" y="2241000"/>
            <a:ext cx="2784000" cy="144000"/>
          </a:xfrm>
        </p:spPr>
        <p:txBody>
          <a:bodyPr/>
          <a:lstStyle>
            <a:lvl1pPr marL="0" indent="0">
              <a:buNone/>
              <a:defRPr sz="800">
                <a:solidFill>
                  <a:schemeClr val="accent1"/>
                </a:solidFill>
                <a:latin typeface="Arial" panose="020B0604020202020204" pitchFamily="34" charset="0"/>
                <a:cs typeface="Arial" panose="020B0604020202020204" pitchFamily="34" charset="0"/>
              </a:defRPr>
            </a:lvl1pPr>
          </a:lstStyle>
          <a:p>
            <a:pPr lvl="0"/>
            <a:r>
              <a:rPr lang="en-GB" dirty="0"/>
              <a:t>+46(0)70 714 00 00</a:t>
            </a:r>
          </a:p>
        </p:txBody>
      </p:sp>
      <p:sp>
        <p:nvSpPr>
          <p:cNvPr id="41" name="Direct 1"/>
          <p:cNvSpPr>
            <a:spLocks noGrp="1"/>
          </p:cNvSpPr>
          <p:nvPr>
            <p:ph type="body" sz="quarter" idx="29" hasCustomPrompt="1"/>
          </p:nvPr>
        </p:nvSpPr>
        <p:spPr>
          <a:xfrm>
            <a:off x="2591920" y="2070000"/>
            <a:ext cx="2784000" cy="144000"/>
          </a:xfrm>
        </p:spPr>
        <p:txBody>
          <a:bodyPr/>
          <a:lstStyle>
            <a:lvl1pPr marL="0" indent="0">
              <a:buNone/>
              <a:defRPr sz="800">
                <a:solidFill>
                  <a:schemeClr val="accent1"/>
                </a:solidFill>
                <a:latin typeface="Arial" panose="020B0604020202020204" pitchFamily="34" charset="0"/>
                <a:cs typeface="Arial" panose="020B0604020202020204" pitchFamily="34" charset="0"/>
              </a:defRPr>
            </a:lvl1pPr>
          </a:lstStyle>
          <a:p>
            <a:pPr lvl="0"/>
            <a:r>
              <a:rPr lang="en-GB" dirty="0"/>
              <a:t>+46(0)10 614 00 00</a:t>
            </a:r>
          </a:p>
        </p:txBody>
      </p:sp>
      <p:sp>
        <p:nvSpPr>
          <p:cNvPr id="33" name="Practice 1"/>
          <p:cNvSpPr>
            <a:spLocks noGrp="1"/>
          </p:cNvSpPr>
          <p:nvPr>
            <p:ph type="body" sz="quarter" idx="25" hasCustomPrompt="1"/>
          </p:nvPr>
        </p:nvSpPr>
        <p:spPr>
          <a:xfrm>
            <a:off x="2135560" y="1710000"/>
            <a:ext cx="5760000" cy="280800"/>
          </a:xfrm>
        </p:spPr>
        <p:txBody>
          <a:bodyPr/>
          <a:lstStyle>
            <a:lvl1pPr marL="0" indent="0">
              <a:lnSpc>
                <a:spcPct val="90000"/>
              </a:lnSpc>
              <a:spcBef>
                <a:spcPts val="0"/>
              </a:spcBef>
              <a:spcAft>
                <a:spcPts val="0"/>
              </a:spcAft>
              <a:buNone/>
              <a:defRPr sz="1000" b="1" baseline="0">
                <a:solidFill>
                  <a:schemeClr val="tx2"/>
                </a:solidFill>
              </a:defRPr>
            </a:lvl1pPr>
          </a:lstStyle>
          <a:p>
            <a:pPr lvl="0"/>
            <a:r>
              <a:rPr lang="en-GB" dirty="0"/>
              <a:t>Practice Area (optional)</a:t>
            </a:r>
          </a:p>
        </p:txBody>
      </p:sp>
      <p:sp>
        <p:nvSpPr>
          <p:cNvPr id="25" name="Title 1"/>
          <p:cNvSpPr>
            <a:spLocks noGrp="1"/>
          </p:cNvSpPr>
          <p:nvPr>
            <p:ph type="body" sz="quarter" idx="21" hasCustomPrompt="1"/>
          </p:nvPr>
        </p:nvSpPr>
        <p:spPr>
          <a:xfrm>
            <a:off x="2135560" y="1476000"/>
            <a:ext cx="5760000" cy="216000"/>
          </a:xfrm>
        </p:spPr>
        <p:txBody>
          <a:bodyPr/>
          <a:lstStyle>
            <a:lvl1pPr marL="0" indent="0">
              <a:lnSpc>
                <a:spcPct val="90000"/>
              </a:lnSpc>
              <a:spcBef>
                <a:spcPts val="0"/>
              </a:spcBef>
              <a:spcAft>
                <a:spcPts val="0"/>
              </a:spcAft>
              <a:buNone/>
              <a:defRPr sz="1200" b="1">
                <a:solidFill>
                  <a:schemeClr val="tx2"/>
                </a:solidFill>
              </a:defRPr>
            </a:lvl1pPr>
          </a:lstStyle>
          <a:p>
            <a:pPr lvl="0"/>
            <a:r>
              <a:rPr lang="en-GB" dirty="0"/>
              <a:t>Title</a:t>
            </a:r>
          </a:p>
        </p:txBody>
      </p:sp>
      <p:sp>
        <p:nvSpPr>
          <p:cNvPr id="16" name="Name 1"/>
          <p:cNvSpPr>
            <a:spLocks noGrp="1"/>
          </p:cNvSpPr>
          <p:nvPr>
            <p:ph type="body" sz="quarter" idx="17" hasCustomPrompt="1"/>
          </p:nvPr>
        </p:nvSpPr>
        <p:spPr>
          <a:xfrm>
            <a:off x="2135560" y="1196752"/>
            <a:ext cx="5760000" cy="252000"/>
          </a:xfrm>
        </p:spPr>
        <p:txBody>
          <a:bodyPr/>
          <a:lstStyle>
            <a:lvl1pPr marL="0" indent="0">
              <a:lnSpc>
                <a:spcPct val="80000"/>
              </a:lnSpc>
              <a:spcBef>
                <a:spcPts val="0"/>
              </a:spcBef>
              <a:spcAft>
                <a:spcPts val="0"/>
              </a:spcAft>
              <a:buNone/>
              <a:defRPr sz="1800">
                <a:solidFill>
                  <a:schemeClr val="accent1"/>
                </a:solidFill>
              </a:defRPr>
            </a:lvl1pPr>
          </a:lstStyle>
          <a:p>
            <a:pPr lvl="0"/>
            <a:r>
              <a:rPr lang="en-GB" dirty="0"/>
              <a:t>Name</a:t>
            </a:r>
          </a:p>
        </p:txBody>
      </p:sp>
      <p:sp>
        <p:nvSpPr>
          <p:cNvPr id="7" name="TextBox 6"/>
          <p:cNvSpPr txBox="1"/>
          <p:nvPr userDrawn="1"/>
        </p:nvSpPr>
        <p:spPr>
          <a:xfrm>
            <a:off x="2135560" y="2070000"/>
            <a:ext cx="528000" cy="116955"/>
          </a:xfrm>
          <a:prstGeom prst="rect">
            <a:avLst/>
          </a:prstGeom>
          <a:noFill/>
        </p:spPr>
        <p:txBody>
          <a:bodyPr wrap="square" lIns="0" tIns="0" rIns="0" bIns="0" rtlCol="0">
            <a:spAutoFit/>
          </a:bodyPr>
          <a:lstStyle/>
          <a:p>
            <a:pPr>
              <a:lnSpc>
                <a:spcPct val="95000"/>
              </a:lnSpc>
              <a:spcBef>
                <a:spcPts val="1200"/>
              </a:spcBef>
            </a:pPr>
            <a:r>
              <a:rPr lang="en-GB" sz="800" dirty="0">
                <a:solidFill>
                  <a:schemeClr val="bg1">
                    <a:lumMod val="50000"/>
                  </a:schemeClr>
                </a:solidFill>
                <a:latin typeface="Arial" panose="020B0604020202020204" pitchFamily="34" charset="0"/>
                <a:cs typeface="Arial" panose="020B0604020202020204" pitchFamily="34" charset="0"/>
              </a:rPr>
              <a:t>Direct:</a:t>
            </a:r>
          </a:p>
        </p:txBody>
      </p:sp>
      <p:sp>
        <p:nvSpPr>
          <p:cNvPr id="44" name="TextBox 43"/>
          <p:cNvSpPr txBox="1"/>
          <p:nvPr userDrawn="1"/>
        </p:nvSpPr>
        <p:spPr>
          <a:xfrm>
            <a:off x="2135560" y="2241000"/>
            <a:ext cx="528000" cy="116955"/>
          </a:xfrm>
          <a:prstGeom prst="rect">
            <a:avLst/>
          </a:prstGeom>
          <a:noFill/>
        </p:spPr>
        <p:txBody>
          <a:bodyPr wrap="square" lIns="0" tIns="0" rIns="0" bIns="0" rtlCol="0">
            <a:spAutoFit/>
          </a:bodyPr>
          <a:lstStyle/>
          <a:p>
            <a:pPr>
              <a:lnSpc>
                <a:spcPct val="95000"/>
              </a:lnSpc>
              <a:spcBef>
                <a:spcPts val="1200"/>
              </a:spcBef>
            </a:pPr>
            <a:r>
              <a:rPr lang="en-GB" sz="800" dirty="0">
                <a:solidFill>
                  <a:schemeClr val="bg1">
                    <a:lumMod val="50000"/>
                  </a:schemeClr>
                </a:solidFill>
                <a:latin typeface="Arial" panose="020B0604020202020204" pitchFamily="34" charset="0"/>
                <a:cs typeface="Arial" panose="020B0604020202020204" pitchFamily="34" charset="0"/>
              </a:rPr>
              <a:t>Mobile:</a:t>
            </a:r>
          </a:p>
        </p:txBody>
      </p:sp>
      <p:sp>
        <p:nvSpPr>
          <p:cNvPr id="52" name="TextBox 51"/>
          <p:cNvSpPr txBox="1"/>
          <p:nvPr userDrawn="1"/>
        </p:nvSpPr>
        <p:spPr>
          <a:xfrm>
            <a:off x="2135560" y="2412000"/>
            <a:ext cx="528000" cy="116955"/>
          </a:xfrm>
          <a:prstGeom prst="rect">
            <a:avLst/>
          </a:prstGeom>
          <a:noFill/>
        </p:spPr>
        <p:txBody>
          <a:bodyPr wrap="square" lIns="0" tIns="0" rIns="0" bIns="0" rtlCol="0">
            <a:spAutoFit/>
          </a:bodyPr>
          <a:lstStyle/>
          <a:p>
            <a:pPr>
              <a:lnSpc>
                <a:spcPct val="95000"/>
              </a:lnSpc>
              <a:spcBef>
                <a:spcPts val="1200"/>
              </a:spcBef>
            </a:pPr>
            <a:r>
              <a:rPr lang="en-GB" sz="800" dirty="0">
                <a:solidFill>
                  <a:schemeClr val="bg1">
                    <a:lumMod val="50000"/>
                  </a:schemeClr>
                </a:solidFill>
                <a:latin typeface="Arial" panose="020B0604020202020204" pitchFamily="34" charset="0"/>
                <a:cs typeface="Arial" panose="020B0604020202020204" pitchFamily="34" charset="0"/>
              </a:rPr>
              <a:t>E-mail:</a:t>
            </a:r>
          </a:p>
        </p:txBody>
      </p:sp>
      <p:cxnSp>
        <p:nvCxnSpPr>
          <p:cNvPr id="67" name="Straight Connector 66">
            <a:extLst>
              <a:ext uri="{FF2B5EF4-FFF2-40B4-BE49-F238E27FC236}">
                <a16:creationId xmlns:a16="http://schemas.microsoft.com/office/drawing/2014/main" xmlns="" id="{17C1886D-A14F-46F3-A066-D8754F48DDEB}"/>
              </a:ext>
            </a:extLst>
          </p:cNvPr>
          <p:cNvCxnSpPr>
            <a:cxnSpLocks/>
          </p:cNvCxnSpPr>
          <p:nvPr userDrawn="1"/>
        </p:nvCxnSpPr>
        <p:spPr>
          <a:xfrm>
            <a:off x="670531" y="973725"/>
            <a:ext cx="10848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743733CD-2C21-46EB-9857-D4773FB1D400}"/>
              </a:ext>
            </a:extLst>
          </p:cNvPr>
          <p:cNvCxnSpPr>
            <a:cxnSpLocks/>
          </p:cNvCxnSpPr>
          <p:nvPr userDrawn="1"/>
        </p:nvCxnSpPr>
        <p:spPr>
          <a:xfrm>
            <a:off x="670531" y="2736000"/>
            <a:ext cx="10848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41"/>
          </p:nvPr>
        </p:nvSpPr>
        <p:spPr>
          <a:xfrm>
            <a:off x="670982" y="2924928"/>
            <a:ext cx="10849017" cy="2887358"/>
          </a:xfrm>
        </p:spPr>
        <p:txBody>
          <a:bodyPr numCol="2" spcCol="180000"/>
          <a:lstStyle>
            <a:lvl1pPr marL="144000" indent="-144000">
              <a:lnSpc>
                <a:spcPct val="90000"/>
              </a:lnSpc>
              <a:spcBef>
                <a:spcPts val="0"/>
              </a:spcBef>
              <a:spcAft>
                <a:spcPts val="200"/>
              </a:spcAft>
              <a:defRPr sz="900"/>
            </a:lvl1pPr>
            <a:lvl2pPr marL="288000" indent="-144000">
              <a:lnSpc>
                <a:spcPct val="90000"/>
              </a:lnSpc>
              <a:spcBef>
                <a:spcPts val="0"/>
              </a:spcBef>
              <a:spcAft>
                <a:spcPts val="200"/>
              </a:spcAft>
              <a:defRPr sz="900"/>
            </a:lvl2pPr>
            <a:lvl3pPr marL="432000" indent="-144000">
              <a:lnSpc>
                <a:spcPct val="90000"/>
              </a:lnSpc>
              <a:spcBef>
                <a:spcPts val="0"/>
              </a:spcBef>
              <a:spcAft>
                <a:spcPts val="200"/>
              </a:spcAft>
              <a:defRPr sz="900"/>
            </a:lvl3pPr>
            <a:lvl4pPr marL="576000" indent="-144000">
              <a:lnSpc>
                <a:spcPct val="90000"/>
              </a:lnSpc>
              <a:spcBef>
                <a:spcPts val="0"/>
              </a:spcBef>
              <a:spcAft>
                <a:spcPts val="200"/>
              </a:spcAft>
              <a:defRPr sz="900"/>
            </a:lvl4pPr>
            <a:lvl5pPr marL="720000" indent="-144000">
              <a:lnSpc>
                <a:spcPct val="90000"/>
              </a:lnSpc>
              <a:spcBef>
                <a:spcPts val="0"/>
              </a:spcBef>
              <a:spcAft>
                <a:spcPts val="200"/>
              </a:spcAft>
              <a:defRPr sz="900"/>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itle 5"/>
          <p:cNvSpPr>
            <a:spLocks noGrp="1"/>
          </p:cNvSpPr>
          <p:nvPr>
            <p:ph type="title" hasCustomPrompt="1"/>
          </p:nvPr>
        </p:nvSpPr>
        <p:spPr/>
        <p:txBody>
          <a:bodyPr/>
          <a:lstStyle>
            <a:lvl1pPr>
              <a:defRPr baseline="0"/>
            </a:lvl1pPr>
          </a:lstStyle>
          <a:p>
            <a:r>
              <a:rPr lang="en-GB" dirty="0"/>
              <a:t>Type CV Header</a:t>
            </a:r>
          </a:p>
        </p:txBody>
      </p:sp>
      <p:sp>
        <p:nvSpPr>
          <p:cNvPr id="9" name="Text Placeholder 8"/>
          <p:cNvSpPr>
            <a:spLocks noGrp="1"/>
          </p:cNvSpPr>
          <p:nvPr>
            <p:ph type="body" sz="quarter" idx="42" hasCustomPrompt="1"/>
          </p:nvPr>
        </p:nvSpPr>
        <p:spPr>
          <a:xfrm>
            <a:off x="6240000" y="2146980"/>
            <a:ext cx="5040000" cy="417924"/>
          </a:xfrm>
        </p:spPr>
        <p:txBody>
          <a:bodyPr anchor="b" anchorCtr="0"/>
          <a:lstStyle>
            <a:lvl1pPr marL="0" indent="0">
              <a:lnSpc>
                <a:spcPct val="95000"/>
              </a:lnSpc>
              <a:buNone/>
              <a:defRPr sz="900" i="1"/>
            </a:lvl1pPr>
            <a:lvl2pPr marL="431025" indent="0">
              <a:lnSpc>
                <a:spcPct val="95000"/>
              </a:lnSpc>
              <a:buNone/>
              <a:defRPr sz="900"/>
            </a:lvl2pPr>
            <a:lvl3pPr marL="900612" indent="0">
              <a:lnSpc>
                <a:spcPct val="95000"/>
              </a:lnSpc>
              <a:buNone/>
              <a:defRPr sz="900"/>
            </a:lvl3pPr>
            <a:lvl4pPr marL="1259025" indent="0">
              <a:lnSpc>
                <a:spcPct val="95000"/>
              </a:lnSpc>
              <a:buNone/>
              <a:defRPr sz="900"/>
            </a:lvl4pPr>
            <a:lvl5pPr marL="1619025" indent="0">
              <a:lnSpc>
                <a:spcPct val="95000"/>
              </a:lnSpc>
              <a:buNone/>
              <a:defRPr sz="900"/>
            </a:lvl5pPr>
          </a:lstStyle>
          <a:p>
            <a:pPr lvl="0"/>
            <a:r>
              <a:rPr lang="en-GB" dirty="0"/>
              <a:t>Additional information/ e.g. Experience Summary (Optional)</a:t>
            </a:r>
          </a:p>
        </p:txBody>
      </p:sp>
    </p:spTree>
    <p:extLst>
      <p:ext uri="{BB962C8B-B14F-4D97-AF65-F5344CB8AC3E}">
        <p14:creationId xmlns:p14="http://schemas.microsoft.com/office/powerpoint/2010/main" val="3032859012"/>
      </p:ext>
    </p:extLst>
  </p:cSld>
  <p:clrMapOvr>
    <a:masterClrMapping/>
  </p:clrMapOvr>
  <p:hf hdr="0" ftr="0"/>
  <p:extLst mod="1">
    <p:ext uri="{DCECCB84-F9BA-43D5-87BE-67443E8EF086}">
      <p15:sldGuideLst xmlns:p15="http://schemas.microsoft.com/office/powerpoint/2012/main" xmlns="">
        <p15:guide id="1" orient="horz" pos="75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V_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dirty="0"/>
              <a:t>6 November 2019</a:t>
            </a:r>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8468C2E-472A-43C3-926E-5A5CF00B7762}" type="slidenum">
              <a:rPr lang="en-GB" smtClean="0"/>
              <a:pPr/>
              <a:t>‹#›</a:t>
            </a:fld>
            <a:endParaRPr lang="en-GB" dirty="0"/>
          </a:p>
        </p:txBody>
      </p:sp>
      <p:sp>
        <p:nvSpPr>
          <p:cNvPr id="8" name="Picture Placeholder 1"/>
          <p:cNvSpPr>
            <a:spLocks noGrp="1"/>
          </p:cNvSpPr>
          <p:nvPr>
            <p:ph type="pic" sz="quarter" idx="13"/>
          </p:nvPr>
        </p:nvSpPr>
        <p:spPr>
          <a:xfrm>
            <a:off x="872283" y="1196752"/>
            <a:ext cx="1008000" cy="1332000"/>
          </a:xfrm>
        </p:spPr>
        <p:txBody>
          <a:bodyPr anchor="ctr" anchorCtr="0"/>
          <a:lstStyle>
            <a:lvl1pPr marL="0" indent="0" algn="ctr">
              <a:buNone/>
              <a:defRPr sz="1200"/>
            </a:lvl1pPr>
          </a:lstStyle>
          <a:p>
            <a:endParaRPr lang="sv-SE"/>
          </a:p>
        </p:txBody>
      </p:sp>
      <p:sp>
        <p:nvSpPr>
          <p:cNvPr id="57" name="Email 1"/>
          <p:cNvSpPr>
            <a:spLocks noGrp="1"/>
          </p:cNvSpPr>
          <p:nvPr>
            <p:ph type="body" sz="quarter" idx="37" hasCustomPrompt="1"/>
          </p:nvPr>
        </p:nvSpPr>
        <p:spPr>
          <a:xfrm>
            <a:off x="2639616" y="2420889"/>
            <a:ext cx="3071944" cy="162000"/>
          </a:xfrm>
        </p:spPr>
        <p:txBody>
          <a:bodyPr/>
          <a:lstStyle>
            <a:lvl1pPr marL="0" indent="0">
              <a:buNone/>
              <a:defRPr sz="800">
                <a:solidFill>
                  <a:schemeClr val="accent1"/>
                </a:solidFill>
                <a:latin typeface="Arial" panose="020B0604020202020204" pitchFamily="34" charset="0"/>
                <a:cs typeface="Arial" panose="020B0604020202020204" pitchFamily="34" charset="0"/>
              </a:defRPr>
            </a:lvl1pPr>
          </a:lstStyle>
          <a:p>
            <a:pPr lvl="0"/>
            <a:r>
              <a:rPr lang="en-GB" dirty="0"/>
              <a:t>name@vinge.se</a:t>
            </a:r>
          </a:p>
        </p:txBody>
      </p:sp>
      <p:sp>
        <p:nvSpPr>
          <p:cNvPr id="49" name="Mobile 1"/>
          <p:cNvSpPr>
            <a:spLocks noGrp="1"/>
          </p:cNvSpPr>
          <p:nvPr>
            <p:ph type="body" sz="quarter" idx="33" hasCustomPrompt="1"/>
          </p:nvPr>
        </p:nvSpPr>
        <p:spPr>
          <a:xfrm>
            <a:off x="2639616" y="2245444"/>
            <a:ext cx="3071944" cy="162000"/>
          </a:xfrm>
        </p:spPr>
        <p:txBody>
          <a:bodyPr/>
          <a:lstStyle>
            <a:lvl1pPr marL="0" indent="0">
              <a:buNone/>
              <a:defRPr sz="800">
                <a:solidFill>
                  <a:schemeClr val="accent1"/>
                </a:solidFill>
                <a:latin typeface="Arial" panose="020B0604020202020204" pitchFamily="34" charset="0"/>
                <a:cs typeface="Arial" panose="020B0604020202020204" pitchFamily="34" charset="0"/>
              </a:defRPr>
            </a:lvl1pPr>
          </a:lstStyle>
          <a:p>
            <a:pPr lvl="0"/>
            <a:r>
              <a:rPr lang="en-GB" dirty="0"/>
              <a:t>+46(0)70 714 00 00</a:t>
            </a:r>
          </a:p>
        </p:txBody>
      </p:sp>
      <p:sp>
        <p:nvSpPr>
          <p:cNvPr id="41" name="Direct 1"/>
          <p:cNvSpPr>
            <a:spLocks noGrp="1"/>
          </p:cNvSpPr>
          <p:nvPr>
            <p:ph type="body" sz="quarter" idx="29" hasCustomPrompt="1"/>
          </p:nvPr>
        </p:nvSpPr>
        <p:spPr>
          <a:xfrm>
            <a:off x="2639616" y="2070000"/>
            <a:ext cx="3071944" cy="162000"/>
          </a:xfrm>
        </p:spPr>
        <p:txBody>
          <a:bodyPr/>
          <a:lstStyle>
            <a:lvl1pPr marL="0" indent="0">
              <a:buNone/>
              <a:defRPr sz="800">
                <a:solidFill>
                  <a:schemeClr val="accent1"/>
                </a:solidFill>
                <a:latin typeface="Arial" panose="020B0604020202020204" pitchFamily="34" charset="0"/>
                <a:cs typeface="Arial" panose="020B0604020202020204" pitchFamily="34" charset="0"/>
              </a:defRPr>
            </a:lvl1pPr>
          </a:lstStyle>
          <a:p>
            <a:pPr lvl="0"/>
            <a:r>
              <a:rPr lang="en-GB" dirty="0"/>
              <a:t>+46(0)10 614 00 00</a:t>
            </a:r>
          </a:p>
        </p:txBody>
      </p:sp>
      <p:sp>
        <p:nvSpPr>
          <p:cNvPr id="33" name="Practice 1"/>
          <p:cNvSpPr>
            <a:spLocks noGrp="1"/>
          </p:cNvSpPr>
          <p:nvPr>
            <p:ph type="body" sz="quarter" idx="25" hasCustomPrompt="1"/>
          </p:nvPr>
        </p:nvSpPr>
        <p:spPr>
          <a:xfrm>
            <a:off x="2135560" y="1736840"/>
            <a:ext cx="3576000" cy="324000"/>
          </a:xfrm>
        </p:spPr>
        <p:txBody>
          <a:bodyPr/>
          <a:lstStyle>
            <a:lvl1pPr marL="0" indent="0">
              <a:lnSpc>
                <a:spcPct val="90000"/>
              </a:lnSpc>
              <a:spcBef>
                <a:spcPts val="0"/>
              </a:spcBef>
              <a:spcAft>
                <a:spcPts val="0"/>
              </a:spcAft>
              <a:buNone/>
              <a:defRPr sz="800" b="1" baseline="0">
                <a:solidFill>
                  <a:schemeClr val="tx2"/>
                </a:solidFill>
              </a:defRPr>
            </a:lvl1pPr>
          </a:lstStyle>
          <a:p>
            <a:pPr lvl="0"/>
            <a:r>
              <a:rPr lang="en-GB" dirty="0"/>
              <a:t>Practice Area (optional)</a:t>
            </a:r>
          </a:p>
        </p:txBody>
      </p:sp>
      <p:sp>
        <p:nvSpPr>
          <p:cNvPr id="25" name="Title 1"/>
          <p:cNvSpPr>
            <a:spLocks noGrp="1"/>
          </p:cNvSpPr>
          <p:nvPr>
            <p:ph type="body" sz="quarter" idx="21" hasCustomPrompt="1"/>
          </p:nvPr>
        </p:nvSpPr>
        <p:spPr>
          <a:xfrm>
            <a:off x="2135560" y="1484808"/>
            <a:ext cx="3576000" cy="216000"/>
          </a:xfrm>
        </p:spPr>
        <p:txBody>
          <a:bodyPr/>
          <a:lstStyle>
            <a:lvl1pPr marL="0" indent="0">
              <a:lnSpc>
                <a:spcPct val="90000"/>
              </a:lnSpc>
              <a:spcBef>
                <a:spcPts val="0"/>
              </a:spcBef>
              <a:spcAft>
                <a:spcPts val="0"/>
              </a:spcAft>
              <a:buNone/>
              <a:defRPr sz="1100" b="1">
                <a:solidFill>
                  <a:schemeClr val="tx2"/>
                </a:solidFill>
              </a:defRPr>
            </a:lvl1pPr>
          </a:lstStyle>
          <a:p>
            <a:pPr lvl="0"/>
            <a:r>
              <a:rPr lang="en-GB" dirty="0"/>
              <a:t>Title</a:t>
            </a:r>
          </a:p>
        </p:txBody>
      </p:sp>
      <p:sp>
        <p:nvSpPr>
          <p:cNvPr id="16" name="Name 1"/>
          <p:cNvSpPr>
            <a:spLocks noGrp="1"/>
          </p:cNvSpPr>
          <p:nvPr>
            <p:ph type="body" sz="quarter" idx="17" hasCustomPrompt="1"/>
          </p:nvPr>
        </p:nvSpPr>
        <p:spPr>
          <a:xfrm>
            <a:off x="2135560" y="1196752"/>
            <a:ext cx="3576000" cy="252000"/>
          </a:xfrm>
        </p:spPr>
        <p:txBody>
          <a:bodyPr/>
          <a:lstStyle>
            <a:lvl1pPr marL="0" indent="0">
              <a:lnSpc>
                <a:spcPct val="80000"/>
              </a:lnSpc>
              <a:spcBef>
                <a:spcPts val="0"/>
              </a:spcBef>
              <a:spcAft>
                <a:spcPts val="0"/>
              </a:spcAft>
              <a:buNone/>
              <a:defRPr sz="1600">
                <a:solidFill>
                  <a:schemeClr val="accent1"/>
                </a:solidFill>
              </a:defRPr>
            </a:lvl1pPr>
          </a:lstStyle>
          <a:p>
            <a:pPr lvl="0"/>
            <a:r>
              <a:rPr lang="en-GB" dirty="0"/>
              <a:t>Name</a:t>
            </a:r>
          </a:p>
        </p:txBody>
      </p:sp>
      <p:sp>
        <p:nvSpPr>
          <p:cNvPr id="7" name="TextBox 6"/>
          <p:cNvSpPr txBox="1"/>
          <p:nvPr userDrawn="1"/>
        </p:nvSpPr>
        <p:spPr>
          <a:xfrm>
            <a:off x="2135560" y="2070000"/>
            <a:ext cx="528000" cy="116955"/>
          </a:xfrm>
          <a:prstGeom prst="rect">
            <a:avLst/>
          </a:prstGeom>
          <a:noFill/>
        </p:spPr>
        <p:txBody>
          <a:bodyPr wrap="square" lIns="0" tIns="0" rIns="0" bIns="0" rtlCol="0">
            <a:spAutoFit/>
          </a:bodyPr>
          <a:lstStyle/>
          <a:p>
            <a:pPr>
              <a:lnSpc>
                <a:spcPct val="95000"/>
              </a:lnSpc>
              <a:spcBef>
                <a:spcPts val="1200"/>
              </a:spcBef>
            </a:pPr>
            <a:r>
              <a:rPr lang="en-GB" sz="800" dirty="0">
                <a:solidFill>
                  <a:schemeClr val="bg1">
                    <a:lumMod val="50000"/>
                  </a:schemeClr>
                </a:solidFill>
                <a:latin typeface="Arial" panose="020B0604020202020204" pitchFamily="34" charset="0"/>
                <a:cs typeface="Arial" panose="020B0604020202020204" pitchFamily="34" charset="0"/>
              </a:rPr>
              <a:t>Direct:</a:t>
            </a:r>
          </a:p>
        </p:txBody>
      </p:sp>
      <p:sp>
        <p:nvSpPr>
          <p:cNvPr id="44" name="TextBox 43"/>
          <p:cNvSpPr txBox="1"/>
          <p:nvPr userDrawn="1"/>
        </p:nvSpPr>
        <p:spPr>
          <a:xfrm>
            <a:off x="2135560" y="2246400"/>
            <a:ext cx="528000" cy="116955"/>
          </a:xfrm>
          <a:prstGeom prst="rect">
            <a:avLst/>
          </a:prstGeom>
          <a:noFill/>
        </p:spPr>
        <p:txBody>
          <a:bodyPr wrap="square" lIns="0" tIns="0" rIns="0" bIns="0" rtlCol="0">
            <a:spAutoFit/>
          </a:bodyPr>
          <a:lstStyle/>
          <a:p>
            <a:pPr>
              <a:lnSpc>
                <a:spcPct val="95000"/>
              </a:lnSpc>
              <a:spcBef>
                <a:spcPts val="1200"/>
              </a:spcBef>
            </a:pPr>
            <a:r>
              <a:rPr lang="en-GB" sz="800" dirty="0">
                <a:solidFill>
                  <a:schemeClr val="bg1">
                    <a:lumMod val="50000"/>
                  </a:schemeClr>
                </a:solidFill>
                <a:latin typeface="Arial" panose="020B0604020202020204" pitchFamily="34" charset="0"/>
                <a:cs typeface="Arial" panose="020B0604020202020204" pitchFamily="34" charset="0"/>
              </a:rPr>
              <a:t>Mobile:</a:t>
            </a:r>
          </a:p>
        </p:txBody>
      </p:sp>
      <p:sp>
        <p:nvSpPr>
          <p:cNvPr id="52" name="TextBox 51"/>
          <p:cNvSpPr txBox="1"/>
          <p:nvPr userDrawn="1"/>
        </p:nvSpPr>
        <p:spPr>
          <a:xfrm>
            <a:off x="2135560" y="2420888"/>
            <a:ext cx="528000" cy="116955"/>
          </a:xfrm>
          <a:prstGeom prst="rect">
            <a:avLst/>
          </a:prstGeom>
          <a:noFill/>
        </p:spPr>
        <p:txBody>
          <a:bodyPr wrap="square" lIns="0" tIns="0" rIns="0" bIns="0" rtlCol="0">
            <a:spAutoFit/>
          </a:bodyPr>
          <a:lstStyle/>
          <a:p>
            <a:pPr>
              <a:lnSpc>
                <a:spcPct val="95000"/>
              </a:lnSpc>
              <a:spcBef>
                <a:spcPts val="1200"/>
              </a:spcBef>
            </a:pPr>
            <a:r>
              <a:rPr lang="en-GB" sz="800" dirty="0">
                <a:solidFill>
                  <a:schemeClr val="bg1">
                    <a:lumMod val="50000"/>
                  </a:schemeClr>
                </a:solidFill>
                <a:latin typeface="Arial" panose="020B0604020202020204" pitchFamily="34" charset="0"/>
                <a:cs typeface="Arial" panose="020B0604020202020204" pitchFamily="34" charset="0"/>
              </a:rPr>
              <a:t>E-mail:</a:t>
            </a:r>
          </a:p>
        </p:txBody>
      </p:sp>
      <p:cxnSp>
        <p:nvCxnSpPr>
          <p:cNvPr id="67" name="Straight Connector 66">
            <a:extLst>
              <a:ext uri="{FF2B5EF4-FFF2-40B4-BE49-F238E27FC236}">
                <a16:creationId xmlns:a16="http://schemas.microsoft.com/office/drawing/2014/main" xmlns="" id="{17C1886D-A14F-46F3-A066-D8754F48DDEB}"/>
              </a:ext>
            </a:extLst>
          </p:cNvPr>
          <p:cNvCxnSpPr>
            <a:cxnSpLocks/>
          </p:cNvCxnSpPr>
          <p:nvPr userDrawn="1"/>
        </p:nvCxnSpPr>
        <p:spPr>
          <a:xfrm>
            <a:off x="670531" y="973725"/>
            <a:ext cx="52656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743733CD-2C21-46EB-9857-D4773FB1D400}"/>
              </a:ext>
            </a:extLst>
          </p:cNvPr>
          <p:cNvCxnSpPr>
            <a:cxnSpLocks/>
          </p:cNvCxnSpPr>
          <p:nvPr userDrawn="1"/>
        </p:nvCxnSpPr>
        <p:spPr>
          <a:xfrm>
            <a:off x="670531" y="2736000"/>
            <a:ext cx="52656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41"/>
          </p:nvPr>
        </p:nvSpPr>
        <p:spPr>
          <a:xfrm>
            <a:off x="670983" y="2916000"/>
            <a:ext cx="5220000" cy="3258000"/>
          </a:xfrm>
        </p:spPr>
        <p:txBody>
          <a:bodyPr numCol="2" spcCol="108000"/>
          <a:lstStyle>
            <a:lvl1pPr marL="72000" indent="-72000">
              <a:lnSpc>
                <a:spcPct val="90000"/>
              </a:lnSpc>
              <a:spcBef>
                <a:spcPts val="0"/>
              </a:spcBef>
              <a:spcAft>
                <a:spcPts val="200"/>
              </a:spcAft>
              <a:defRPr sz="800"/>
            </a:lvl1pPr>
            <a:lvl2pPr marL="142875" indent="-72000">
              <a:lnSpc>
                <a:spcPct val="90000"/>
              </a:lnSpc>
              <a:spcBef>
                <a:spcPts val="0"/>
              </a:spcBef>
              <a:spcAft>
                <a:spcPts val="200"/>
              </a:spcAft>
              <a:defRPr sz="800"/>
            </a:lvl2pPr>
            <a:lvl3pPr marL="216000" indent="-72000">
              <a:lnSpc>
                <a:spcPct val="90000"/>
              </a:lnSpc>
              <a:spcBef>
                <a:spcPts val="0"/>
              </a:spcBef>
              <a:spcAft>
                <a:spcPts val="200"/>
              </a:spcAft>
              <a:defRPr sz="800"/>
            </a:lvl3pPr>
            <a:lvl4pPr marL="288000" indent="-72000">
              <a:lnSpc>
                <a:spcPct val="90000"/>
              </a:lnSpc>
              <a:spcBef>
                <a:spcPts val="0"/>
              </a:spcBef>
              <a:spcAft>
                <a:spcPts val="200"/>
              </a:spcAft>
              <a:defRPr sz="800"/>
            </a:lvl4pPr>
            <a:lvl5pPr marL="358775" indent="-72000">
              <a:lnSpc>
                <a:spcPct val="90000"/>
              </a:lnSpc>
              <a:spcBef>
                <a:spcPts val="0"/>
              </a:spcBef>
              <a:spcAft>
                <a:spcPts val="200"/>
              </a:spcAft>
              <a:defRPr sz="800"/>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itle 8"/>
          <p:cNvSpPr>
            <a:spLocks noGrp="1"/>
          </p:cNvSpPr>
          <p:nvPr>
            <p:ph type="title" hasCustomPrompt="1"/>
          </p:nvPr>
        </p:nvSpPr>
        <p:spPr/>
        <p:txBody>
          <a:bodyPr/>
          <a:lstStyle>
            <a:lvl1pPr>
              <a:defRPr baseline="0"/>
            </a:lvl1pPr>
          </a:lstStyle>
          <a:p>
            <a:r>
              <a:rPr lang="en-GB" dirty="0"/>
              <a:t>Type CV header</a:t>
            </a:r>
          </a:p>
        </p:txBody>
      </p:sp>
      <p:sp>
        <p:nvSpPr>
          <p:cNvPr id="32" name="Picture Placeholder 1"/>
          <p:cNvSpPr>
            <a:spLocks noGrp="1"/>
          </p:cNvSpPr>
          <p:nvPr>
            <p:ph type="pic" sz="quarter" idx="42"/>
          </p:nvPr>
        </p:nvSpPr>
        <p:spPr>
          <a:xfrm>
            <a:off x="6456152" y="1196752"/>
            <a:ext cx="1008000" cy="1332000"/>
          </a:xfrm>
        </p:spPr>
        <p:txBody>
          <a:bodyPr anchor="ctr" anchorCtr="0"/>
          <a:lstStyle>
            <a:lvl1pPr marL="0" indent="0" algn="ctr">
              <a:buNone/>
              <a:defRPr sz="1200"/>
            </a:lvl1pPr>
          </a:lstStyle>
          <a:p>
            <a:endParaRPr lang="sv-SE"/>
          </a:p>
        </p:txBody>
      </p:sp>
      <p:sp>
        <p:nvSpPr>
          <p:cNvPr id="34" name="Email 1"/>
          <p:cNvSpPr>
            <a:spLocks noGrp="1"/>
          </p:cNvSpPr>
          <p:nvPr>
            <p:ph type="body" sz="quarter" idx="43" hasCustomPrompt="1"/>
          </p:nvPr>
        </p:nvSpPr>
        <p:spPr>
          <a:xfrm>
            <a:off x="8184231" y="2420889"/>
            <a:ext cx="3111197" cy="162000"/>
          </a:xfrm>
        </p:spPr>
        <p:txBody>
          <a:bodyPr/>
          <a:lstStyle>
            <a:lvl1pPr marL="0" indent="0">
              <a:buNone/>
              <a:defRPr sz="800">
                <a:solidFill>
                  <a:schemeClr val="accent1"/>
                </a:solidFill>
                <a:latin typeface="Arial" panose="020B0604020202020204" pitchFamily="34" charset="0"/>
                <a:cs typeface="Arial" panose="020B0604020202020204" pitchFamily="34" charset="0"/>
              </a:defRPr>
            </a:lvl1pPr>
          </a:lstStyle>
          <a:p>
            <a:pPr lvl="0"/>
            <a:r>
              <a:rPr lang="en-GB" dirty="0"/>
              <a:t>name@vinge.se</a:t>
            </a:r>
          </a:p>
        </p:txBody>
      </p:sp>
      <p:sp>
        <p:nvSpPr>
          <p:cNvPr id="36" name="Mobile 1"/>
          <p:cNvSpPr>
            <a:spLocks noGrp="1"/>
          </p:cNvSpPr>
          <p:nvPr>
            <p:ph type="body" sz="quarter" idx="44" hasCustomPrompt="1"/>
          </p:nvPr>
        </p:nvSpPr>
        <p:spPr>
          <a:xfrm>
            <a:off x="8184231" y="2246400"/>
            <a:ext cx="3111197" cy="162000"/>
          </a:xfrm>
        </p:spPr>
        <p:txBody>
          <a:bodyPr/>
          <a:lstStyle>
            <a:lvl1pPr marL="0" indent="0">
              <a:buNone/>
              <a:defRPr sz="800">
                <a:solidFill>
                  <a:schemeClr val="accent1"/>
                </a:solidFill>
                <a:latin typeface="Arial" panose="020B0604020202020204" pitchFamily="34" charset="0"/>
                <a:cs typeface="Arial" panose="020B0604020202020204" pitchFamily="34" charset="0"/>
              </a:defRPr>
            </a:lvl1pPr>
          </a:lstStyle>
          <a:p>
            <a:pPr lvl="0"/>
            <a:r>
              <a:rPr lang="en-GB" dirty="0"/>
              <a:t>+46(0)70 714 00 00</a:t>
            </a:r>
          </a:p>
        </p:txBody>
      </p:sp>
      <p:sp>
        <p:nvSpPr>
          <p:cNvPr id="37" name="Direct 1"/>
          <p:cNvSpPr>
            <a:spLocks noGrp="1"/>
          </p:cNvSpPr>
          <p:nvPr>
            <p:ph type="body" sz="quarter" idx="45" hasCustomPrompt="1"/>
          </p:nvPr>
        </p:nvSpPr>
        <p:spPr>
          <a:xfrm>
            <a:off x="8184231" y="2070000"/>
            <a:ext cx="3111197" cy="162000"/>
          </a:xfrm>
        </p:spPr>
        <p:txBody>
          <a:bodyPr/>
          <a:lstStyle>
            <a:lvl1pPr marL="0" indent="0">
              <a:buNone/>
              <a:defRPr sz="800">
                <a:solidFill>
                  <a:schemeClr val="accent1"/>
                </a:solidFill>
                <a:latin typeface="Arial" panose="020B0604020202020204" pitchFamily="34" charset="0"/>
                <a:cs typeface="Arial" panose="020B0604020202020204" pitchFamily="34" charset="0"/>
              </a:defRPr>
            </a:lvl1pPr>
          </a:lstStyle>
          <a:p>
            <a:pPr lvl="0"/>
            <a:r>
              <a:rPr lang="en-GB" dirty="0"/>
              <a:t>+46(0)10 614 00 00</a:t>
            </a:r>
          </a:p>
        </p:txBody>
      </p:sp>
      <p:sp>
        <p:nvSpPr>
          <p:cNvPr id="38" name="Practice 1"/>
          <p:cNvSpPr>
            <a:spLocks noGrp="1"/>
          </p:cNvSpPr>
          <p:nvPr>
            <p:ph type="body" sz="quarter" idx="46" hasCustomPrompt="1"/>
          </p:nvPr>
        </p:nvSpPr>
        <p:spPr>
          <a:xfrm>
            <a:off x="7719429" y="1736840"/>
            <a:ext cx="3576000" cy="324000"/>
          </a:xfrm>
        </p:spPr>
        <p:txBody>
          <a:bodyPr/>
          <a:lstStyle>
            <a:lvl1pPr marL="0" indent="0">
              <a:lnSpc>
                <a:spcPct val="90000"/>
              </a:lnSpc>
              <a:spcBef>
                <a:spcPts val="0"/>
              </a:spcBef>
              <a:spcAft>
                <a:spcPts val="0"/>
              </a:spcAft>
              <a:buNone/>
              <a:defRPr sz="800" b="1" baseline="0">
                <a:solidFill>
                  <a:schemeClr val="tx2"/>
                </a:solidFill>
              </a:defRPr>
            </a:lvl1pPr>
          </a:lstStyle>
          <a:p>
            <a:pPr lvl="0"/>
            <a:r>
              <a:rPr lang="en-GB" dirty="0"/>
              <a:t>Practice Area (optional)</a:t>
            </a:r>
          </a:p>
        </p:txBody>
      </p:sp>
      <p:sp>
        <p:nvSpPr>
          <p:cNvPr id="39" name="Title 1"/>
          <p:cNvSpPr>
            <a:spLocks noGrp="1"/>
          </p:cNvSpPr>
          <p:nvPr>
            <p:ph type="body" sz="quarter" idx="47" hasCustomPrompt="1"/>
          </p:nvPr>
        </p:nvSpPr>
        <p:spPr>
          <a:xfrm>
            <a:off x="7719429" y="1484808"/>
            <a:ext cx="3576000" cy="216000"/>
          </a:xfrm>
        </p:spPr>
        <p:txBody>
          <a:bodyPr/>
          <a:lstStyle>
            <a:lvl1pPr marL="0" indent="0">
              <a:lnSpc>
                <a:spcPct val="90000"/>
              </a:lnSpc>
              <a:spcBef>
                <a:spcPts val="0"/>
              </a:spcBef>
              <a:spcAft>
                <a:spcPts val="0"/>
              </a:spcAft>
              <a:buNone/>
              <a:defRPr sz="1100" b="1">
                <a:solidFill>
                  <a:schemeClr val="tx2"/>
                </a:solidFill>
              </a:defRPr>
            </a:lvl1pPr>
          </a:lstStyle>
          <a:p>
            <a:pPr lvl="0"/>
            <a:r>
              <a:rPr lang="en-GB" dirty="0"/>
              <a:t>Title</a:t>
            </a:r>
          </a:p>
        </p:txBody>
      </p:sp>
      <p:sp>
        <p:nvSpPr>
          <p:cNvPr id="42" name="Name 1"/>
          <p:cNvSpPr>
            <a:spLocks noGrp="1"/>
          </p:cNvSpPr>
          <p:nvPr>
            <p:ph type="body" sz="quarter" idx="48" hasCustomPrompt="1"/>
          </p:nvPr>
        </p:nvSpPr>
        <p:spPr>
          <a:xfrm>
            <a:off x="7719429" y="1196752"/>
            <a:ext cx="3576000" cy="252000"/>
          </a:xfrm>
        </p:spPr>
        <p:txBody>
          <a:bodyPr/>
          <a:lstStyle>
            <a:lvl1pPr marL="0" indent="0">
              <a:lnSpc>
                <a:spcPct val="80000"/>
              </a:lnSpc>
              <a:spcBef>
                <a:spcPts val="0"/>
              </a:spcBef>
              <a:spcAft>
                <a:spcPts val="0"/>
              </a:spcAft>
              <a:buNone/>
              <a:defRPr sz="1600">
                <a:solidFill>
                  <a:schemeClr val="accent1"/>
                </a:solidFill>
              </a:defRPr>
            </a:lvl1pPr>
          </a:lstStyle>
          <a:p>
            <a:pPr lvl="0"/>
            <a:r>
              <a:rPr lang="en-GB" dirty="0"/>
              <a:t>Name</a:t>
            </a:r>
          </a:p>
        </p:txBody>
      </p:sp>
      <p:sp>
        <p:nvSpPr>
          <p:cNvPr id="45" name="TextBox 44"/>
          <p:cNvSpPr txBox="1"/>
          <p:nvPr userDrawn="1"/>
        </p:nvSpPr>
        <p:spPr>
          <a:xfrm>
            <a:off x="7719429" y="2070000"/>
            <a:ext cx="528000" cy="116955"/>
          </a:xfrm>
          <a:prstGeom prst="rect">
            <a:avLst/>
          </a:prstGeom>
          <a:noFill/>
        </p:spPr>
        <p:txBody>
          <a:bodyPr wrap="square" lIns="0" tIns="0" rIns="0" bIns="0" rtlCol="0">
            <a:spAutoFit/>
          </a:bodyPr>
          <a:lstStyle/>
          <a:p>
            <a:pPr>
              <a:lnSpc>
                <a:spcPct val="95000"/>
              </a:lnSpc>
              <a:spcBef>
                <a:spcPts val="1200"/>
              </a:spcBef>
            </a:pPr>
            <a:r>
              <a:rPr lang="en-GB" sz="800" dirty="0">
                <a:solidFill>
                  <a:schemeClr val="bg1">
                    <a:lumMod val="50000"/>
                  </a:schemeClr>
                </a:solidFill>
                <a:latin typeface="Arial" panose="020B0604020202020204" pitchFamily="34" charset="0"/>
                <a:cs typeface="Arial" panose="020B0604020202020204" pitchFamily="34" charset="0"/>
              </a:rPr>
              <a:t>Direct:</a:t>
            </a:r>
          </a:p>
        </p:txBody>
      </p:sp>
      <p:sp>
        <p:nvSpPr>
          <p:cNvPr id="46" name="TextBox 45"/>
          <p:cNvSpPr txBox="1"/>
          <p:nvPr userDrawn="1"/>
        </p:nvSpPr>
        <p:spPr>
          <a:xfrm>
            <a:off x="7719429" y="2246400"/>
            <a:ext cx="528000" cy="116955"/>
          </a:xfrm>
          <a:prstGeom prst="rect">
            <a:avLst/>
          </a:prstGeom>
          <a:noFill/>
        </p:spPr>
        <p:txBody>
          <a:bodyPr wrap="square" lIns="0" tIns="0" rIns="0" bIns="0" rtlCol="0">
            <a:spAutoFit/>
          </a:bodyPr>
          <a:lstStyle/>
          <a:p>
            <a:pPr>
              <a:lnSpc>
                <a:spcPct val="95000"/>
              </a:lnSpc>
              <a:spcBef>
                <a:spcPts val="1200"/>
              </a:spcBef>
            </a:pPr>
            <a:r>
              <a:rPr lang="en-GB" sz="800" dirty="0">
                <a:solidFill>
                  <a:schemeClr val="bg1">
                    <a:lumMod val="50000"/>
                  </a:schemeClr>
                </a:solidFill>
                <a:latin typeface="Arial" panose="020B0604020202020204" pitchFamily="34" charset="0"/>
                <a:cs typeface="Arial" panose="020B0604020202020204" pitchFamily="34" charset="0"/>
              </a:rPr>
              <a:t>Mobile:</a:t>
            </a:r>
          </a:p>
        </p:txBody>
      </p:sp>
      <p:sp>
        <p:nvSpPr>
          <p:cNvPr id="47" name="TextBox 46"/>
          <p:cNvSpPr txBox="1"/>
          <p:nvPr userDrawn="1"/>
        </p:nvSpPr>
        <p:spPr>
          <a:xfrm>
            <a:off x="7719429" y="2420888"/>
            <a:ext cx="528000" cy="116955"/>
          </a:xfrm>
          <a:prstGeom prst="rect">
            <a:avLst/>
          </a:prstGeom>
          <a:noFill/>
        </p:spPr>
        <p:txBody>
          <a:bodyPr wrap="square" lIns="0" tIns="0" rIns="0" bIns="0" rtlCol="0">
            <a:spAutoFit/>
          </a:bodyPr>
          <a:lstStyle/>
          <a:p>
            <a:pPr>
              <a:lnSpc>
                <a:spcPct val="95000"/>
              </a:lnSpc>
              <a:spcBef>
                <a:spcPts val="1200"/>
              </a:spcBef>
            </a:pPr>
            <a:r>
              <a:rPr lang="en-GB" sz="800" dirty="0">
                <a:solidFill>
                  <a:schemeClr val="bg1">
                    <a:lumMod val="50000"/>
                  </a:schemeClr>
                </a:solidFill>
                <a:latin typeface="Arial" panose="020B0604020202020204" pitchFamily="34" charset="0"/>
                <a:cs typeface="Arial" panose="020B0604020202020204" pitchFamily="34" charset="0"/>
              </a:rPr>
              <a:t>E-mail:</a:t>
            </a:r>
          </a:p>
        </p:txBody>
      </p:sp>
      <p:cxnSp>
        <p:nvCxnSpPr>
          <p:cNvPr id="50" name="Straight Connector 49">
            <a:extLst>
              <a:ext uri="{FF2B5EF4-FFF2-40B4-BE49-F238E27FC236}">
                <a16:creationId xmlns:a16="http://schemas.microsoft.com/office/drawing/2014/main" xmlns="" id="{17C1886D-A14F-46F3-A066-D8754F48DDEB}"/>
              </a:ext>
            </a:extLst>
          </p:cNvPr>
          <p:cNvCxnSpPr>
            <a:cxnSpLocks/>
          </p:cNvCxnSpPr>
          <p:nvPr userDrawn="1"/>
        </p:nvCxnSpPr>
        <p:spPr>
          <a:xfrm>
            <a:off x="6254400" y="973725"/>
            <a:ext cx="52656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743733CD-2C21-46EB-9857-D4773FB1D400}"/>
              </a:ext>
            </a:extLst>
          </p:cNvPr>
          <p:cNvCxnSpPr>
            <a:cxnSpLocks/>
          </p:cNvCxnSpPr>
          <p:nvPr userDrawn="1"/>
        </p:nvCxnSpPr>
        <p:spPr>
          <a:xfrm>
            <a:off x="6254400" y="2736000"/>
            <a:ext cx="52656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Text Placeholder 10"/>
          <p:cNvSpPr>
            <a:spLocks noGrp="1"/>
          </p:cNvSpPr>
          <p:nvPr>
            <p:ph type="body" sz="quarter" idx="49"/>
          </p:nvPr>
        </p:nvSpPr>
        <p:spPr>
          <a:xfrm>
            <a:off x="6254852" y="2916000"/>
            <a:ext cx="5220000" cy="3258000"/>
          </a:xfrm>
        </p:spPr>
        <p:txBody>
          <a:bodyPr numCol="2" spcCol="108000"/>
          <a:lstStyle>
            <a:lvl1pPr marL="72000" indent="-72000">
              <a:lnSpc>
                <a:spcPct val="90000"/>
              </a:lnSpc>
              <a:spcBef>
                <a:spcPts val="0"/>
              </a:spcBef>
              <a:spcAft>
                <a:spcPts val="200"/>
              </a:spcAft>
              <a:defRPr sz="800"/>
            </a:lvl1pPr>
            <a:lvl2pPr marL="142875" indent="-72000">
              <a:lnSpc>
                <a:spcPct val="90000"/>
              </a:lnSpc>
              <a:spcBef>
                <a:spcPts val="0"/>
              </a:spcBef>
              <a:spcAft>
                <a:spcPts val="200"/>
              </a:spcAft>
              <a:defRPr sz="800"/>
            </a:lvl2pPr>
            <a:lvl3pPr marL="216000" indent="-72000">
              <a:lnSpc>
                <a:spcPct val="90000"/>
              </a:lnSpc>
              <a:spcBef>
                <a:spcPts val="0"/>
              </a:spcBef>
              <a:spcAft>
                <a:spcPts val="200"/>
              </a:spcAft>
              <a:defRPr sz="800"/>
            </a:lvl3pPr>
            <a:lvl4pPr marL="288000" indent="-72000">
              <a:lnSpc>
                <a:spcPct val="90000"/>
              </a:lnSpc>
              <a:spcBef>
                <a:spcPts val="0"/>
              </a:spcBef>
              <a:spcAft>
                <a:spcPts val="200"/>
              </a:spcAft>
              <a:defRPr sz="800"/>
            </a:lvl4pPr>
            <a:lvl5pPr marL="358775" indent="-72000">
              <a:lnSpc>
                <a:spcPct val="90000"/>
              </a:lnSpc>
              <a:spcBef>
                <a:spcPts val="0"/>
              </a:spcBef>
              <a:spcAft>
                <a:spcPts val="200"/>
              </a:spcAft>
              <a:defRPr sz="800"/>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685785118"/>
      </p:ext>
    </p:extLst>
  </p:cSld>
  <p:clrMapOvr>
    <a:masterClrMapping/>
  </p:clrMapOvr>
  <p:hf hdr="0" ftr="0"/>
  <p:extLst mod="1">
    <p:ext uri="{DCECCB84-F9BA-43D5-87BE-67443E8EF086}">
      <p15:sldGuideLst xmlns:p15="http://schemas.microsoft.com/office/powerpoint/2012/main" xmlns="">
        <p15:guide id="1" orient="horz" pos="43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V_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a:t>Type CV header</a:t>
            </a:r>
          </a:p>
        </p:txBody>
      </p:sp>
      <p:sp>
        <p:nvSpPr>
          <p:cNvPr id="3" name="Date Placeholder 2"/>
          <p:cNvSpPr>
            <a:spLocks noGrp="1"/>
          </p:cNvSpPr>
          <p:nvPr>
            <p:ph type="dt" sz="half" idx="10"/>
          </p:nvPr>
        </p:nvSpPr>
        <p:spPr/>
        <p:txBody>
          <a:bodyPr/>
          <a:lstStyle/>
          <a:p>
            <a:r>
              <a:rPr lang="en-GB" dirty="0"/>
              <a:t>6 November 2019</a:t>
            </a:r>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8468C2E-472A-43C3-926E-5A5CF00B7762}" type="slidenum">
              <a:rPr lang="en-GB" smtClean="0"/>
              <a:pPr/>
              <a:t>‹#›</a:t>
            </a:fld>
            <a:endParaRPr lang="en-GB" dirty="0"/>
          </a:p>
        </p:txBody>
      </p:sp>
      <p:sp>
        <p:nvSpPr>
          <p:cNvPr id="8" name="Picture Placeholder 1"/>
          <p:cNvSpPr>
            <a:spLocks noGrp="1"/>
          </p:cNvSpPr>
          <p:nvPr>
            <p:ph type="pic" sz="quarter" idx="13"/>
          </p:nvPr>
        </p:nvSpPr>
        <p:spPr>
          <a:xfrm>
            <a:off x="831424" y="1152000"/>
            <a:ext cx="1008000" cy="1332000"/>
          </a:xfrm>
        </p:spPr>
        <p:txBody>
          <a:bodyPr anchor="ctr" anchorCtr="0"/>
          <a:lstStyle>
            <a:lvl1pPr marL="0" indent="0" algn="ctr">
              <a:buNone/>
              <a:defRPr sz="1200"/>
            </a:lvl1pPr>
          </a:lstStyle>
          <a:p>
            <a:endParaRPr lang="sv-SE"/>
          </a:p>
        </p:txBody>
      </p:sp>
      <p:sp>
        <p:nvSpPr>
          <p:cNvPr id="57" name="Email 1"/>
          <p:cNvSpPr>
            <a:spLocks noGrp="1"/>
          </p:cNvSpPr>
          <p:nvPr>
            <p:ph type="body" sz="quarter" idx="37" hasCustomPrompt="1"/>
          </p:nvPr>
        </p:nvSpPr>
        <p:spPr>
          <a:xfrm>
            <a:off x="2423592" y="2394000"/>
            <a:ext cx="1583952" cy="144000"/>
          </a:xfrm>
        </p:spPr>
        <p:txBody>
          <a:bodyPr/>
          <a:lstStyle>
            <a:lvl1pPr marL="0" indent="0">
              <a:buNone/>
              <a:defRPr sz="700">
                <a:solidFill>
                  <a:schemeClr val="accent1"/>
                </a:solidFill>
                <a:latin typeface="Arial" panose="020B0604020202020204" pitchFamily="34" charset="0"/>
                <a:cs typeface="Arial" panose="020B0604020202020204" pitchFamily="34" charset="0"/>
              </a:defRPr>
            </a:lvl1pPr>
          </a:lstStyle>
          <a:p>
            <a:pPr lvl="0"/>
            <a:r>
              <a:rPr lang="en-GB" dirty="0"/>
              <a:t>name@vinge.se</a:t>
            </a:r>
          </a:p>
        </p:txBody>
      </p:sp>
      <p:sp>
        <p:nvSpPr>
          <p:cNvPr id="49" name="Mobile 1"/>
          <p:cNvSpPr>
            <a:spLocks noGrp="1"/>
          </p:cNvSpPr>
          <p:nvPr>
            <p:ph type="body" sz="quarter" idx="33" hasCustomPrompt="1"/>
          </p:nvPr>
        </p:nvSpPr>
        <p:spPr>
          <a:xfrm>
            <a:off x="2423592" y="2232000"/>
            <a:ext cx="1583952" cy="144000"/>
          </a:xfrm>
        </p:spPr>
        <p:txBody>
          <a:bodyPr/>
          <a:lstStyle>
            <a:lvl1pPr marL="0" indent="0">
              <a:buNone/>
              <a:defRPr sz="700">
                <a:solidFill>
                  <a:schemeClr val="accent1"/>
                </a:solidFill>
                <a:latin typeface="Arial" panose="020B0604020202020204" pitchFamily="34" charset="0"/>
                <a:cs typeface="Arial" panose="020B0604020202020204" pitchFamily="34" charset="0"/>
              </a:defRPr>
            </a:lvl1pPr>
          </a:lstStyle>
          <a:p>
            <a:pPr lvl="0"/>
            <a:r>
              <a:rPr lang="en-GB" dirty="0"/>
              <a:t>+46(0)70 714 00 00</a:t>
            </a:r>
          </a:p>
        </p:txBody>
      </p:sp>
      <p:sp>
        <p:nvSpPr>
          <p:cNvPr id="41" name="Direct 1"/>
          <p:cNvSpPr>
            <a:spLocks noGrp="1"/>
          </p:cNvSpPr>
          <p:nvPr>
            <p:ph type="body" sz="quarter" idx="29" hasCustomPrompt="1"/>
          </p:nvPr>
        </p:nvSpPr>
        <p:spPr>
          <a:xfrm>
            <a:off x="2423592" y="2070000"/>
            <a:ext cx="1583952" cy="144000"/>
          </a:xfrm>
        </p:spPr>
        <p:txBody>
          <a:bodyPr/>
          <a:lstStyle>
            <a:lvl1pPr marL="0" indent="0">
              <a:buNone/>
              <a:defRPr sz="700">
                <a:solidFill>
                  <a:schemeClr val="accent1"/>
                </a:solidFill>
                <a:latin typeface="Arial" panose="020B0604020202020204" pitchFamily="34" charset="0"/>
                <a:cs typeface="Arial" panose="020B0604020202020204" pitchFamily="34" charset="0"/>
              </a:defRPr>
            </a:lvl1pPr>
          </a:lstStyle>
          <a:p>
            <a:pPr lvl="0"/>
            <a:r>
              <a:rPr lang="en-GB" dirty="0"/>
              <a:t>+46(0)10 614 00 00</a:t>
            </a:r>
          </a:p>
        </p:txBody>
      </p:sp>
      <p:sp>
        <p:nvSpPr>
          <p:cNvPr id="33" name="Practice 1"/>
          <p:cNvSpPr>
            <a:spLocks noGrp="1"/>
          </p:cNvSpPr>
          <p:nvPr>
            <p:ph type="body" sz="quarter" idx="25" hasCustomPrompt="1"/>
          </p:nvPr>
        </p:nvSpPr>
        <p:spPr>
          <a:xfrm>
            <a:off x="1991544" y="1664824"/>
            <a:ext cx="2016000" cy="288000"/>
          </a:xfrm>
        </p:spPr>
        <p:txBody>
          <a:bodyPr/>
          <a:lstStyle>
            <a:lvl1pPr marL="0" indent="0">
              <a:lnSpc>
                <a:spcPct val="90000"/>
              </a:lnSpc>
              <a:spcBef>
                <a:spcPts val="0"/>
              </a:spcBef>
              <a:spcAft>
                <a:spcPts val="0"/>
              </a:spcAft>
              <a:buNone/>
              <a:defRPr sz="700" b="1" baseline="0">
                <a:solidFill>
                  <a:schemeClr val="tx2"/>
                </a:solidFill>
              </a:defRPr>
            </a:lvl1pPr>
          </a:lstStyle>
          <a:p>
            <a:pPr lvl="0"/>
            <a:r>
              <a:rPr lang="en-GB" dirty="0"/>
              <a:t>Practice Area (optional)</a:t>
            </a:r>
          </a:p>
        </p:txBody>
      </p:sp>
      <p:sp>
        <p:nvSpPr>
          <p:cNvPr id="25" name="Title 1"/>
          <p:cNvSpPr>
            <a:spLocks noGrp="1"/>
          </p:cNvSpPr>
          <p:nvPr>
            <p:ph type="body" sz="quarter" idx="21" hasCustomPrompt="1"/>
          </p:nvPr>
        </p:nvSpPr>
        <p:spPr>
          <a:xfrm>
            <a:off x="1991544" y="1376792"/>
            <a:ext cx="2016000" cy="252000"/>
          </a:xfrm>
        </p:spPr>
        <p:txBody>
          <a:bodyPr/>
          <a:lstStyle>
            <a:lvl1pPr marL="0" indent="0">
              <a:lnSpc>
                <a:spcPct val="90000"/>
              </a:lnSpc>
              <a:spcBef>
                <a:spcPts val="0"/>
              </a:spcBef>
              <a:spcAft>
                <a:spcPts val="0"/>
              </a:spcAft>
              <a:buNone/>
              <a:defRPr sz="800" b="1">
                <a:solidFill>
                  <a:schemeClr val="tx2"/>
                </a:solidFill>
              </a:defRPr>
            </a:lvl1pPr>
          </a:lstStyle>
          <a:p>
            <a:pPr lvl="0"/>
            <a:r>
              <a:rPr lang="en-GB" dirty="0"/>
              <a:t>Title</a:t>
            </a:r>
          </a:p>
        </p:txBody>
      </p:sp>
      <p:sp>
        <p:nvSpPr>
          <p:cNvPr id="16" name="Name 1"/>
          <p:cNvSpPr>
            <a:spLocks noGrp="1"/>
          </p:cNvSpPr>
          <p:nvPr>
            <p:ph type="body" sz="quarter" idx="17" hasCustomPrompt="1"/>
          </p:nvPr>
        </p:nvSpPr>
        <p:spPr>
          <a:xfrm>
            <a:off x="1991544" y="1152000"/>
            <a:ext cx="2016000" cy="162000"/>
          </a:xfrm>
        </p:spPr>
        <p:txBody>
          <a:bodyPr/>
          <a:lstStyle>
            <a:lvl1pPr marL="0" indent="0">
              <a:lnSpc>
                <a:spcPct val="80000"/>
              </a:lnSpc>
              <a:spcBef>
                <a:spcPts val="0"/>
              </a:spcBef>
              <a:spcAft>
                <a:spcPts val="0"/>
              </a:spcAft>
              <a:buNone/>
              <a:defRPr sz="1200">
                <a:solidFill>
                  <a:schemeClr val="accent1"/>
                </a:solidFill>
              </a:defRPr>
            </a:lvl1pPr>
          </a:lstStyle>
          <a:p>
            <a:pPr lvl="0"/>
            <a:r>
              <a:rPr lang="en-GB" dirty="0"/>
              <a:t>Name</a:t>
            </a:r>
          </a:p>
        </p:txBody>
      </p:sp>
      <p:sp>
        <p:nvSpPr>
          <p:cNvPr id="7" name="TextBox 6"/>
          <p:cNvSpPr txBox="1"/>
          <p:nvPr userDrawn="1"/>
        </p:nvSpPr>
        <p:spPr>
          <a:xfrm>
            <a:off x="1991576" y="2070000"/>
            <a:ext cx="288000" cy="102336"/>
          </a:xfrm>
          <a:prstGeom prst="rect">
            <a:avLst/>
          </a:prstGeom>
          <a:noFill/>
        </p:spPr>
        <p:txBody>
          <a:bodyPr wrap="square" lIns="0" tIns="0" rIns="0" bIns="0" rtlCol="0">
            <a:spAutoFit/>
          </a:bodyPr>
          <a:lstStyle/>
          <a:p>
            <a:pPr>
              <a:lnSpc>
                <a:spcPct val="95000"/>
              </a:lnSpc>
              <a:spcBef>
                <a:spcPts val="1200"/>
              </a:spcBef>
            </a:pPr>
            <a:r>
              <a:rPr lang="en-GB" sz="700" dirty="0">
                <a:solidFill>
                  <a:schemeClr val="bg1">
                    <a:lumMod val="50000"/>
                  </a:schemeClr>
                </a:solidFill>
                <a:latin typeface="Arial" panose="020B0604020202020204" pitchFamily="34" charset="0"/>
                <a:cs typeface="Arial" panose="020B0604020202020204" pitchFamily="34" charset="0"/>
              </a:rPr>
              <a:t>Direct:</a:t>
            </a:r>
          </a:p>
        </p:txBody>
      </p:sp>
      <p:sp>
        <p:nvSpPr>
          <p:cNvPr id="44" name="TextBox 43"/>
          <p:cNvSpPr txBox="1"/>
          <p:nvPr userDrawn="1"/>
        </p:nvSpPr>
        <p:spPr>
          <a:xfrm>
            <a:off x="1991576" y="2232000"/>
            <a:ext cx="288000" cy="102336"/>
          </a:xfrm>
          <a:prstGeom prst="rect">
            <a:avLst/>
          </a:prstGeom>
          <a:noFill/>
        </p:spPr>
        <p:txBody>
          <a:bodyPr wrap="square" lIns="0" tIns="0" rIns="0" bIns="0" rtlCol="0">
            <a:spAutoFit/>
          </a:bodyPr>
          <a:lstStyle/>
          <a:p>
            <a:pPr>
              <a:lnSpc>
                <a:spcPct val="95000"/>
              </a:lnSpc>
              <a:spcBef>
                <a:spcPts val="1200"/>
              </a:spcBef>
            </a:pPr>
            <a:r>
              <a:rPr lang="en-GB" sz="700" dirty="0">
                <a:solidFill>
                  <a:schemeClr val="bg1">
                    <a:lumMod val="50000"/>
                  </a:schemeClr>
                </a:solidFill>
                <a:latin typeface="Arial" panose="020B0604020202020204" pitchFamily="34" charset="0"/>
                <a:cs typeface="Arial" panose="020B0604020202020204" pitchFamily="34" charset="0"/>
              </a:rPr>
              <a:t>Mobile:</a:t>
            </a:r>
          </a:p>
        </p:txBody>
      </p:sp>
      <p:sp>
        <p:nvSpPr>
          <p:cNvPr id="52" name="TextBox 51"/>
          <p:cNvSpPr txBox="1"/>
          <p:nvPr userDrawn="1"/>
        </p:nvSpPr>
        <p:spPr>
          <a:xfrm>
            <a:off x="1991576" y="2394000"/>
            <a:ext cx="288000" cy="102336"/>
          </a:xfrm>
          <a:prstGeom prst="rect">
            <a:avLst/>
          </a:prstGeom>
          <a:noFill/>
        </p:spPr>
        <p:txBody>
          <a:bodyPr wrap="square" lIns="0" tIns="0" rIns="0" bIns="0" rtlCol="0">
            <a:spAutoFit/>
          </a:bodyPr>
          <a:lstStyle/>
          <a:p>
            <a:pPr>
              <a:lnSpc>
                <a:spcPct val="95000"/>
              </a:lnSpc>
              <a:spcBef>
                <a:spcPts val="1200"/>
              </a:spcBef>
            </a:pPr>
            <a:r>
              <a:rPr lang="en-GB" sz="700" dirty="0">
                <a:solidFill>
                  <a:schemeClr val="bg1">
                    <a:lumMod val="50000"/>
                  </a:schemeClr>
                </a:solidFill>
                <a:latin typeface="Arial" panose="020B0604020202020204" pitchFamily="34" charset="0"/>
                <a:cs typeface="Arial" panose="020B0604020202020204" pitchFamily="34" charset="0"/>
              </a:rPr>
              <a:t>E-mail:</a:t>
            </a:r>
          </a:p>
        </p:txBody>
      </p:sp>
      <p:cxnSp>
        <p:nvCxnSpPr>
          <p:cNvPr id="67" name="Straight Connector 66">
            <a:extLst>
              <a:ext uri="{FF2B5EF4-FFF2-40B4-BE49-F238E27FC236}">
                <a16:creationId xmlns:a16="http://schemas.microsoft.com/office/drawing/2014/main" xmlns="" id="{17C1886D-A14F-46F3-A066-D8754F48DDEB}"/>
              </a:ext>
            </a:extLst>
          </p:cNvPr>
          <p:cNvCxnSpPr>
            <a:cxnSpLocks/>
          </p:cNvCxnSpPr>
          <p:nvPr userDrawn="1"/>
        </p:nvCxnSpPr>
        <p:spPr>
          <a:xfrm>
            <a:off x="670531" y="973725"/>
            <a:ext cx="3357784"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743733CD-2C21-46EB-9857-D4773FB1D400}"/>
              </a:ext>
            </a:extLst>
          </p:cNvPr>
          <p:cNvCxnSpPr>
            <a:cxnSpLocks/>
          </p:cNvCxnSpPr>
          <p:nvPr userDrawn="1"/>
        </p:nvCxnSpPr>
        <p:spPr>
          <a:xfrm>
            <a:off x="670531" y="2664000"/>
            <a:ext cx="3357784"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41"/>
          </p:nvPr>
        </p:nvSpPr>
        <p:spPr>
          <a:xfrm>
            <a:off x="670983" y="2780928"/>
            <a:ext cx="3360000" cy="3024000"/>
          </a:xfrm>
        </p:spPr>
        <p:txBody>
          <a:bodyPr/>
          <a:lstStyle>
            <a:lvl1pPr marL="72000" indent="-72000">
              <a:lnSpc>
                <a:spcPct val="90000"/>
              </a:lnSpc>
              <a:spcBef>
                <a:spcPts val="0"/>
              </a:spcBef>
              <a:spcAft>
                <a:spcPts val="200"/>
              </a:spcAft>
              <a:defRPr sz="700"/>
            </a:lvl1pPr>
            <a:lvl2pPr marL="142875" indent="-72000">
              <a:lnSpc>
                <a:spcPct val="90000"/>
              </a:lnSpc>
              <a:spcBef>
                <a:spcPts val="0"/>
              </a:spcBef>
              <a:spcAft>
                <a:spcPts val="200"/>
              </a:spcAft>
              <a:defRPr sz="700"/>
            </a:lvl2pPr>
            <a:lvl3pPr marL="216000" indent="-72000">
              <a:lnSpc>
                <a:spcPct val="90000"/>
              </a:lnSpc>
              <a:spcBef>
                <a:spcPts val="0"/>
              </a:spcBef>
              <a:spcAft>
                <a:spcPts val="200"/>
              </a:spcAft>
              <a:defRPr sz="700"/>
            </a:lvl3pPr>
            <a:lvl4pPr marL="288000" indent="-72000">
              <a:lnSpc>
                <a:spcPct val="90000"/>
              </a:lnSpc>
              <a:spcBef>
                <a:spcPts val="0"/>
              </a:spcBef>
              <a:spcAft>
                <a:spcPts val="200"/>
              </a:spcAft>
              <a:defRPr sz="700"/>
            </a:lvl4pPr>
            <a:lvl5pPr marL="358775" indent="-72000">
              <a:lnSpc>
                <a:spcPct val="90000"/>
              </a:lnSpc>
              <a:spcBef>
                <a:spcPts val="0"/>
              </a:spcBef>
              <a:spcAft>
                <a:spcPts val="200"/>
              </a:spcAft>
              <a:defRPr sz="700"/>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7" name="Picture Placeholder 1"/>
          <p:cNvSpPr>
            <a:spLocks noGrp="1"/>
          </p:cNvSpPr>
          <p:nvPr>
            <p:ph type="pic" sz="quarter" idx="42"/>
          </p:nvPr>
        </p:nvSpPr>
        <p:spPr>
          <a:xfrm>
            <a:off x="4624633" y="1152000"/>
            <a:ext cx="1008000" cy="1332000"/>
          </a:xfrm>
        </p:spPr>
        <p:txBody>
          <a:bodyPr anchor="ctr" anchorCtr="0"/>
          <a:lstStyle>
            <a:lvl1pPr marL="0" indent="0" algn="ctr">
              <a:buNone/>
              <a:defRPr sz="1200"/>
            </a:lvl1pPr>
          </a:lstStyle>
          <a:p>
            <a:endParaRPr lang="sv-SE"/>
          </a:p>
        </p:txBody>
      </p:sp>
      <p:sp>
        <p:nvSpPr>
          <p:cNvPr id="50" name="Email 1"/>
          <p:cNvSpPr>
            <a:spLocks noGrp="1"/>
          </p:cNvSpPr>
          <p:nvPr>
            <p:ph type="body" sz="quarter" idx="43" hasCustomPrompt="1"/>
          </p:nvPr>
        </p:nvSpPr>
        <p:spPr>
          <a:xfrm>
            <a:off x="6168008" y="2394000"/>
            <a:ext cx="1617784" cy="144000"/>
          </a:xfrm>
        </p:spPr>
        <p:txBody>
          <a:bodyPr/>
          <a:lstStyle>
            <a:lvl1pPr marL="0" indent="0">
              <a:buNone/>
              <a:defRPr sz="700">
                <a:solidFill>
                  <a:schemeClr val="accent1"/>
                </a:solidFill>
                <a:latin typeface="Arial" panose="020B0604020202020204" pitchFamily="34" charset="0"/>
                <a:cs typeface="Arial" panose="020B0604020202020204" pitchFamily="34" charset="0"/>
              </a:defRPr>
            </a:lvl1pPr>
          </a:lstStyle>
          <a:p>
            <a:pPr lvl="0"/>
            <a:r>
              <a:rPr lang="en-GB" dirty="0"/>
              <a:t>name@vinge.se</a:t>
            </a:r>
          </a:p>
        </p:txBody>
      </p:sp>
      <p:sp>
        <p:nvSpPr>
          <p:cNvPr id="55" name="Mobile 1"/>
          <p:cNvSpPr>
            <a:spLocks noGrp="1"/>
          </p:cNvSpPr>
          <p:nvPr>
            <p:ph type="body" sz="quarter" idx="44" hasCustomPrompt="1"/>
          </p:nvPr>
        </p:nvSpPr>
        <p:spPr>
          <a:xfrm>
            <a:off x="6168008" y="2232000"/>
            <a:ext cx="1617784" cy="144000"/>
          </a:xfrm>
        </p:spPr>
        <p:txBody>
          <a:bodyPr/>
          <a:lstStyle>
            <a:lvl1pPr marL="0" indent="0">
              <a:buNone/>
              <a:defRPr sz="700">
                <a:solidFill>
                  <a:schemeClr val="accent1"/>
                </a:solidFill>
                <a:latin typeface="Arial" panose="020B0604020202020204" pitchFamily="34" charset="0"/>
                <a:cs typeface="Arial" panose="020B0604020202020204" pitchFamily="34" charset="0"/>
              </a:defRPr>
            </a:lvl1pPr>
          </a:lstStyle>
          <a:p>
            <a:pPr lvl="0"/>
            <a:r>
              <a:rPr lang="en-GB" dirty="0"/>
              <a:t>+46(0)70 714 00 00</a:t>
            </a:r>
          </a:p>
        </p:txBody>
      </p:sp>
      <p:sp>
        <p:nvSpPr>
          <p:cNvPr id="58" name="Direct 1"/>
          <p:cNvSpPr>
            <a:spLocks noGrp="1"/>
          </p:cNvSpPr>
          <p:nvPr>
            <p:ph type="body" sz="quarter" idx="45" hasCustomPrompt="1"/>
          </p:nvPr>
        </p:nvSpPr>
        <p:spPr>
          <a:xfrm>
            <a:off x="6168008" y="2070000"/>
            <a:ext cx="1617784" cy="144000"/>
          </a:xfrm>
        </p:spPr>
        <p:txBody>
          <a:bodyPr/>
          <a:lstStyle>
            <a:lvl1pPr marL="0" indent="0">
              <a:buNone/>
              <a:defRPr sz="700">
                <a:solidFill>
                  <a:schemeClr val="accent1"/>
                </a:solidFill>
                <a:latin typeface="Arial" panose="020B0604020202020204" pitchFamily="34" charset="0"/>
                <a:cs typeface="Arial" panose="020B0604020202020204" pitchFamily="34" charset="0"/>
              </a:defRPr>
            </a:lvl1pPr>
          </a:lstStyle>
          <a:p>
            <a:pPr lvl="0"/>
            <a:r>
              <a:rPr lang="en-GB" dirty="0"/>
              <a:t>+46(0)10 614 00 00</a:t>
            </a:r>
          </a:p>
        </p:txBody>
      </p:sp>
      <p:sp>
        <p:nvSpPr>
          <p:cNvPr id="59" name="Practice 1"/>
          <p:cNvSpPr>
            <a:spLocks noGrp="1"/>
          </p:cNvSpPr>
          <p:nvPr>
            <p:ph type="body" sz="quarter" idx="46" hasCustomPrompt="1"/>
          </p:nvPr>
        </p:nvSpPr>
        <p:spPr>
          <a:xfrm>
            <a:off x="5769792" y="1664824"/>
            <a:ext cx="2016000" cy="288000"/>
          </a:xfrm>
        </p:spPr>
        <p:txBody>
          <a:bodyPr/>
          <a:lstStyle>
            <a:lvl1pPr marL="0" indent="0">
              <a:lnSpc>
                <a:spcPct val="90000"/>
              </a:lnSpc>
              <a:spcBef>
                <a:spcPts val="0"/>
              </a:spcBef>
              <a:spcAft>
                <a:spcPts val="0"/>
              </a:spcAft>
              <a:buNone/>
              <a:defRPr sz="700" b="1" baseline="0">
                <a:solidFill>
                  <a:schemeClr val="tx2"/>
                </a:solidFill>
              </a:defRPr>
            </a:lvl1pPr>
          </a:lstStyle>
          <a:p>
            <a:pPr lvl="0"/>
            <a:r>
              <a:rPr lang="en-GB" dirty="0"/>
              <a:t>Practice Area (optional)</a:t>
            </a:r>
          </a:p>
        </p:txBody>
      </p:sp>
      <p:sp>
        <p:nvSpPr>
          <p:cNvPr id="60" name="Title 1"/>
          <p:cNvSpPr>
            <a:spLocks noGrp="1"/>
          </p:cNvSpPr>
          <p:nvPr>
            <p:ph type="body" sz="quarter" idx="47" hasCustomPrompt="1"/>
          </p:nvPr>
        </p:nvSpPr>
        <p:spPr>
          <a:xfrm>
            <a:off x="5769792" y="1376792"/>
            <a:ext cx="2016000" cy="252000"/>
          </a:xfrm>
        </p:spPr>
        <p:txBody>
          <a:bodyPr/>
          <a:lstStyle>
            <a:lvl1pPr marL="0" indent="0">
              <a:lnSpc>
                <a:spcPct val="90000"/>
              </a:lnSpc>
              <a:spcBef>
                <a:spcPts val="0"/>
              </a:spcBef>
              <a:spcAft>
                <a:spcPts val="0"/>
              </a:spcAft>
              <a:buNone/>
              <a:defRPr sz="800" b="1">
                <a:solidFill>
                  <a:schemeClr val="tx2"/>
                </a:solidFill>
              </a:defRPr>
            </a:lvl1pPr>
          </a:lstStyle>
          <a:p>
            <a:pPr lvl="0"/>
            <a:r>
              <a:rPr lang="en-GB" dirty="0"/>
              <a:t>Title</a:t>
            </a:r>
          </a:p>
        </p:txBody>
      </p:sp>
      <p:sp>
        <p:nvSpPr>
          <p:cNvPr id="62" name="Name 1"/>
          <p:cNvSpPr>
            <a:spLocks noGrp="1"/>
          </p:cNvSpPr>
          <p:nvPr>
            <p:ph type="body" sz="quarter" idx="48" hasCustomPrompt="1"/>
          </p:nvPr>
        </p:nvSpPr>
        <p:spPr>
          <a:xfrm>
            <a:off x="5769792" y="1152000"/>
            <a:ext cx="2016000" cy="162000"/>
          </a:xfrm>
        </p:spPr>
        <p:txBody>
          <a:bodyPr/>
          <a:lstStyle>
            <a:lvl1pPr marL="0" indent="0">
              <a:lnSpc>
                <a:spcPct val="80000"/>
              </a:lnSpc>
              <a:spcBef>
                <a:spcPts val="0"/>
              </a:spcBef>
              <a:spcAft>
                <a:spcPts val="0"/>
              </a:spcAft>
              <a:buNone/>
              <a:defRPr sz="1200">
                <a:solidFill>
                  <a:schemeClr val="accent1"/>
                </a:solidFill>
              </a:defRPr>
            </a:lvl1pPr>
          </a:lstStyle>
          <a:p>
            <a:pPr lvl="0"/>
            <a:r>
              <a:rPr lang="en-GB" dirty="0"/>
              <a:t>Name</a:t>
            </a:r>
          </a:p>
        </p:txBody>
      </p:sp>
      <p:sp>
        <p:nvSpPr>
          <p:cNvPr id="64" name="TextBox 63"/>
          <p:cNvSpPr txBox="1"/>
          <p:nvPr userDrawn="1"/>
        </p:nvSpPr>
        <p:spPr>
          <a:xfrm>
            <a:off x="5770800" y="2070000"/>
            <a:ext cx="288000" cy="102336"/>
          </a:xfrm>
          <a:prstGeom prst="rect">
            <a:avLst/>
          </a:prstGeom>
          <a:noFill/>
        </p:spPr>
        <p:txBody>
          <a:bodyPr wrap="square" lIns="0" tIns="0" rIns="0" bIns="0" rtlCol="0">
            <a:spAutoFit/>
          </a:bodyPr>
          <a:lstStyle/>
          <a:p>
            <a:pPr>
              <a:lnSpc>
                <a:spcPct val="95000"/>
              </a:lnSpc>
              <a:spcBef>
                <a:spcPts val="1200"/>
              </a:spcBef>
            </a:pPr>
            <a:r>
              <a:rPr lang="en-GB" sz="700" dirty="0">
                <a:solidFill>
                  <a:schemeClr val="bg1">
                    <a:lumMod val="50000"/>
                  </a:schemeClr>
                </a:solidFill>
                <a:latin typeface="Arial" panose="020B0604020202020204" pitchFamily="34" charset="0"/>
                <a:cs typeface="Arial" panose="020B0604020202020204" pitchFamily="34" charset="0"/>
              </a:rPr>
              <a:t>Direct:</a:t>
            </a:r>
          </a:p>
        </p:txBody>
      </p:sp>
      <p:sp>
        <p:nvSpPr>
          <p:cNvPr id="65" name="TextBox 64"/>
          <p:cNvSpPr txBox="1"/>
          <p:nvPr userDrawn="1"/>
        </p:nvSpPr>
        <p:spPr>
          <a:xfrm>
            <a:off x="5770800" y="2232000"/>
            <a:ext cx="288000" cy="102336"/>
          </a:xfrm>
          <a:prstGeom prst="rect">
            <a:avLst/>
          </a:prstGeom>
          <a:noFill/>
        </p:spPr>
        <p:txBody>
          <a:bodyPr wrap="square" lIns="0" tIns="0" rIns="0" bIns="0" rtlCol="0">
            <a:spAutoFit/>
          </a:bodyPr>
          <a:lstStyle/>
          <a:p>
            <a:pPr>
              <a:lnSpc>
                <a:spcPct val="95000"/>
              </a:lnSpc>
              <a:spcBef>
                <a:spcPts val="1200"/>
              </a:spcBef>
            </a:pPr>
            <a:r>
              <a:rPr lang="en-GB" sz="700" dirty="0">
                <a:solidFill>
                  <a:schemeClr val="bg1">
                    <a:lumMod val="50000"/>
                  </a:schemeClr>
                </a:solidFill>
                <a:latin typeface="Arial" panose="020B0604020202020204" pitchFamily="34" charset="0"/>
                <a:cs typeface="Arial" panose="020B0604020202020204" pitchFamily="34" charset="0"/>
              </a:rPr>
              <a:t>Mobile:</a:t>
            </a:r>
          </a:p>
        </p:txBody>
      </p:sp>
      <p:sp>
        <p:nvSpPr>
          <p:cNvPr id="66" name="TextBox 65"/>
          <p:cNvSpPr txBox="1"/>
          <p:nvPr userDrawn="1"/>
        </p:nvSpPr>
        <p:spPr>
          <a:xfrm>
            <a:off x="5770800" y="2394000"/>
            <a:ext cx="288000" cy="102336"/>
          </a:xfrm>
          <a:prstGeom prst="rect">
            <a:avLst/>
          </a:prstGeom>
          <a:noFill/>
        </p:spPr>
        <p:txBody>
          <a:bodyPr wrap="square" lIns="0" tIns="0" rIns="0" bIns="0" rtlCol="0">
            <a:spAutoFit/>
          </a:bodyPr>
          <a:lstStyle/>
          <a:p>
            <a:pPr>
              <a:lnSpc>
                <a:spcPct val="95000"/>
              </a:lnSpc>
              <a:spcBef>
                <a:spcPts val="1200"/>
              </a:spcBef>
            </a:pPr>
            <a:r>
              <a:rPr lang="en-GB" sz="700" dirty="0">
                <a:solidFill>
                  <a:schemeClr val="bg1">
                    <a:lumMod val="50000"/>
                  </a:schemeClr>
                </a:solidFill>
                <a:latin typeface="Arial" panose="020B0604020202020204" pitchFamily="34" charset="0"/>
                <a:cs typeface="Arial" panose="020B0604020202020204" pitchFamily="34" charset="0"/>
              </a:rPr>
              <a:t>E-mail:</a:t>
            </a:r>
          </a:p>
        </p:txBody>
      </p:sp>
      <p:cxnSp>
        <p:nvCxnSpPr>
          <p:cNvPr id="73" name="Straight Connector 72">
            <a:extLst>
              <a:ext uri="{FF2B5EF4-FFF2-40B4-BE49-F238E27FC236}">
                <a16:creationId xmlns:a16="http://schemas.microsoft.com/office/drawing/2014/main" xmlns="" id="{17C1886D-A14F-46F3-A066-D8754F48DDEB}"/>
              </a:ext>
            </a:extLst>
          </p:cNvPr>
          <p:cNvCxnSpPr>
            <a:cxnSpLocks/>
          </p:cNvCxnSpPr>
          <p:nvPr userDrawn="1"/>
        </p:nvCxnSpPr>
        <p:spPr>
          <a:xfrm>
            <a:off x="4463740" y="973725"/>
            <a:ext cx="3357784"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743733CD-2C21-46EB-9857-D4773FB1D400}"/>
              </a:ext>
            </a:extLst>
          </p:cNvPr>
          <p:cNvCxnSpPr>
            <a:cxnSpLocks/>
          </p:cNvCxnSpPr>
          <p:nvPr userDrawn="1"/>
        </p:nvCxnSpPr>
        <p:spPr>
          <a:xfrm>
            <a:off x="4463740" y="2664000"/>
            <a:ext cx="3357784"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75" name="Text Placeholder 10"/>
          <p:cNvSpPr>
            <a:spLocks noGrp="1"/>
          </p:cNvSpPr>
          <p:nvPr>
            <p:ph type="body" sz="quarter" idx="49"/>
          </p:nvPr>
        </p:nvSpPr>
        <p:spPr>
          <a:xfrm>
            <a:off x="4464192" y="2780928"/>
            <a:ext cx="3360000" cy="3024000"/>
          </a:xfrm>
        </p:spPr>
        <p:txBody>
          <a:bodyPr/>
          <a:lstStyle>
            <a:lvl1pPr marL="72000" indent="-72000">
              <a:lnSpc>
                <a:spcPct val="90000"/>
              </a:lnSpc>
              <a:spcBef>
                <a:spcPts val="0"/>
              </a:spcBef>
              <a:spcAft>
                <a:spcPts val="200"/>
              </a:spcAft>
              <a:defRPr sz="700"/>
            </a:lvl1pPr>
            <a:lvl2pPr marL="142875" indent="-72000">
              <a:lnSpc>
                <a:spcPct val="90000"/>
              </a:lnSpc>
              <a:spcBef>
                <a:spcPts val="0"/>
              </a:spcBef>
              <a:spcAft>
                <a:spcPts val="200"/>
              </a:spcAft>
              <a:defRPr sz="700"/>
            </a:lvl2pPr>
            <a:lvl3pPr marL="216000" indent="-72000">
              <a:lnSpc>
                <a:spcPct val="90000"/>
              </a:lnSpc>
              <a:spcBef>
                <a:spcPts val="0"/>
              </a:spcBef>
              <a:spcAft>
                <a:spcPts val="200"/>
              </a:spcAft>
              <a:defRPr sz="700"/>
            </a:lvl3pPr>
            <a:lvl4pPr marL="288000" indent="-72000">
              <a:lnSpc>
                <a:spcPct val="90000"/>
              </a:lnSpc>
              <a:spcBef>
                <a:spcPts val="0"/>
              </a:spcBef>
              <a:spcAft>
                <a:spcPts val="200"/>
              </a:spcAft>
              <a:defRPr sz="700"/>
            </a:lvl4pPr>
            <a:lvl5pPr marL="358775" indent="-72000">
              <a:lnSpc>
                <a:spcPct val="90000"/>
              </a:lnSpc>
              <a:spcBef>
                <a:spcPts val="0"/>
              </a:spcBef>
              <a:spcAft>
                <a:spcPts val="200"/>
              </a:spcAft>
              <a:defRPr sz="700"/>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6" name="Picture Placeholder 1"/>
          <p:cNvSpPr>
            <a:spLocks noGrp="1"/>
          </p:cNvSpPr>
          <p:nvPr>
            <p:ph type="pic" sz="quarter" idx="50"/>
          </p:nvPr>
        </p:nvSpPr>
        <p:spPr>
          <a:xfrm>
            <a:off x="8328360" y="1152000"/>
            <a:ext cx="1008000" cy="1332000"/>
          </a:xfrm>
        </p:spPr>
        <p:txBody>
          <a:bodyPr anchor="ctr" anchorCtr="0"/>
          <a:lstStyle>
            <a:lvl1pPr marL="0" indent="0" algn="ctr">
              <a:buNone/>
              <a:defRPr sz="1200"/>
            </a:lvl1pPr>
          </a:lstStyle>
          <a:p>
            <a:endParaRPr lang="sv-SE"/>
          </a:p>
        </p:txBody>
      </p:sp>
      <p:sp>
        <p:nvSpPr>
          <p:cNvPr id="77" name="Email 1"/>
          <p:cNvSpPr>
            <a:spLocks noGrp="1"/>
          </p:cNvSpPr>
          <p:nvPr>
            <p:ph type="body" sz="quarter" idx="51" hasCustomPrompt="1"/>
          </p:nvPr>
        </p:nvSpPr>
        <p:spPr>
          <a:xfrm>
            <a:off x="9984592" y="2394000"/>
            <a:ext cx="1540658" cy="144000"/>
          </a:xfrm>
        </p:spPr>
        <p:txBody>
          <a:bodyPr/>
          <a:lstStyle>
            <a:lvl1pPr marL="0" indent="0">
              <a:buNone/>
              <a:defRPr sz="700">
                <a:solidFill>
                  <a:schemeClr val="accent1"/>
                </a:solidFill>
                <a:latin typeface="Arial" panose="020B0604020202020204" pitchFamily="34" charset="0"/>
                <a:cs typeface="Arial" panose="020B0604020202020204" pitchFamily="34" charset="0"/>
              </a:defRPr>
            </a:lvl1pPr>
          </a:lstStyle>
          <a:p>
            <a:pPr lvl="0"/>
            <a:r>
              <a:rPr lang="en-GB" dirty="0"/>
              <a:t>name@vinge.se</a:t>
            </a:r>
          </a:p>
        </p:txBody>
      </p:sp>
      <p:sp>
        <p:nvSpPr>
          <p:cNvPr id="78" name="Mobile 1"/>
          <p:cNvSpPr>
            <a:spLocks noGrp="1"/>
          </p:cNvSpPr>
          <p:nvPr>
            <p:ph type="body" sz="quarter" idx="52" hasCustomPrompt="1"/>
          </p:nvPr>
        </p:nvSpPr>
        <p:spPr>
          <a:xfrm>
            <a:off x="9984592" y="2232000"/>
            <a:ext cx="1540658" cy="144000"/>
          </a:xfrm>
        </p:spPr>
        <p:txBody>
          <a:bodyPr/>
          <a:lstStyle>
            <a:lvl1pPr marL="0" indent="0">
              <a:buNone/>
              <a:defRPr sz="700">
                <a:solidFill>
                  <a:schemeClr val="accent1"/>
                </a:solidFill>
                <a:latin typeface="Arial" panose="020B0604020202020204" pitchFamily="34" charset="0"/>
                <a:cs typeface="Arial" panose="020B0604020202020204" pitchFamily="34" charset="0"/>
              </a:defRPr>
            </a:lvl1pPr>
          </a:lstStyle>
          <a:p>
            <a:pPr lvl="0"/>
            <a:r>
              <a:rPr lang="en-GB" dirty="0"/>
              <a:t>+46(0)70 714 00 00</a:t>
            </a:r>
          </a:p>
        </p:txBody>
      </p:sp>
      <p:sp>
        <p:nvSpPr>
          <p:cNvPr id="79" name="Direct 1"/>
          <p:cNvSpPr>
            <a:spLocks noGrp="1"/>
          </p:cNvSpPr>
          <p:nvPr>
            <p:ph type="body" sz="quarter" idx="53" hasCustomPrompt="1"/>
          </p:nvPr>
        </p:nvSpPr>
        <p:spPr>
          <a:xfrm>
            <a:off x="9984592" y="2070000"/>
            <a:ext cx="1540658" cy="144000"/>
          </a:xfrm>
        </p:spPr>
        <p:txBody>
          <a:bodyPr/>
          <a:lstStyle>
            <a:lvl1pPr marL="0" indent="0">
              <a:buNone/>
              <a:defRPr sz="700">
                <a:solidFill>
                  <a:schemeClr val="accent1"/>
                </a:solidFill>
                <a:latin typeface="Arial" panose="020B0604020202020204" pitchFamily="34" charset="0"/>
                <a:cs typeface="Arial" panose="020B0604020202020204" pitchFamily="34" charset="0"/>
              </a:defRPr>
            </a:lvl1pPr>
          </a:lstStyle>
          <a:p>
            <a:pPr lvl="0"/>
            <a:r>
              <a:rPr lang="en-GB" dirty="0"/>
              <a:t>+46(0)10 614 00 00</a:t>
            </a:r>
          </a:p>
        </p:txBody>
      </p:sp>
      <p:sp>
        <p:nvSpPr>
          <p:cNvPr id="80" name="Practice 1"/>
          <p:cNvSpPr>
            <a:spLocks noGrp="1"/>
          </p:cNvSpPr>
          <p:nvPr>
            <p:ph type="body" sz="quarter" idx="54" hasCustomPrompt="1"/>
          </p:nvPr>
        </p:nvSpPr>
        <p:spPr>
          <a:xfrm>
            <a:off x="9514208" y="1664824"/>
            <a:ext cx="1998000" cy="288000"/>
          </a:xfrm>
        </p:spPr>
        <p:txBody>
          <a:bodyPr/>
          <a:lstStyle>
            <a:lvl1pPr marL="0" indent="0">
              <a:lnSpc>
                <a:spcPct val="90000"/>
              </a:lnSpc>
              <a:spcBef>
                <a:spcPts val="0"/>
              </a:spcBef>
              <a:spcAft>
                <a:spcPts val="0"/>
              </a:spcAft>
              <a:buNone/>
              <a:defRPr sz="700" b="1" baseline="0">
                <a:solidFill>
                  <a:schemeClr val="tx2"/>
                </a:solidFill>
              </a:defRPr>
            </a:lvl1pPr>
          </a:lstStyle>
          <a:p>
            <a:pPr lvl="0"/>
            <a:r>
              <a:rPr lang="en-GB" dirty="0"/>
              <a:t>Practice Area (optional)</a:t>
            </a:r>
          </a:p>
        </p:txBody>
      </p:sp>
      <p:sp>
        <p:nvSpPr>
          <p:cNvPr id="81" name="Title 1"/>
          <p:cNvSpPr>
            <a:spLocks noGrp="1"/>
          </p:cNvSpPr>
          <p:nvPr>
            <p:ph type="body" sz="quarter" idx="55" hasCustomPrompt="1"/>
          </p:nvPr>
        </p:nvSpPr>
        <p:spPr>
          <a:xfrm>
            <a:off x="9514208" y="1376792"/>
            <a:ext cx="1998000" cy="252000"/>
          </a:xfrm>
        </p:spPr>
        <p:txBody>
          <a:bodyPr/>
          <a:lstStyle>
            <a:lvl1pPr marL="0" indent="0">
              <a:lnSpc>
                <a:spcPct val="90000"/>
              </a:lnSpc>
              <a:spcBef>
                <a:spcPts val="0"/>
              </a:spcBef>
              <a:spcAft>
                <a:spcPts val="0"/>
              </a:spcAft>
              <a:buNone/>
              <a:defRPr sz="800" b="1">
                <a:solidFill>
                  <a:schemeClr val="tx2"/>
                </a:solidFill>
              </a:defRPr>
            </a:lvl1pPr>
          </a:lstStyle>
          <a:p>
            <a:pPr lvl="0"/>
            <a:r>
              <a:rPr lang="en-GB" dirty="0"/>
              <a:t>Title</a:t>
            </a:r>
          </a:p>
        </p:txBody>
      </p:sp>
      <p:sp>
        <p:nvSpPr>
          <p:cNvPr id="82" name="Name 1"/>
          <p:cNvSpPr>
            <a:spLocks noGrp="1"/>
          </p:cNvSpPr>
          <p:nvPr>
            <p:ph type="body" sz="quarter" idx="56" hasCustomPrompt="1"/>
          </p:nvPr>
        </p:nvSpPr>
        <p:spPr>
          <a:xfrm>
            <a:off x="9514208" y="1152000"/>
            <a:ext cx="1998000" cy="162000"/>
          </a:xfrm>
        </p:spPr>
        <p:txBody>
          <a:bodyPr/>
          <a:lstStyle>
            <a:lvl1pPr marL="0" indent="0">
              <a:lnSpc>
                <a:spcPct val="80000"/>
              </a:lnSpc>
              <a:spcBef>
                <a:spcPts val="0"/>
              </a:spcBef>
              <a:spcAft>
                <a:spcPts val="0"/>
              </a:spcAft>
              <a:buNone/>
              <a:defRPr sz="1200">
                <a:solidFill>
                  <a:schemeClr val="accent1"/>
                </a:solidFill>
              </a:defRPr>
            </a:lvl1pPr>
          </a:lstStyle>
          <a:p>
            <a:pPr lvl="0"/>
            <a:r>
              <a:rPr lang="en-GB" dirty="0"/>
              <a:t>Name</a:t>
            </a:r>
          </a:p>
        </p:txBody>
      </p:sp>
      <p:sp>
        <p:nvSpPr>
          <p:cNvPr id="83" name="TextBox 82"/>
          <p:cNvSpPr txBox="1"/>
          <p:nvPr userDrawn="1"/>
        </p:nvSpPr>
        <p:spPr>
          <a:xfrm>
            <a:off x="9514800" y="2070000"/>
            <a:ext cx="288000" cy="102336"/>
          </a:xfrm>
          <a:prstGeom prst="rect">
            <a:avLst/>
          </a:prstGeom>
          <a:noFill/>
        </p:spPr>
        <p:txBody>
          <a:bodyPr wrap="square" lIns="0" tIns="0" rIns="0" bIns="0" rtlCol="0">
            <a:spAutoFit/>
          </a:bodyPr>
          <a:lstStyle/>
          <a:p>
            <a:pPr>
              <a:lnSpc>
                <a:spcPct val="95000"/>
              </a:lnSpc>
              <a:spcBef>
                <a:spcPts val="1200"/>
              </a:spcBef>
            </a:pPr>
            <a:r>
              <a:rPr lang="en-GB" sz="700" dirty="0">
                <a:solidFill>
                  <a:schemeClr val="bg1">
                    <a:lumMod val="50000"/>
                  </a:schemeClr>
                </a:solidFill>
                <a:latin typeface="Arial" panose="020B0604020202020204" pitchFamily="34" charset="0"/>
                <a:cs typeface="Arial" panose="020B0604020202020204" pitchFamily="34" charset="0"/>
              </a:rPr>
              <a:t>Direct:</a:t>
            </a:r>
          </a:p>
        </p:txBody>
      </p:sp>
      <p:sp>
        <p:nvSpPr>
          <p:cNvPr id="84" name="TextBox 83"/>
          <p:cNvSpPr txBox="1"/>
          <p:nvPr userDrawn="1"/>
        </p:nvSpPr>
        <p:spPr>
          <a:xfrm>
            <a:off x="9514800" y="2232000"/>
            <a:ext cx="288000" cy="102336"/>
          </a:xfrm>
          <a:prstGeom prst="rect">
            <a:avLst/>
          </a:prstGeom>
          <a:noFill/>
        </p:spPr>
        <p:txBody>
          <a:bodyPr wrap="square" lIns="0" tIns="0" rIns="0" bIns="0" rtlCol="0">
            <a:spAutoFit/>
          </a:bodyPr>
          <a:lstStyle/>
          <a:p>
            <a:pPr>
              <a:lnSpc>
                <a:spcPct val="95000"/>
              </a:lnSpc>
              <a:spcBef>
                <a:spcPts val="1200"/>
              </a:spcBef>
            </a:pPr>
            <a:r>
              <a:rPr lang="en-GB" sz="700" dirty="0">
                <a:solidFill>
                  <a:schemeClr val="bg1">
                    <a:lumMod val="50000"/>
                  </a:schemeClr>
                </a:solidFill>
                <a:latin typeface="Arial" panose="020B0604020202020204" pitchFamily="34" charset="0"/>
                <a:cs typeface="Arial" panose="020B0604020202020204" pitchFamily="34" charset="0"/>
              </a:rPr>
              <a:t>Mobile:</a:t>
            </a:r>
          </a:p>
        </p:txBody>
      </p:sp>
      <p:sp>
        <p:nvSpPr>
          <p:cNvPr id="85" name="TextBox 84"/>
          <p:cNvSpPr txBox="1"/>
          <p:nvPr userDrawn="1"/>
        </p:nvSpPr>
        <p:spPr>
          <a:xfrm>
            <a:off x="9514800" y="2394000"/>
            <a:ext cx="288000" cy="102336"/>
          </a:xfrm>
          <a:prstGeom prst="rect">
            <a:avLst/>
          </a:prstGeom>
          <a:noFill/>
        </p:spPr>
        <p:txBody>
          <a:bodyPr wrap="square" lIns="0" tIns="0" rIns="0" bIns="0" rtlCol="0">
            <a:spAutoFit/>
          </a:bodyPr>
          <a:lstStyle/>
          <a:p>
            <a:pPr>
              <a:lnSpc>
                <a:spcPct val="95000"/>
              </a:lnSpc>
              <a:spcBef>
                <a:spcPts val="1200"/>
              </a:spcBef>
            </a:pPr>
            <a:r>
              <a:rPr lang="en-GB" sz="700" dirty="0">
                <a:solidFill>
                  <a:schemeClr val="bg1">
                    <a:lumMod val="50000"/>
                  </a:schemeClr>
                </a:solidFill>
                <a:latin typeface="Arial" panose="020B0604020202020204" pitchFamily="34" charset="0"/>
                <a:cs typeface="Arial" panose="020B0604020202020204" pitchFamily="34" charset="0"/>
              </a:rPr>
              <a:t>E-mail:</a:t>
            </a:r>
          </a:p>
        </p:txBody>
      </p:sp>
      <p:cxnSp>
        <p:nvCxnSpPr>
          <p:cNvPr id="86" name="Straight Connector 85">
            <a:extLst>
              <a:ext uri="{FF2B5EF4-FFF2-40B4-BE49-F238E27FC236}">
                <a16:creationId xmlns:a16="http://schemas.microsoft.com/office/drawing/2014/main" xmlns="" id="{17C1886D-A14F-46F3-A066-D8754F48DDEB}"/>
              </a:ext>
            </a:extLst>
          </p:cNvPr>
          <p:cNvCxnSpPr>
            <a:cxnSpLocks/>
          </p:cNvCxnSpPr>
          <p:nvPr userDrawn="1"/>
        </p:nvCxnSpPr>
        <p:spPr>
          <a:xfrm>
            <a:off x="8167467" y="973725"/>
            <a:ext cx="3357784"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743733CD-2C21-46EB-9857-D4773FB1D400}"/>
              </a:ext>
            </a:extLst>
          </p:cNvPr>
          <p:cNvCxnSpPr>
            <a:cxnSpLocks/>
          </p:cNvCxnSpPr>
          <p:nvPr userDrawn="1"/>
        </p:nvCxnSpPr>
        <p:spPr>
          <a:xfrm>
            <a:off x="8167467" y="2664000"/>
            <a:ext cx="3357784"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88" name="Text Placeholder 10"/>
          <p:cNvSpPr>
            <a:spLocks noGrp="1"/>
          </p:cNvSpPr>
          <p:nvPr>
            <p:ph type="body" sz="quarter" idx="57"/>
          </p:nvPr>
        </p:nvSpPr>
        <p:spPr>
          <a:xfrm>
            <a:off x="8167919" y="2780928"/>
            <a:ext cx="3360000" cy="3024000"/>
          </a:xfrm>
        </p:spPr>
        <p:txBody>
          <a:bodyPr/>
          <a:lstStyle>
            <a:lvl1pPr marL="72000" indent="-72000">
              <a:lnSpc>
                <a:spcPct val="90000"/>
              </a:lnSpc>
              <a:spcBef>
                <a:spcPts val="0"/>
              </a:spcBef>
              <a:spcAft>
                <a:spcPts val="200"/>
              </a:spcAft>
              <a:defRPr sz="700"/>
            </a:lvl1pPr>
            <a:lvl2pPr marL="142875" indent="-72000">
              <a:lnSpc>
                <a:spcPct val="90000"/>
              </a:lnSpc>
              <a:spcBef>
                <a:spcPts val="0"/>
              </a:spcBef>
              <a:spcAft>
                <a:spcPts val="200"/>
              </a:spcAft>
              <a:defRPr sz="700"/>
            </a:lvl2pPr>
            <a:lvl3pPr marL="216000" indent="-72000">
              <a:lnSpc>
                <a:spcPct val="90000"/>
              </a:lnSpc>
              <a:spcBef>
                <a:spcPts val="0"/>
              </a:spcBef>
              <a:spcAft>
                <a:spcPts val="200"/>
              </a:spcAft>
              <a:defRPr sz="700"/>
            </a:lvl3pPr>
            <a:lvl4pPr marL="288000" indent="-72000">
              <a:lnSpc>
                <a:spcPct val="90000"/>
              </a:lnSpc>
              <a:spcBef>
                <a:spcPts val="0"/>
              </a:spcBef>
              <a:spcAft>
                <a:spcPts val="200"/>
              </a:spcAft>
              <a:defRPr sz="700"/>
            </a:lvl4pPr>
            <a:lvl5pPr marL="358775" indent="-72000">
              <a:lnSpc>
                <a:spcPct val="90000"/>
              </a:lnSpc>
              <a:spcBef>
                <a:spcPts val="0"/>
              </a:spcBef>
              <a:spcAft>
                <a:spcPts val="200"/>
              </a:spcAft>
              <a:defRPr sz="700"/>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70437129"/>
      </p:ext>
    </p:extLst>
  </p:cSld>
  <p:clrMapOvr>
    <a:masterClrMapping/>
  </p:clrMapOvr>
  <p:hf hdr="0" ftr="0"/>
  <p:extLst mod="1">
    <p:ext uri="{DCECCB84-F9BA-43D5-87BE-67443E8EF086}">
      <p15:sldGuideLst xmlns:p15="http://schemas.microsoft.com/office/powerpoint/2012/main" xmlns=""/>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6"/>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6"/>
            <a:ext cx="12195050" cy="6858000"/>
          </a:xfrm>
          <a:prstGeom prst="rect">
            <a:avLst/>
          </a:prstGeom>
        </p:spPr>
      </p:pic>
      <p:sp>
        <p:nvSpPr>
          <p:cNvPr id="16" name="Cities"/>
          <p:cNvSpPr txBox="1"/>
          <p:nvPr userDrawn="1"/>
        </p:nvSpPr>
        <p:spPr>
          <a:xfrm>
            <a:off x="3023392" y="6030001"/>
            <a:ext cx="6145216" cy="123111"/>
          </a:xfrm>
          <a:prstGeom prst="rect">
            <a:avLst/>
          </a:prstGeom>
          <a:noFill/>
        </p:spPr>
        <p:txBody>
          <a:bodyPr wrap="square" lIns="0" tIns="0" rIns="0" bIns="0" rtlCol="0">
            <a:spAutoFit/>
          </a:bodyPr>
          <a:lstStyle/>
          <a:p>
            <a:pPr algn="ctr">
              <a:lnSpc>
                <a:spcPct val="80000"/>
              </a:lnSpc>
              <a:spcBef>
                <a:spcPts val="1200"/>
              </a:spcBef>
            </a:pPr>
            <a:r>
              <a:rPr lang="en-GB" sz="1000" b="0" i="0" cap="all" spc="50">
                <a:solidFill>
                  <a:schemeClr val="accent1"/>
                </a:solidFill>
                <a:latin typeface="+mn-lt"/>
                <a:cs typeface="Arial" panose="020B0604020202020204" pitchFamily="34" charset="0"/>
              </a:rPr>
              <a:t>Stockholm  Gothenburg  Malmö  Helsingborg  Brussels</a:t>
            </a:r>
            <a:endParaRPr lang="en-GB" sz="1000" b="0" i="0" cap="all" spc="50" dirty="0">
              <a:solidFill>
                <a:schemeClr val="accent1"/>
              </a:solidFill>
              <a:latin typeface="+mn-lt"/>
              <a:cs typeface="Arial" panose="020B0604020202020204" pitchFamily="34" charset="0"/>
            </a:endParaRPr>
          </a:p>
        </p:txBody>
      </p:sp>
    </p:spTree>
    <p:extLst>
      <p:ext uri="{BB962C8B-B14F-4D97-AF65-F5344CB8AC3E}">
        <p14:creationId xmlns:p14="http://schemas.microsoft.com/office/powerpoint/2010/main" val="3009762663"/>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irst page with text">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75520" y="1268760"/>
            <a:ext cx="8640960" cy="1800200"/>
          </a:xfrm>
        </p:spPr>
        <p:txBody>
          <a:bodyPr tIns="0" bIns="0" anchor="b" anchorCtr="0">
            <a:noAutofit/>
          </a:bodyPr>
          <a:lstStyle>
            <a:lvl1pPr algn="ctr">
              <a:defRPr sz="4400" b="1" cap="none" baseline="0">
                <a:solidFill>
                  <a:schemeClr val="accent1"/>
                </a:solidFill>
              </a:defRPr>
            </a:lvl1pPr>
          </a:lstStyle>
          <a:p>
            <a:r>
              <a:rPr lang="en-GB" noProof="0" dirty="0"/>
              <a:t>Presentation Name</a:t>
            </a:r>
          </a:p>
        </p:txBody>
      </p:sp>
      <p:sp>
        <p:nvSpPr>
          <p:cNvPr id="3" name="Subtitle 2"/>
          <p:cNvSpPr>
            <a:spLocks noGrp="1"/>
          </p:cNvSpPr>
          <p:nvPr>
            <p:ph type="subTitle" idx="1" hasCustomPrompt="1"/>
          </p:nvPr>
        </p:nvSpPr>
        <p:spPr>
          <a:xfrm>
            <a:off x="1775884" y="3384008"/>
            <a:ext cx="8640000" cy="360000"/>
          </a:xfrm>
        </p:spPr>
        <p:txBody>
          <a:bodyPr tIns="0">
            <a:noAutofit/>
          </a:bodyPr>
          <a:lstStyle>
            <a:lvl1pPr marL="0" indent="0" algn="ctr">
              <a:spcBef>
                <a:spcPts val="0"/>
              </a:spcBef>
              <a:spcAft>
                <a:spcPts val="0"/>
              </a:spcAft>
              <a:buNone/>
              <a:defRPr sz="240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Subtitle</a:t>
            </a:r>
          </a:p>
        </p:txBody>
      </p:sp>
      <p:cxnSp>
        <p:nvCxnSpPr>
          <p:cNvPr id="14" name="Straight Connector 13"/>
          <p:cNvCxnSpPr/>
          <p:nvPr userDrawn="1"/>
        </p:nvCxnSpPr>
        <p:spPr>
          <a:xfrm>
            <a:off x="1583499" y="3212976"/>
            <a:ext cx="902500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6"/>
          <p:cNvSpPr>
            <a:spLocks noGrp="1"/>
          </p:cNvSpPr>
          <p:nvPr>
            <p:ph type="body" sz="quarter" idx="12" hasCustomPrompt="1"/>
          </p:nvPr>
        </p:nvSpPr>
        <p:spPr>
          <a:xfrm>
            <a:off x="3574800" y="6010116"/>
            <a:ext cx="5040000" cy="432000"/>
          </a:xfrm>
        </p:spPr>
        <p:txBody>
          <a:bodyPr wrap="square" lIns="0" tIns="0" rIns="0" bIns="0" anchor="b" anchorCtr="0">
            <a:noAutofit/>
          </a:bodyPr>
          <a:lstStyle>
            <a:lvl1pPr marL="0" indent="0" algn="ctr">
              <a:spcBef>
                <a:spcPts val="0"/>
              </a:spcBef>
              <a:spcAft>
                <a:spcPts val="0"/>
              </a:spcAft>
              <a:buFontTx/>
              <a:buNone/>
              <a:defRPr sz="800" i="0">
                <a:solidFill>
                  <a:schemeClr val="accent1"/>
                </a:solidFill>
              </a:defRPr>
            </a:lvl1pPr>
            <a:lvl2pPr marL="360612" indent="0">
              <a:buFontTx/>
              <a:buNone/>
              <a:defRPr/>
            </a:lvl2pPr>
            <a:lvl3pPr marL="540612" indent="0">
              <a:buFontTx/>
              <a:buNone/>
              <a:defRPr/>
            </a:lvl3pPr>
            <a:lvl4pPr marL="720612" indent="0">
              <a:buFontTx/>
              <a:buNone/>
              <a:defRPr/>
            </a:lvl4pPr>
            <a:lvl5pPr marL="900612" indent="0">
              <a:buFontTx/>
              <a:buNone/>
              <a:defRPr/>
            </a:lvl5pPr>
          </a:lstStyle>
          <a:p>
            <a:pPr lvl="0"/>
            <a:r>
              <a:rPr lang="en-GB" dirty="0"/>
              <a:t>Disclaimer text in here</a:t>
            </a:r>
          </a:p>
        </p:txBody>
      </p:sp>
      <p:sp>
        <p:nvSpPr>
          <p:cNvPr id="9" name="Text Placeholder 6"/>
          <p:cNvSpPr>
            <a:spLocks noGrp="1"/>
          </p:cNvSpPr>
          <p:nvPr>
            <p:ph type="body" sz="quarter" idx="13" hasCustomPrompt="1"/>
          </p:nvPr>
        </p:nvSpPr>
        <p:spPr>
          <a:xfrm>
            <a:off x="1775885" y="3789040"/>
            <a:ext cx="8640233" cy="360000"/>
          </a:xfrm>
        </p:spPr>
        <p:txBody>
          <a:bodyPr>
            <a:noAutofit/>
          </a:bodyPr>
          <a:lstStyle>
            <a:lvl1pPr marL="0" indent="0" algn="ctr">
              <a:spcBef>
                <a:spcPts val="0"/>
              </a:spcBef>
              <a:spcAft>
                <a:spcPts val="0"/>
              </a:spcAft>
              <a:buNone/>
              <a:defRPr sz="2400" baseline="0">
                <a:solidFill>
                  <a:schemeClr val="accent1"/>
                </a:solidFill>
              </a:defRPr>
            </a:lvl1pPr>
            <a:lvl2pPr marL="431025" indent="0" algn="ctr">
              <a:buNone/>
              <a:defRPr/>
            </a:lvl2pPr>
            <a:lvl3pPr marL="900612" indent="0" algn="ctr">
              <a:buNone/>
              <a:defRPr/>
            </a:lvl3pPr>
            <a:lvl4pPr marL="1259025" indent="0" algn="ctr">
              <a:buNone/>
              <a:defRPr/>
            </a:lvl4pPr>
            <a:lvl5pPr marL="1619025" indent="0" algn="ctr">
              <a:buNone/>
              <a:defRPr/>
            </a:lvl5pPr>
          </a:lstStyle>
          <a:p>
            <a:pPr lvl="0"/>
            <a:r>
              <a:rPr lang="en-GB" dirty="0"/>
              <a:t>Ex First draft, Month Year</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8828" y="504000"/>
            <a:ext cx="889927" cy="189220"/>
          </a:xfrm>
          <a:prstGeom prst="rect">
            <a:avLst/>
          </a:prstGeom>
        </p:spPr>
      </p:pic>
    </p:spTree>
    <p:extLst>
      <p:ext uri="{BB962C8B-B14F-4D97-AF65-F5344CB8AC3E}">
        <p14:creationId xmlns:p14="http://schemas.microsoft.com/office/powerpoint/2010/main" val="1904318221"/>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rst page with image">
    <p:bg>
      <p:bgPr>
        <a:solidFill>
          <a:schemeClr val="accent6"/>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a:solidFill>
            <a:schemeClr val="accent4"/>
          </a:solidFill>
        </p:spPr>
        <p:txBody>
          <a:bodyPr/>
          <a:lstStyle>
            <a:lvl1pPr marL="0" marR="0" indent="0" algn="ctr" defTabSz="914400" rtl="0" eaLnBrk="1" fontAlgn="auto" latinLnBrk="0" hangingPunct="1">
              <a:lnSpc>
                <a:spcPct val="100000"/>
              </a:lnSpc>
              <a:spcBef>
                <a:spcPts val="1200"/>
              </a:spcBef>
              <a:spcAft>
                <a:spcPts val="600"/>
              </a:spcAft>
              <a:buClr>
                <a:schemeClr val="accent1"/>
              </a:buClr>
              <a:buSzTx/>
              <a:buFont typeface="Arial" pitchFamily="34" charset="0"/>
              <a:buNone/>
              <a:tabLst/>
              <a:defRPr>
                <a:solidFill>
                  <a:schemeClr val="tx2"/>
                </a:solidFill>
              </a:defRPr>
            </a:lvl1pPr>
          </a:lstStyle>
          <a:p>
            <a:r>
              <a:rPr lang="en-GB" dirty="0"/>
              <a:t>Select image placeholder to add picture</a:t>
            </a:r>
          </a:p>
        </p:txBody>
      </p:sp>
      <p:sp>
        <p:nvSpPr>
          <p:cNvPr id="2" name="Title 1"/>
          <p:cNvSpPr>
            <a:spLocks noGrp="1"/>
          </p:cNvSpPr>
          <p:nvPr>
            <p:ph type="ctrTitle" hasCustomPrompt="1"/>
          </p:nvPr>
        </p:nvSpPr>
        <p:spPr>
          <a:xfrm>
            <a:off x="1775520" y="1268760"/>
            <a:ext cx="8640960" cy="1800200"/>
          </a:xfrm>
        </p:spPr>
        <p:txBody>
          <a:bodyPr tIns="0" bIns="0" anchor="b" anchorCtr="0">
            <a:noAutofit/>
          </a:bodyPr>
          <a:lstStyle>
            <a:lvl1pPr algn="ctr">
              <a:defRPr sz="4400" b="1" cap="none" baseline="0">
                <a:solidFill>
                  <a:schemeClr val="accent1"/>
                </a:solidFill>
              </a:defRPr>
            </a:lvl1pPr>
          </a:lstStyle>
          <a:p>
            <a:r>
              <a:rPr lang="en-GB" noProof="0" dirty="0"/>
              <a:t>Presentation Name</a:t>
            </a:r>
          </a:p>
        </p:txBody>
      </p:sp>
      <p:sp>
        <p:nvSpPr>
          <p:cNvPr id="3" name="Subtitle 2"/>
          <p:cNvSpPr>
            <a:spLocks noGrp="1"/>
          </p:cNvSpPr>
          <p:nvPr>
            <p:ph type="subTitle" idx="1" hasCustomPrompt="1"/>
          </p:nvPr>
        </p:nvSpPr>
        <p:spPr>
          <a:xfrm>
            <a:off x="1775884" y="3384008"/>
            <a:ext cx="8640000" cy="360000"/>
          </a:xfrm>
        </p:spPr>
        <p:txBody>
          <a:bodyPr tIns="0">
            <a:noAutofit/>
          </a:bodyPr>
          <a:lstStyle>
            <a:lvl1pPr marL="0" indent="0" algn="ctr">
              <a:spcBef>
                <a:spcPts val="0"/>
              </a:spcBef>
              <a:spcAft>
                <a:spcPts val="0"/>
              </a:spcAft>
              <a:buNone/>
              <a:defRPr sz="240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Subtitle</a:t>
            </a:r>
          </a:p>
        </p:txBody>
      </p:sp>
      <p:cxnSp>
        <p:nvCxnSpPr>
          <p:cNvPr id="14" name="Line"/>
          <p:cNvCxnSpPr/>
          <p:nvPr userDrawn="1"/>
        </p:nvCxnSpPr>
        <p:spPr>
          <a:xfrm>
            <a:off x="1583499" y="3212976"/>
            <a:ext cx="902500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6"/>
          <p:cNvSpPr>
            <a:spLocks noGrp="1"/>
          </p:cNvSpPr>
          <p:nvPr>
            <p:ph type="body" sz="quarter" idx="12" hasCustomPrompt="1"/>
          </p:nvPr>
        </p:nvSpPr>
        <p:spPr>
          <a:xfrm>
            <a:off x="3574800" y="6010116"/>
            <a:ext cx="5040000" cy="432000"/>
          </a:xfrm>
        </p:spPr>
        <p:txBody>
          <a:bodyPr wrap="square" lIns="0" tIns="0" rIns="0" bIns="0" anchor="b" anchorCtr="0">
            <a:noAutofit/>
          </a:bodyPr>
          <a:lstStyle>
            <a:lvl1pPr marL="0" indent="0" algn="ctr">
              <a:spcBef>
                <a:spcPts val="0"/>
              </a:spcBef>
              <a:spcAft>
                <a:spcPts val="0"/>
              </a:spcAft>
              <a:buFontTx/>
              <a:buNone/>
              <a:defRPr sz="800" i="0">
                <a:solidFill>
                  <a:schemeClr val="accent1"/>
                </a:solidFill>
              </a:defRPr>
            </a:lvl1pPr>
            <a:lvl2pPr marL="360612" indent="0">
              <a:buFontTx/>
              <a:buNone/>
              <a:defRPr/>
            </a:lvl2pPr>
            <a:lvl3pPr marL="540612" indent="0">
              <a:buFontTx/>
              <a:buNone/>
              <a:defRPr/>
            </a:lvl3pPr>
            <a:lvl4pPr marL="720612" indent="0">
              <a:buFontTx/>
              <a:buNone/>
              <a:defRPr/>
            </a:lvl4pPr>
            <a:lvl5pPr marL="900612" indent="0">
              <a:buFontTx/>
              <a:buNone/>
              <a:defRPr/>
            </a:lvl5pPr>
          </a:lstStyle>
          <a:p>
            <a:pPr lvl="0"/>
            <a:r>
              <a:rPr lang="en-GB" dirty="0"/>
              <a:t>Disclaimer text in here</a:t>
            </a:r>
          </a:p>
        </p:txBody>
      </p:sp>
      <p:sp>
        <p:nvSpPr>
          <p:cNvPr id="9" name="Text Placeholder 6"/>
          <p:cNvSpPr>
            <a:spLocks noGrp="1"/>
          </p:cNvSpPr>
          <p:nvPr>
            <p:ph type="body" sz="quarter" idx="13" hasCustomPrompt="1"/>
          </p:nvPr>
        </p:nvSpPr>
        <p:spPr>
          <a:xfrm>
            <a:off x="1775885" y="3789040"/>
            <a:ext cx="8640233" cy="360000"/>
          </a:xfrm>
        </p:spPr>
        <p:txBody>
          <a:bodyPr>
            <a:noAutofit/>
          </a:bodyPr>
          <a:lstStyle>
            <a:lvl1pPr marL="0" indent="0" algn="ctr">
              <a:spcBef>
                <a:spcPts val="0"/>
              </a:spcBef>
              <a:spcAft>
                <a:spcPts val="0"/>
              </a:spcAft>
              <a:buNone/>
              <a:defRPr sz="2400" baseline="0">
                <a:solidFill>
                  <a:schemeClr val="accent1"/>
                </a:solidFill>
              </a:defRPr>
            </a:lvl1pPr>
            <a:lvl2pPr marL="431025" indent="0" algn="ctr">
              <a:buNone/>
              <a:defRPr/>
            </a:lvl2pPr>
            <a:lvl3pPr marL="900612" indent="0" algn="ctr">
              <a:buNone/>
              <a:defRPr/>
            </a:lvl3pPr>
            <a:lvl4pPr marL="1259025" indent="0" algn="ctr">
              <a:buNone/>
              <a:defRPr/>
            </a:lvl4pPr>
            <a:lvl5pPr marL="1619025" indent="0" algn="ctr">
              <a:buNone/>
              <a:defRPr/>
            </a:lvl5pPr>
          </a:lstStyle>
          <a:p>
            <a:pPr lvl="0"/>
            <a:r>
              <a:rPr lang="en-GB" dirty="0"/>
              <a:t>Ex First draft, Month Year</a:t>
            </a:r>
          </a:p>
        </p:txBody>
      </p:sp>
      <p:pic>
        <p:nvPicPr>
          <p:cNvPr id="13" name="Vin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8828" y="504000"/>
            <a:ext cx="889927" cy="189220"/>
          </a:xfrm>
          <a:prstGeom prst="rect">
            <a:avLst/>
          </a:prstGeom>
        </p:spPr>
      </p:pic>
    </p:spTree>
    <p:extLst>
      <p:ext uri="{BB962C8B-B14F-4D97-AF65-F5344CB8AC3E}">
        <p14:creationId xmlns:p14="http://schemas.microsoft.com/office/powerpoint/2010/main" val="2876278778"/>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72000" y="148856"/>
            <a:ext cx="10848000" cy="687856"/>
          </a:xfrm>
        </p:spPr>
        <p:txBody>
          <a:bodyPr/>
          <a:lstStyle>
            <a:lvl1pPr>
              <a:defRPr baseline="0"/>
            </a:lvl1pPr>
          </a:lstStyle>
          <a:p>
            <a:r>
              <a:rPr lang="en-GB" dirty="0"/>
              <a:t>Click to add table of contents title</a:t>
            </a:r>
          </a:p>
        </p:txBody>
      </p:sp>
      <p:sp>
        <p:nvSpPr>
          <p:cNvPr id="5" name="Content Placeholder 4"/>
          <p:cNvSpPr>
            <a:spLocks noGrp="1"/>
          </p:cNvSpPr>
          <p:nvPr>
            <p:ph sz="quarter" idx="13" hasCustomPrompt="1"/>
          </p:nvPr>
        </p:nvSpPr>
        <p:spPr>
          <a:xfrm>
            <a:off x="672000" y="1228725"/>
            <a:ext cx="10848000" cy="4583113"/>
          </a:xfrm>
        </p:spPr>
        <p:txBody>
          <a:bodyPr>
            <a:noAutofit/>
          </a:bodyPr>
          <a:lstStyle>
            <a:lvl1pPr marL="357188" indent="-357188">
              <a:buFont typeface="+mj-lt"/>
              <a:buAutoNum type="romanUcPeriod"/>
              <a:defRPr sz="2400">
                <a:solidFill>
                  <a:schemeClr val="tx2"/>
                </a:solidFill>
              </a:defRPr>
            </a:lvl1pPr>
            <a:lvl2pPr marL="703512" indent="-342900">
              <a:buFont typeface="+mj-lt"/>
              <a:buAutoNum type="romanUcPeriod"/>
              <a:defRPr/>
            </a:lvl2pPr>
            <a:lvl3pPr marL="883512" indent="-342900">
              <a:buFont typeface="+mj-lt"/>
              <a:buAutoNum type="romanUcPeriod"/>
              <a:defRPr/>
            </a:lvl3pPr>
            <a:lvl4pPr marL="1063512" indent="-342900">
              <a:buFont typeface="+mj-lt"/>
              <a:buAutoNum type="romanUcPeriod"/>
              <a:defRPr/>
            </a:lvl4pPr>
            <a:lvl5pPr marL="1243512" indent="-342900">
              <a:buFont typeface="+mj-lt"/>
              <a:buAutoNum type="romanUcPeriod"/>
              <a:defRPr/>
            </a:lvl5pPr>
          </a:lstStyle>
          <a:p>
            <a:pPr lvl="0"/>
            <a:r>
              <a:rPr lang="en-GB" dirty="0"/>
              <a:t>Click to edit Chapter name</a:t>
            </a:r>
          </a:p>
        </p:txBody>
      </p:sp>
      <p:sp>
        <p:nvSpPr>
          <p:cNvPr id="2" name="Date Placeholder 1"/>
          <p:cNvSpPr>
            <a:spLocks noGrp="1"/>
          </p:cNvSpPr>
          <p:nvPr>
            <p:ph type="dt" sz="half" idx="14"/>
          </p:nvPr>
        </p:nvSpPr>
        <p:spPr/>
        <p:txBody>
          <a:bodyPr/>
          <a:lstStyle/>
          <a:p>
            <a:r>
              <a:rPr lang="en-GB" dirty="0"/>
              <a:t>6 November 2019</a:t>
            </a:r>
          </a:p>
        </p:txBody>
      </p:sp>
      <p:sp>
        <p:nvSpPr>
          <p:cNvPr id="3" name="Footer Placeholder 2"/>
          <p:cNvSpPr>
            <a:spLocks noGrp="1"/>
          </p:cNvSpPr>
          <p:nvPr>
            <p:ph type="ftr" sz="quarter" idx="15"/>
          </p:nvPr>
        </p:nvSpPr>
        <p:spPr/>
        <p:txBody>
          <a:bodyPr/>
          <a:lstStyle/>
          <a:p>
            <a:endParaRPr lang="en-GB" dirty="0"/>
          </a:p>
        </p:txBody>
      </p:sp>
      <p:sp>
        <p:nvSpPr>
          <p:cNvPr id="6" name="Slide Number Placeholder 5"/>
          <p:cNvSpPr>
            <a:spLocks noGrp="1"/>
          </p:cNvSpPr>
          <p:nvPr>
            <p:ph type="sldNum" sz="quarter" idx="16"/>
          </p:nvPr>
        </p:nvSpPr>
        <p:spPr/>
        <p:txBody>
          <a:bodyPr/>
          <a:lstStyle/>
          <a:p>
            <a:fld id="{68468C2E-472A-43C3-926E-5A5CF00B7762}" type="slidenum">
              <a:rPr lang="en-GB" smtClean="0"/>
              <a:pPr/>
              <a:t>‹#›</a:t>
            </a:fld>
            <a:endParaRPr lang="en-GB" dirty="0"/>
          </a:p>
        </p:txBody>
      </p:sp>
    </p:spTree>
    <p:extLst>
      <p:ext uri="{BB962C8B-B14F-4D97-AF65-F5344CB8AC3E}">
        <p14:creationId xmlns:p14="http://schemas.microsoft.com/office/powerpoint/2010/main" val="4011490925"/>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slide">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GB" dirty="0"/>
              <a:t>Click to add title</a:t>
            </a:r>
          </a:p>
        </p:txBody>
      </p:sp>
      <p:sp>
        <p:nvSpPr>
          <p:cNvPr id="10" name="Text Placeholder 4"/>
          <p:cNvSpPr>
            <a:spLocks noGrp="1"/>
          </p:cNvSpPr>
          <p:nvPr>
            <p:ph type="body" sz="quarter" idx="14" hasCustomPrompt="1"/>
          </p:nvPr>
        </p:nvSpPr>
        <p:spPr>
          <a:xfrm>
            <a:off x="672000" y="919552"/>
            <a:ext cx="10848000" cy="468000"/>
          </a:xfrm>
        </p:spPr>
        <p:txBody>
          <a:bodyPr rIns="0"/>
          <a:lstStyle>
            <a:lvl1pPr marL="0" indent="0">
              <a:buFontTx/>
              <a:buNone/>
              <a:defRPr sz="2400" b="1">
                <a:solidFill>
                  <a:schemeClr val="accent1"/>
                </a:solidFill>
                <a:latin typeface="+mj-lt"/>
              </a:defRPr>
            </a:lvl1pPr>
          </a:lstStyle>
          <a:p>
            <a:pPr lvl="0"/>
            <a:r>
              <a:rPr lang="en-GB" dirty="0"/>
              <a:t>Subtitle</a:t>
            </a:r>
          </a:p>
        </p:txBody>
      </p:sp>
      <p:sp>
        <p:nvSpPr>
          <p:cNvPr id="5" name="Content Placeholder 4"/>
          <p:cNvSpPr>
            <a:spLocks noGrp="1"/>
          </p:cNvSpPr>
          <p:nvPr>
            <p:ph sz="quarter" idx="13" hasCustomPrompt="1"/>
          </p:nvPr>
        </p:nvSpPr>
        <p:spPr>
          <a:xfrm>
            <a:off x="672000" y="1555200"/>
            <a:ext cx="10848000" cy="4248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baseline="0"/>
            </a:lvl6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Date Placeholder 1"/>
          <p:cNvSpPr>
            <a:spLocks noGrp="1"/>
          </p:cNvSpPr>
          <p:nvPr>
            <p:ph type="dt" sz="half" idx="15"/>
          </p:nvPr>
        </p:nvSpPr>
        <p:spPr/>
        <p:txBody>
          <a:bodyPr/>
          <a:lstStyle/>
          <a:p>
            <a:r>
              <a:rPr lang="en-GB" dirty="0"/>
              <a:t>6 November 2019</a:t>
            </a:r>
          </a:p>
        </p:txBody>
      </p:sp>
      <p:sp>
        <p:nvSpPr>
          <p:cNvPr id="3" name="Footer Placeholder 2"/>
          <p:cNvSpPr>
            <a:spLocks noGrp="1"/>
          </p:cNvSpPr>
          <p:nvPr>
            <p:ph type="ftr" sz="quarter" idx="16"/>
          </p:nvPr>
        </p:nvSpPr>
        <p:spPr/>
        <p:txBody>
          <a:bodyPr/>
          <a:lstStyle/>
          <a:p>
            <a:endParaRPr lang="en-GB" dirty="0"/>
          </a:p>
        </p:txBody>
      </p:sp>
      <p:sp>
        <p:nvSpPr>
          <p:cNvPr id="6" name="Slide Number Placeholder 5"/>
          <p:cNvSpPr>
            <a:spLocks noGrp="1"/>
          </p:cNvSpPr>
          <p:nvPr>
            <p:ph type="sldNum" sz="quarter" idx="17"/>
          </p:nvPr>
        </p:nvSpPr>
        <p:spPr/>
        <p:txBody>
          <a:bodyPr/>
          <a:lstStyle/>
          <a:p>
            <a:fld id="{68468C2E-472A-43C3-926E-5A5CF00B7762}" type="slidenum">
              <a:rPr lang="en-GB" smtClean="0"/>
              <a:pPr/>
              <a:t>‹#›</a:t>
            </a:fld>
            <a:endParaRPr lang="en-GB" dirty="0"/>
          </a:p>
        </p:txBody>
      </p:sp>
    </p:spTree>
    <p:extLst>
      <p:ext uri="{BB962C8B-B14F-4D97-AF65-F5344CB8AC3E}">
        <p14:creationId xmlns:p14="http://schemas.microsoft.com/office/powerpoint/2010/main" val="2069597534"/>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with two columns">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72000" y="148856"/>
            <a:ext cx="10848000" cy="687856"/>
          </a:xfrm>
        </p:spPr>
        <p:txBody>
          <a:bodyPr>
            <a:noAutofit/>
          </a:bodyPr>
          <a:lstStyle>
            <a:lvl1pPr>
              <a:defRPr/>
            </a:lvl1pPr>
          </a:lstStyle>
          <a:p>
            <a:r>
              <a:rPr lang="en-GB" dirty="0"/>
              <a:t>Click to add title</a:t>
            </a:r>
          </a:p>
        </p:txBody>
      </p:sp>
      <p:sp>
        <p:nvSpPr>
          <p:cNvPr id="5" name="Text Placeholder 4"/>
          <p:cNvSpPr>
            <a:spLocks noGrp="1"/>
          </p:cNvSpPr>
          <p:nvPr>
            <p:ph type="body" sz="quarter" idx="13" hasCustomPrompt="1"/>
          </p:nvPr>
        </p:nvSpPr>
        <p:spPr>
          <a:xfrm>
            <a:off x="672000" y="918000"/>
            <a:ext cx="10848000" cy="468000"/>
          </a:xfrm>
        </p:spPr>
        <p:txBody>
          <a:bodyPr rIns="0">
            <a:noAutofit/>
          </a:bodyPr>
          <a:lstStyle>
            <a:lvl1pPr marL="0" indent="0">
              <a:buFontTx/>
              <a:buNone/>
              <a:defRPr sz="2400" b="1">
                <a:solidFill>
                  <a:schemeClr val="accent1"/>
                </a:solidFill>
                <a:latin typeface="+mj-lt"/>
              </a:defRPr>
            </a:lvl1pPr>
          </a:lstStyle>
          <a:p>
            <a:pPr lvl="0"/>
            <a:r>
              <a:rPr lang="en-GB" dirty="0"/>
              <a:t>Subtitle</a:t>
            </a:r>
          </a:p>
        </p:txBody>
      </p:sp>
      <p:sp>
        <p:nvSpPr>
          <p:cNvPr id="3" name="Text Placeholder 2"/>
          <p:cNvSpPr>
            <a:spLocks noGrp="1"/>
          </p:cNvSpPr>
          <p:nvPr>
            <p:ph type="body" sz="quarter" idx="16" hasCustomPrompt="1"/>
          </p:nvPr>
        </p:nvSpPr>
        <p:spPr>
          <a:xfrm>
            <a:off x="672001" y="1484784"/>
            <a:ext cx="5278967" cy="396000"/>
          </a:xfrm>
          <a:prstGeom prst="rect">
            <a:avLst/>
          </a:prstGeom>
          <a:noFill/>
          <a:ln>
            <a:noFill/>
          </a:ln>
        </p:spPr>
        <p:txBody>
          <a:bodyPr lIns="0" rIns="0" anchor="ctr" anchorCtr="0">
            <a:noAutofit/>
          </a:bodyPr>
          <a:lstStyle>
            <a:lvl1pPr marL="0" indent="0" algn="l">
              <a:buFontTx/>
              <a:buNone/>
              <a:defRPr sz="2400" b="1" baseline="0">
                <a:solidFill>
                  <a:schemeClr val="tx2"/>
                </a:solidFill>
              </a:defRPr>
            </a:lvl1pPr>
          </a:lstStyle>
          <a:p>
            <a:pPr lvl="0"/>
            <a:r>
              <a:rPr lang="en-GB" dirty="0"/>
              <a:t>Click to add heading</a:t>
            </a:r>
          </a:p>
        </p:txBody>
      </p:sp>
      <p:sp>
        <p:nvSpPr>
          <p:cNvPr id="10" name="Content Placeholder 4"/>
          <p:cNvSpPr>
            <a:spLocks noGrp="1"/>
          </p:cNvSpPr>
          <p:nvPr>
            <p:ph sz="quarter" idx="14" hasCustomPrompt="1"/>
          </p:nvPr>
        </p:nvSpPr>
        <p:spPr>
          <a:xfrm>
            <a:off x="672000" y="1916832"/>
            <a:ext cx="5280000" cy="3895006"/>
          </a:xfrm>
        </p:spPr>
        <p:txBody>
          <a:bodyPr>
            <a:noAutofit/>
          </a:bodyPr>
          <a:lstStyle>
            <a:lvl1pPr>
              <a:defRPr sz="2400">
                <a:solidFill>
                  <a:schemeClr val="tx2"/>
                </a:solidFill>
              </a:defRPr>
            </a:lvl1pPr>
            <a:lvl2pPr>
              <a:defRPr sz="22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2"/>
          <p:cNvSpPr>
            <a:spLocks noGrp="1"/>
          </p:cNvSpPr>
          <p:nvPr>
            <p:ph type="body" sz="quarter" idx="17" hasCustomPrompt="1"/>
          </p:nvPr>
        </p:nvSpPr>
        <p:spPr>
          <a:xfrm>
            <a:off x="6241034" y="1484784"/>
            <a:ext cx="5278967" cy="396000"/>
          </a:xfrm>
          <a:prstGeom prst="rect">
            <a:avLst/>
          </a:prstGeom>
          <a:noFill/>
          <a:ln>
            <a:noFill/>
          </a:ln>
        </p:spPr>
        <p:txBody>
          <a:bodyPr lIns="0" rIns="0" anchor="ctr" anchorCtr="0">
            <a:noAutofit/>
          </a:bodyPr>
          <a:lstStyle>
            <a:lvl1pPr marL="0" indent="0" algn="l">
              <a:buFontTx/>
              <a:buNone/>
              <a:defRPr sz="2400" b="1">
                <a:solidFill>
                  <a:schemeClr val="tx2"/>
                </a:solidFill>
              </a:defRPr>
            </a:lvl1pPr>
          </a:lstStyle>
          <a:p>
            <a:pPr lvl="0"/>
            <a:r>
              <a:rPr lang="en-GB" dirty="0"/>
              <a:t>Click to add heading</a:t>
            </a:r>
          </a:p>
        </p:txBody>
      </p:sp>
      <p:sp>
        <p:nvSpPr>
          <p:cNvPr id="11" name="Content Placeholder 4"/>
          <p:cNvSpPr>
            <a:spLocks noGrp="1"/>
          </p:cNvSpPr>
          <p:nvPr>
            <p:ph sz="quarter" idx="15" hasCustomPrompt="1"/>
          </p:nvPr>
        </p:nvSpPr>
        <p:spPr>
          <a:xfrm>
            <a:off x="6240000" y="1916832"/>
            <a:ext cx="5280000" cy="3895006"/>
          </a:xfrm>
        </p:spPr>
        <p:txBody>
          <a:bodyPr>
            <a:noAutofit/>
          </a:bodyPr>
          <a:lstStyle>
            <a:lvl1pPr>
              <a:defRPr sz="2400">
                <a:solidFill>
                  <a:schemeClr val="tx2"/>
                </a:solidFill>
              </a:defRPr>
            </a:lvl1pPr>
            <a:lvl2pPr>
              <a:defRPr sz="22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Date Placeholder 13"/>
          <p:cNvSpPr>
            <a:spLocks noGrp="1"/>
          </p:cNvSpPr>
          <p:nvPr>
            <p:ph type="dt" sz="half" idx="18"/>
          </p:nvPr>
        </p:nvSpPr>
        <p:spPr/>
        <p:txBody>
          <a:bodyPr/>
          <a:lstStyle/>
          <a:p>
            <a:r>
              <a:rPr lang="en-GB" dirty="0"/>
              <a:t>6 November 2019</a:t>
            </a:r>
          </a:p>
        </p:txBody>
      </p:sp>
      <p:sp>
        <p:nvSpPr>
          <p:cNvPr id="15" name="Footer Placeholder 14"/>
          <p:cNvSpPr>
            <a:spLocks noGrp="1"/>
          </p:cNvSpPr>
          <p:nvPr>
            <p:ph type="ftr" sz="quarter" idx="19"/>
          </p:nvPr>
        </p:nvSpPr>
        <p:spPr/>
        <p:txBody>
          <a:bodyPr/>
          <a:lstStyle/>
          <a:p>
            <a:endParaRPr lang="en-GB" dirty="0"/>
          </a:p>
        </p:txBody>
      </p:sp>
      <p:sp>
        <p:nvSpPr>
          <p:cNvPr id="16" name="Slide Number Placeholder 15"/>
          <p:cNvSpPr>
            <a:spLocks noGrp="1"/>
          </p:cNvSpPr>
          <p:nvPr>
            <p:ph type="sldNum" sz="quarter" idx="20"/>
          </p:nvPr>
        </p:nvSpPr>
        <p:spPr/>
        <p:txBody>
          <a:bodyPr/>
          <a:lstStyle/>
          <a:p>
            <a:fld id="{68468C2E-472A-43C3-926E-5A5CF00B7762}" type="slidenum">
              <a:rPr lang="en-GB" smtClean="0"/>
              <a:pPr/>
              <a:t>‹#›</a:t>
            </a:fld>
            <a:endParaRPr lang="en-GB" dirty="0"/>
          </a:p>
        </p:txBody>
      </p:sp>
    </p:spTree>
    <p:extLst>
      <p:ext uri="{BB962C8B-B14F-4D97-AF65-F5344CB8AC3E}">
        <p14:creationId xmlns:p14="http://schemas.microsoft.com/office/powerpoint/2010/main" val="3245628274"/>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al with picture lef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noAutofit/>
          </a:bodyPr>
          <a:lstStyle>
            <a:lvl1pPr>
              <a:defRPr/>
            </a:lvl1pPr>
          </a:lstStyle>
          <a:p>
            <a:r>
              <a:rPr lang="en-GB" dirty="0"/>
              <a:t>Click to add title</a:t>
            </a:r>
          </a:p>
        </p:txBody>
      </p:sp>
      <p:sp>
        <p:nvSpPr>
          <p:cNvPr id="11" name="Text Placeholder 4"/>
          <p:cNvSpPr>
            <a:spLocks noGrp="1"/>
          </p:cNvSpPr>
          <p:nvPr>
            <p:ph type="body" sz="quarter" idx="18" hasCustomPrompt="1"/>
          </p:nvPr>
        </p:nvSpPr>
        <p:spPr>
          <a:xfrm>
            <a:off x="672000" y="918000"/>
            <a:ext cx="10848000" cy="468000"/>
          </a:xfrm>
        </p:spPr>
        <p:txBody>
          <a:bodyPr rIns="0">
            <a:noAutofit/>
          </a:bodyPr>
          <a:lstStyle>
            <a:lvl1pPr marL="0" indent="0">
              <a:buFontTx/>
              <a:buNone/>
              <a:defRPr sz="2400" b="1">
                <a:solidFill>
                  <a:schemeClr val="accent1"/>
                </a:solidFill>
                <a:latin typeface="+mj-lt"/>
              </a:defRPr>
            </a:lvl1pPr>
          </a:lstStyle>
          <a:p>
            <a:pPr lvl="0"/>
            <a:r>
              <a:rPr lang="en-GB" dirty="0"/>
              <a:t>Subtitle</a:t>
            </a:r>
          </a:p>
        </p:txBody>
      </p:sp>
      <p:sp>
        <p:nvSpPr>
          <p:cNvPr id="6" name="Text Placeholder 5"/>
          <p:cNvSpPr>
            <a:spLocks noGrp="1"/>
          </p:cNvSpPr>
          <p:nvPr>
            <p:ph type="body" sz="quarter" idx="17" hasCustomPrompt="1"/>
          </p:nvPr>
        </p:nvSpPr>
        <p:spPr>
          <a:xfrm>
            <a:off x="3407702" y="1555200"/>
            <a:ext cx="8111861" cy="4248000"/>
          </a:xfrm>
        </p:spPr>
        <p:txBody>
          <a:bodyPr>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Picture Placeholder 7"/>
          <p:cNvSpPr>
            <a:spLocks noGrp="1"/>
          </p:cNvSpPr>
          <p:nvPr>
            <p:ph type="pic" sz="quarter" idx="13" hasCustomPrompt="1"/>
          </p:nvPr>
        </p:nvSpPr>
        <p:spPr>
          <a:xfrm>
            <a:off x="672000" y="1555200"/>
            <a:ext cx="2543680" cy="4248000"/>
          </a:xfrm>
          <a:solidFill>
            <a:schemeClr val="accent4"/>
          </a:solidFill>
          <a:ln>
            <a:noFill/>
          </a:ln>
          <a:effectLst/>
        </p:spPr>
        <p:txBody>
          <a:bodyPr>
            <a:noAutofit/>
          </a:bodyPr>
          <a:lstStyle>
            <a:lvl1pPr marL="0" indent="0">
              <a:buFontTx/>
              <a:buNone/>
              <a:defRPr sz="1200">
                <a:solidFill>
                  <a:schemeClr val="tx2"/>
                </a:solidFill>
              </a:defRPr>
            </a:lvl1pPr>
          </a:lstStyle>
          <a:p>
            <a:r>
              <a:rPr lang="en-GB" dirty="0"/>
              <a:t>Select image placeholder to add picture</a:t>
            </a:r>
            <a:endParaRPr lang="en-GB" noProof="0" dirty="0"/>
          </a:p>
        </p:txBody>
      </p:sp>
      <p:sp>
        <p:nvSpPr>
          <p:cNvPr id="4" name="Date Placeholder 3"/>
          <p:cNvSpPr>
            <a:spLocks noGrp="1"/>
          </p:cNvSpPr>
          <p:nvPr>
            <p:ph type="dt" sz="half" idx="14"/>
          </p:nvPr>
        </p:nvSpPr>
        <p:spPr/>
        <p:txBody>
          <a:bodyPr/>
          <a:lstStyle/>
          <a:p>
            <a:r>
              <a:rPr lang="en-GB" noProof="0" dirty="0"/>
              <a:t>6 November 2019</a:t>
            </a:r>
          </a:p>
        </p:txBody>
      </p:sp>
      <p:sp>
        <p:nvSpPr>
          <p:cNvPr id="9" name="Footer Placeholder 8"/>
          <p:cNvSpPr>
            <a:spLocks noGrp="1"/>
          </p:cNvSpPr>
          <p:nvPr>
            <p:ph type="ftr" sz="quarter" idx="15"/>
          </p:nvPr>
        </p:nvSpPr>
        <p:spPr/>
        <p:txBody>
          <a:bodyPr/>
          <a:lstStyle/>
          <a:p>
            <a:endParaRPr lang="en-GB" noProof="0" dirty="0"/>
          </a:p>
        </p:txBody>
      </p:sp>
      <p:sp>
        <p:nvSpPr>
          <p:cNvPr id="10" name="Slide Number Placeholder 9"/>
          <p:cNvSpPr>
            <a:spLocks noGrp="1"/>
          </p:cNvSpPr>
          <p:nvPr>
            <p:ph type="sldNum" sz="quarter" idx="16"/>
          </p:nvPr>
        </p:nvSpPr>
        <p:spPr/>
        <p:txBody>
          <a:bodyPr/>
          <a:lstStyle/>
          <a:p>
            <a:fld id="{68468C2E-472A-43C3-926E-5A5CF00B7762}" type="slidenum">
              <a:rPr lang="en-GB" noProof="0" smtClean="0"/>
              <a:pPr/>
              <a:t>‹#›</a:t>
            </a:fld>
            <a:endParaRPr lang="en-GB" noProof="0" dirty="0"/>
          </a:p>
        </p:txBody>
      </p:sp>
    </p:spTree>
    <p:extLst>
      <p:ext uri="{BB962C8B-B14F-4D97-AF65-F5344CB8AC3E}">
        <p14:creationId xmlns:p14="http://schemas.microsoft.com/office/powerpoint/2010/main" val="1871692778"/>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al with picture left (wide)">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noAutofit/>
          </a:bodyPr>
          <a:lstStyle/>
          <a:p>
            <a:r>
              <a:rPr lang="en-GB" dirty="0"/>
              <a:t>Click to add title</a:t>
            </a:r>
          </a:p>
        </p:txBody>
      </p:sp>
      <p:sp>
        <p:nvSpPr>
          <p:cNvPr id="11" name="Text Placeholder 4"/>
          <p:cNvSpPr>
            <a:spLocks noGrp="1"/>
          </p:cNvSpPr>
          <p:nvPr>
            <p:ph type="body" sz="quarter" idx="18" hasCustomPrompt="1"/>
          </p:nvPr>
        </p:nvSpPr>
        <p:spPr>
          <a:xfrm>
            <a:off x="672000" y="918000"/>
            <a:ext cx="10848000" cy="468000"/>
          </a:xfrm>
        </p:spPr>
        <p:txBody>
          <a:bodyPr rIns="0">
            <a:noAutofit/>
          </a:bodyPr>
          <a:lstStyle>
            <a:lvl1pPr marL="0" indent="0">
              <a:buFontTx/>
              <a:buNone/>
              <a:defRPr sz="2400" b="1">
                <a:solidFill>
                  <a:schemeClr val="accent1"/>
                </a:solidFill>
                <a:latin typeface="+mj-lt"/>
              </a:defRPr>
            </a:lvl1pPr>
          </a:lstStyle>
          <a:p>
            <a:pPr lvl="0"/>
            <a:r>
              <a:rPr lang="en-GB" dirty="0"/>
              <a:t>Subtitle</a:t>
            </a:r>
          </a:p>
        </p:txBody>
      </p:sp>
      <p:sp>
        <p:nvSpPr>
          <p:cNvPr id="6" name="Text Placeholder 5"/>
          <p:cNvSpPr>
            <a:spLocks noGrp="1"/>
          </p:cNvSpPr>
          <p:nvPr>
            <p:ph type="body" sz="quarter" idx="17" hasCustomPrompt="1"/>
          </p:nvPr>
        </p:nvSpPr>
        <p:spPr>
          <a:xfrm>
            <a:off x="6240000" y="1555200"/>
            <a:ext cx="5279563" cy="4248000"/>
          </a:xfrm>
        </p:spPr>
        <p:txBody>
          <a:bodyPr>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Picture Placeholder 7"/>
          <p:cNvSpPr>
            <a:spLocks noGrp="1"/>
          </p:cNvSpPr>
          <p:nvPr>
            <p:ph type="pic" sz="quarter" idx="13" hasCustomPrompt="1"/>
          </p:nvPr>
        </p:nvSpPr>
        <p:spPr>
          <a:xfrm>
            <a:off x="672000" y="1555200"/>
            <a:ext cx="5280000" cy="4248000"/>
          </a:xfrm>
          <a:solidFill>
            <a:schemeClr val="accent4"/>
          </a:solidFill>
          <a:ln>
            <a:noFill/>
          </a:ln>
          <a:effectLst/>
        </p:spPr>
        <p:txBody>
          <a:bodyPr>
            <a:noAutofit/>
          </a:bodyPr>
          <a:lstStyle>
            <a:lvl1pPr marL="0" indent="0">
              <a:buFontTx/>
              <a:buNone/>
              <a:defRPr sz="1200"/>
            </a:lvl1pPr>
          </a:lstStyle>
          <a:p>
            <a:r>
              <a:rPr lang="en-GB" dirty="0"/>
              <a:t>Select image placeholder to add picture</a:t>
            </a:r>
            <a:endParaRPr lang="en-GB" noProof="0" dirty="0"/>
          </a:p>
        </p:txBody>
      </p:sp>
      <p:sp>
        <p:nvSpPr>
          <p:cNvPr id="4" name="Date Placeholder 3"/>
          <p:cNvSpPr>
            <a:spLocks noGrp="1"/>
          </p:cNvSpPr>
          <p:nvPr>
            <p:ph type="dt" sz="half" idx="14"/>
          </p:nvPr>
        </p:nvSpPr>
        <p:spPr/>
        <p:txBody>
          <a:bodyPr/>
          <a:lstStyle/>
          <a:p>
            <a:r>
              <a:rPr lang="en-GB" noProof="0" dirty="0"/>
              <a:t>6 November 2019</a:t>
            </a:r>
          </a:p>
        </p:txBody>
      </p:sp>
      <p:sp>
        <p:nvSpPr>
          <p:cNvPr id="9" name="Footer Placeholder 8"/>
          <p:cNvSpPr>
            <a:spLocks noGrp="1"/>
          </p:cNvSpPr>
          <p:nvPr>
            <p:ph type="ftr" sz="quarter" idx="15"/>
          </p:nvPr>
        </p:nvSpPr>
        <p:spPr/>
        <p:txBody>
          <a:bodyPr/>
          <a:lstStyle/>
          <a:p>
            <a:endParaRPr lang="en-GB" noProof="0" dirty="0"/>
          </a:p>
        </p:txBody>
      </p:sp>
      <p:sp>
        <p:nvSpPr>
          <p:cNvPr id="10" name="Slide Number Placeholder 9"/>
          <p:cNvSpPr>
            <a:spLocks noGrp="1"/>
          </p:cNvSpPr>
          <p:nvPr>
            <p:ph type="sldNum" sz="quarter" idx="16"/>
          </p:nvPr>
        </p:nvSpPr>
        <p:spPr/>
        <p:txBody>
          <a:bodyPr/>
          <a:lstStyle/>
          <a:p>
            <a:fld id="{68468C2E-472A-43C3-926E-5A5CF00B7762}" type="slidenum">
              <a:rPr lang="en-GB" noProof="0" smtClean="0"/>
              <a:pPr/>
              <a:t>‹#›</a:t>
            </a:fld>
            <a:endParaRPr lang="en-GB" noProof="0" dirty="0"/>
          </a:p>
        </p:txBody>
      </p:sp>
    </p:spTree>
    <p:extLst>
      <p:ext uri="{BB962C8B-B14F-4D97-AF65-F5344CB8AC3E}">
        <p14:creationId xmlns:p14="http://schemas.microsoft.com/office/powerpoint/2010/main" val="1164705319"/>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picture and text">
    <p:bg>
      <p:bgPr>
        <a:solidFill>
          <a:schemeClr val="accent6"/>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240000" y="1268760"/>
            <a:ext cx="5280000" cy="1440160"/>
          </a:xfrm>
        </p:spPr>
        <p:txBody>
          <a:bodyPr>
            <a:noAutofit/>
          </a:bodyPr>
          <a:lstStyle>
            <a:lvl1pPr>
              <a:defRPr sz="3200"/>
            </a:lvl1pPr>
          </a:lstStyle>
          <a:p>
            <a:r>
              <a:rPr lang="en-GB" dirty="0"/>
              <a:t>Click to add title</a:t>
            </a:r>
          </a:p>
        </p:txBody>
      </p:sp>
      <p:sp>
        <p:nvSpPr>
          <p:cNvPr id="6" name="Text Placeholder 5"/>
          <p:cNvSpPr>
            <a:spLocks noGrp="1"/>
          </p:cNvSpPr>
          <p:nvPr>
            <p:ph type="body" sz="quarter" idx="17" hasCustomPrompt="1"/>
          </p:nvPr>
        </p:nvSpPr>
        <p:spPr>
          <a:xfrm>
            <a:off x="6240000" y="2956374"/>
            <a:ext cx="5279563" cy="2846827"/>
          </a:xfrm>
        </p:spPr>
        <p:txBody>
          <a:bodyPr>
            <a:no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Picture Placeholder 7"/>
          <p:cNvSpPr>
            <a:spLocks noGrp="1"/>
          </p:cNvSpPr>
          <p:nvPr>
            <p:ph type="pic" sz="quarter" idx="13" hasCustomPrompt="1"/>
          </p:nvPr>
        </p:nvSpPr>
        <p:spPr>
          <a:xfrm>
            <a:off x="672000" y="611470"/>
            <a:ext cx="5280000" cy="5191730"/>
          </a:xfrm>
          <a:solidFill>
            <a:schemeClr val="accent4"/>
          </a:solidFill>
          <a:ln>
            <a:noFill/>
          </a:ln>
          <a:effectLst/>
        </p:spPr>
        <p:txBody>
          <a:bodyPr>
            <a:noAutofit/>
          </a:bodyPr>
          <a:lstStyle>
            <a:lvl1pPr marL="0" indent="0">
              <a:buFontTx/>
              <a:buNone/>
              <a:defRPr sz="1200"/>
            </a:lvl1pPr>
          </a:lstStyle>
          <a:p>
            <a:r>
              <a:rPr lang="en-GB" dirty="0"/>
              <a:t>Select image placeholder to add picture</a:t>
            </a:r>
            <a:endParaRPr lang="en-GB" noProof="0" dirty="0"/>
          </a:p>
        </p:txBody>
      </p:sp>
      <p:sp>
        <p:nvSpPr>
          <p:cNvPr id="4" name="Date Placeholder 3"/>
          <p:cNvSpPr>
            <a:spLocks noGrp="1"/>
          </p:cNvSpPr>
          <p:nvPr>
            <p:ph type="dt" sz="half" idx="14"/>
          </p:nvPr>
        </p:nvSpPr>
        <p:spPr/>
        <p:txBody>
          <a:bodyPr/>
          <a:lstStyle/>
          <a:p>
            <a:r>
              <a:rPr lang="en-GB" noProof="0" dirty="0"/>
              <a:t>6 November 2019</a:t>
            </a:r>
          </a:p>
        </p:txBody>
      </p:sp>
      <p:sp>
        <p:nvSpPr>
          <p:cNvPr id="9" name="Footer Placeholder 8"/>
          <p:cNvSpPr>
            <a:spLocks noGrp="1"/>
          </p:cNvSpPr>
          <p:nvPr>
            <p:ph type="ftr" sz="quarter" idx="15"/>
          </p:nvPr>
        </p:nvSpPr>
        <p:spPr/>
        <p:txBody>
          <a:bodyPr/>
          <a:lstStyle/>
          <a:p>
            <a:endParaRPr lang="en-GB" noProof="0" dirty="0"/>
          </a:p>
        </p:txBody>
      </p:sp>
      <p:sp>
        <p:nvSpPr>
          <p:cNvPr id="10" name="Slide Number Placeholder 9"/>
          <p:cNvSpPr>
            <a:spLocks noGrp="1"/>
          </p:cNvSpPr>
          <p:nvPr>
            <p:ph type="sldNum" sz="quarter" idx="16"/>
          </p:nvPr>
        </p:nvSpPr>
        <p:spPr/>
        <p:txBody>
          <a:bodyPr/>
          <a:lstStyle/>
          <a:p>
            <a:fld id="{68468C2E-472A-43C3-926E-5A5CF00B7762}" type="slidenum">
              <a:rPr lang="en-GB" noProof="0" smtClean="0"/>
              <a:pPr/>
              <a:t>‹#›</a:t>
            </a:fld>
            <a:endParaRPr lang="en-GB" noProof="0" dirty="0"/>
          </a:p>
        </p:txBody>
      </p:sp>
    </p:spTree>
    <p:extLst>
      <p:ext uri="{BB962C8B-B14F-4D97-AF65-F5344CB8AC3E}">
        <p14:creationId xmlns:p14="http://schemas.microsoft.com/office/powerpoint/2010/main" val="1969504022"/>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000" y="148856"/>
            <a:ext cx="10848000" cy="687856"/>
          </a:xfrm>
          <a:prstGeom prst="rect">
            <a:avLst/>
          </a:prstGeom>
        </p:spPr>
        <p:txBody>
          <a:bodyPr vert="horz" lIns="0" tIns="0" rIns="0" bIns="0" rtlCol="0" anchor="b" anchorCtr="0">
            <a:noAutofit/>
          </a:bodyPr>
          <a:lstStyle/>
          <a:p>
            <a:r>
              <a:rPr lang="en-GB" dirty="0"/>
              <a:t>Click to add title</a:t>
            </a:r>
            <a:endParaRPr lang="en-GB" noProof="0" dirty="0"/>
          </a:p>
        </p:txBody>
      </p:sp>
      <p:sp>
        <p:nvSpPr>
          <p:cNvPr id="3" name="Text Placeholder 2"/>
          <p:cNvSpPr>
            <a:spLocks noGrp="1"/>
          </p:cNvSpPr>
          <p:nvPr>
            <p:ph type="body" idx="1"/>
          </p:nvPr>
        </p:nvSpPr>
        <p:spPr>
          <a:xfrm>
            <a:off x="672000" y="1556792"/>
            <a:ext cx="10848000" cy="4248000"/>
          </a:xfrm>
          <a:prstGeom prst="rect">
            <a:avLst/>
          </a:prstGeom>
        </p:spPr>
        <p:txBody>
          <a:bodyPr vert="horz" lIns="0" tIns="0" rIns="0" bIns="0" rtlCol="0">
            <a:noAutofit/>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a:xfrm>
            <a:off x="9672552" y="6265887"/>
            <a:ext cx="1392000" cy="162000"/>
          </a:xfrm>
          <a:prstGeom prst="rect">
            <a:avLst/>
          </a:prstGeom>
        </p:spPr>
        <p:txBody>
          <a:bodyPr vert="horz" lIns="0" tIns="0" rIns="0" bIns="0" rtlCol="0" anchor="ctr"/>
          <a:lstStyle>
            <a:lvl1pPr algn="r">
              <a:defRPr sz="1000">
                <a:solidFill>
                  <a:schemeClr val="accent1"/>
                </a:solidFill>
                <a:latin typeface="+mn-lt"/>
                <a:cs typeface="Arial" panose="020B0604020202020204" pitchFamily="34" charset="0"/>
              </a:defRPr>
            </a:lvl1pPr>
          </a:lstStyle>
          <a:p>
            <a:r>
              <a:rPr lang="en-GB" dirty="0"/>
              <a:t>6 November 2019</a:t>
            </a:r>
          </a:p>
        </p:txBody>
      </p:sp>
      <p:sp>
        <p:nvSpPr>
          <p:cNvPr id="5" name="Footer Placeholder 4"/>
          <p:cNvSpPr>
            <a:spLocks noGrp="1"/>
          </p:cNvSpPr>
          <p:nvPr>
            <p:ph type="ftr" sz="quarter" idx="3"/>
          </p:nvPr>
        </p:nvSpPr>
        <p:spPr>
          <a:xfrm>
            <a:off x="1631504" y="6265887"/>
            <a:ext cx="2880000" cy="162000"/>
          </a:xfrm>
          <a:prstGeom prst="rect">
            <a:avLst/>
          </a:prstGeom>
        </p:spPr>
        <p:txBody>
          <a:bodyPr vert="horz" lIns="0" tIns="0" rIns="0" bIns="0" rtlCol="0" anchor="ctr"/>
          <a:lstStyle>
            <a:lvl1pPr algn="l">
              <a:defRPr sz="1000">
                <a:solidFill>
                  <a:schemeClr val="accent1"/>
                </a:solidFill>
                <a:latin typeface="+mn-lt"/>
                <a:cs typeface="Arial" panose="020B0604020202020204" pitchFamily="34" charset="0"/>
              </a:defRPr>
            </a:lvl1pPr>
          </a:lstStyle>
          <a:p>
            <a:endParaRPr lang="en-GB" dirty="0"/>
          </a:p>
        </p:txBody>
      </p:sp>
      <p:sp>
        <p:nvSpPr>
          <p:cNvPr id="10" name="Slide Number Placeholder 9"/>
          <p:cNvSpPr>
            <a:spLocks noGrp="1"/>
          </p:cNvSpPr>
          <p:nvPr>
            <p:ph type="sldNum" sz="quarter" idx="4"/>
          </p:nvPr>
        </p:nvSpPr>
        <p:spPr>
          <a:xfrm>
            <a:off x="11136560" y="6265887"/>
            <a:ext cx="383440" cy="162000"/>
          </a:xfrm>
          <a:prstGeom prst="rect">
            <a:avLst/>
          </a:prstGeom>
        </p:spPr>
        <p:txBody>
          <a:bodyPr vert="horz" lIns="0" tIns="0" rIns="0" bIns="0" rtlCol="0" anchor="ctr"/>
          <a:lstStyle>
            <a:lvl1pPr algn="r">
              <a:defRPr sz="1000">
                <a:solidFill>
                  <a:schemeClr val="accent1"/>
                </a:solidFill>
                <a:latin typeface="+mn-lt"/>
                <a:cs typeface="Arial" panose="020B0604020202020204" pitchFamily="34" charset="0"/>
              </a:defRPr>
            </a:lvl1pPr>
          </a:lstStyle>
          <a:p>
            <a:fld id="{68468C2E-472A-43C3-926E-5A5CF00B7762}" type="slidenum">
              <a:rPr lang="en-GB" smtClean="0"/>
              <a:pPr/>
              <a:t>‹#›</a:t>
            </a:fld>
            <a:endParaRPr lang="en-GB" dirty="0"/>
          </a:p>
        </p:txBody>
      </p:sp>
      <p:cxnSp>
        <p:nvCxnSpPr>
          <p:cNvPr id="9" name="Straight Connector 8"/>
          <p:cNvCxnSpPr/>
          <p:nvPr userDrawn="1"/>
        </p:nvCxnSpPr>
        <p:spPr>
          <a:xfrm>
            <a:off x="672000" y="6165304"/>
            <a:ext cx="1084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659506" y="6262433"/>
            <a:ext cx="667513" cy="146304"/>
          </a:xfrm>
          <a:prstGeom prst="rect">
            <a:avLst/>
          </a:prstGeom>
        </p:spPr>
      </p:pic>
      <p:sp>
        <p:nvSpPr>
          <p:cNvPr id="8" name="xxLanguageTextBox">
            <a:extLst>
              <a:ext uri="{FF2B5EF4-FFF2-40B4-BE49-F238E27FC236}">
                <a16:creationId xmlns:a16="http://schemas.microsoft.com/office/drawing/2014/main" xmlns="" id="{5023E8D0-C2D4-4F5E-808B-5123BAFB44BC}"/>
              </a:ext>
            </a:extLst>
          </p:cNvPr>
          <p:cNvSpPr/>
          <p:nvPr userDrawn="1">
            <p:custDataLst>
              <p:tags r:id="rId19"/>
            </p:custDataLst>
          </p:nvPr>
        </p:nvSpPr>
        <p:spPr>
          <a:xfrm>
            <a:off x="0" y="0"/>
            <a:ext cx="12700" cy="12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p>
        </p:txBody>
      </p:sp>
    </p:spTree>
    <p:extLst>
      <p:ext uri="{BB962C8B-B14F-4D97-AF65-F5344CB8AC3E}">
        <p14:creationId xmlns:p14="http://schemas.microsoft.com/office/powerpoint/2010/main" val="374970295"/>
      </p:ext>
    </p:extLst>
  </p:cSld>
  <p:clrMap bg1="lt1" tx1="dk1" bg2="lt2" tx2="dk2" accent1="accent1" accent2="accent2" accent3="accent3" accent4="accent4" accent5="accent5" accent6="accent6" hlink="hlink" folHlink="folHlink"/>
  <p:sldLayoutIdLst>
    <p:sldLayoutId id="2147483729" r:id="rId1"/>
    <p:sldLayoutId id="2147483700" r:id="rId2"/>
    <p:sldLayoutId id="2147483716" r:id="rId3"/>
    <p:sldLayoutId id="2147483705" r:id="rId4"/>
    <p:sldLayoutId id="2147483692" r:id="rId5"/>
    <p:sldLayoutId id="2147483698" r:id="rId6"/>
    <p:sldLayoutId id="2147483724" r:id="rId7"/>
    <p:sldLayoutId id="2147483691" r:id="rId8"/>
    <p:sldLayoutId id="2147483722" r:id="rId9"/>
    <p:sldLayoutId id="2147483713" r:id="rId10"/>
    <p:sldLayoutId id="2147483718" r:id="rId11"/>
    <p:sldLayoutId id="2147483710" r:id="rId12"/>
    <p:sldLayoutId id="2147483717" r:id="rId13"/>
    <p:sldLayoutId id="2147483733" r:id="rId14"/>
    <p:sldLayoutId id="2147483732" r:id="rId15"/>
    <p:sldLayoutId id="2147483731" r:id="rId16"/>
    <p:sldLayoutId id="2147483712" r:id="rId17"/>
  </p:sldLayoutIdLst>
  <p:hf hdr="0" ftr="0"/>
  <p:txStyles>
    <p:titleStyle>
      <a:lvl1pPr algn="l" defTabSz="914400" rtl="0" eaLnBrk="1" latinLnBrk="0" hangingPunct="1">
        <a:spcBef>
          <a:spcPct val="0"/>
        </a:spcBef>
        <a:buNone/>
        <a:defRPr sz="3200" b="1" kern="1200">
          <a:solidFill>
            <a:schemeClr val="accent1"/>
          </a:solidFill>
          <a:latin typeface="+mj-lt"/>
          <a:ea typeface="+mj-ea"/>
          <a:cs typeface="+mj-cs"/>
        </a:defRPr>
      </a:lvl1pPr>
    </p:titleStyle>
    <p:bodyStyle>
      <a:lvl1pPr marL="216000" indent="-216000" algn="l" defTabSz="914400" rtl="0" eaLnBrk="1" latinLnBrk="0" hangingPunct="1">
        <a:lnSpc>
          <a:spcPct val="100000"/>
        </a:lnSpc>
        <a:spcBef>
          <a:spcPts val="1200"/>
        </a:spcBef>
        <a:spcAft>
          <a:spcPts val="600"/>
        </a:spcAft>
        <a:buClr>
          <a:schemeClr val="accent1"/>
        </a:buClr>
        <a:buFont typeface="Arial" pitchFamily="34" charset="0"/>
        <a:buChar char="•"/>
        <a:defRPr sz="2400" kern="1200">
          <a:solidFill>
            <a:schemeClr val="tx2"/>
          </a:solidFill>
          <a:latin typeface="+mn-lt"/>
          <a:ea typeface="+mn-ea"/>
          <a:cs typeface="+mn-cs"/>
        </a:defRPr>
      </a:lvl1pPr>
      <a:lvl2pPr marL="612000" indent="-180975"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sz="2200" kern="1200">
          <a:solidFill>
            <a:schemeClr val="tx2"/>
          </a:solidFill>
          <a:latin typeface="+mn-lt"/>
          <a:ea typeface="+mn-ea"/>
          <a:cs typeface="+mn-cs"/>
        </a:defRPr>
      </a:lvl2pPr>
      <a:lvl3pPr marL="1080000" indent="-179388"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sz="2000" kern="1200">
          <a:solidFill>
            <a:schemeClr val="tx2"/>
          </a:solidFill>
          <a:latin typeface="+mn-lt"/>
          <a:ea typeface="+mn-ea"/>
          <a:cs typeface="+mn-cs"/>
        </a:defRPr>
      </a:lvl3pPr>
      <a:lvl4pPr marL="1440000" indent="-180975" algn="l" defTabSz="962025" rtl="0" eaLnBrk="1" latinLnBrk="0" hangingPunct="1">
        <a:lnSpc>
          <a:spcPct val="100000"/>
        </a:lnSpc>
        <a:spcBef>
          <a:spcPts val="300"/>
        </a:spcBef>
        <a:spcAft>
          <a:spcPts val="300"/>
        </a:spcAft>
        <a:buClr>
          <a:schemeClr val="accent1"/>
        </a:buClr>
        <a:buFont typeface="Arial" panose="020B0604020202020204" pitchFamily="34" charset="0"/>
        <a:buChar char="•"/>
        <a:defRPr sz="2000" kern="1200">
          <a:solidFill>
            <a:schemeClr val="tx2"/>
          </a:solidFill>
          <a:latin typeface="+mn-lt"/>
          <a:ea typeface="+mn-ea"/>
          <a:cs typeface="+mn-cs"/>
        </a:defRPr>
      </a:lvl4pPr>
      <a:lvl5pPr marL="1800000" indent="-180975"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sz="2000" kern="1200">
          <a:solidFill>
            <a:schemeClr val="tx2"/>
          </a:solidFill>
          <a:latin typeface="+mn-lt"/>
          <a:ea typeface="+mn-ea"/>
          <a:cs typeface="+mn-cs"/>
        </a:defRPr>
      </a:lvl5pPr>
      <a:lvl6pPr marL="1257300" indent="-180975" algn="l" defTabSz="9144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userDrawn="1">
          <p15:clr>
            <a:srgbClr val="F26B43"/>
          </p15:clr>
        </p15:guide>
        <p15:guide id="2" orient="horz" pos="2160" userDrawn="1">
          <p15:clr>
            <a:srgbClr val="F26B43"/>
          </p15:clr>
        </p15:guide>
        <p15:guide id="3" orient="horz" pos="4028" userDrawn="1">
          <p15:clr>
            <a:srgbClr val="F26B43"/>
          </p15:clr>
        </p15:guide>
        <p15:guide id="4" orient="horz" pos="1018" userDrawn="1">
          <p15:clr>
            <a:srgbClr val="F26B43"/>
          </p15:clr>
        </p15:guide>
        <p15:guide id="5" orient="horz" pos="502" userDrawn="1">
          <p15:clr>
            <a:srgbClr val="F26B43"/>
          </p15:clr>
        </p15:guide>
        <p15:guide id="6" pos="420" userDrawn="1">
          <p15:clr>
            <a:srgbClr val="F26B43"/>
          </p15:clr>
        </p15:guide>
        <p15:guide id="7" pos="7260" userDrawn="1">
          <p15:clr>
            <a:srgbClr val="F26B43"/>
          </p15:clr>
        </p15:guide>
        <p15:guide id="8" orient="horz" pos="366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nsertedImage">
            <a:extLst>
              <a:ext uri="{FF2B5EF4-FFF2-40B4-BE49-F238E27FC236}">
                <a16:creationId xmlns:a16="http://schemas.microsoft.com/office/drawing/2014/main" xmlns="" id="{E73122C5-5B7B-4AE8-AF48-8063C4FDE442}"/>
              </a:ext>
            </a:extLst>
          </p:cNvPr>
          <p:cNvPicPr>
            <a:picLocks noGrp="1"/>
          </p:cNvPicPr>
          <p:nvPr>
            <p:ph type="pic" sz="quarter" idx="14"/>
          </p:nvPr>
        </p:nvPicPr>
        <p:blipFill rotWithShape="1">
          <a:blip r:embed="rId3"/>
          <a:srcRect b="15592"/>
          <a:stretch/>
        </p:blipFill>
        <p:spPr>
          <a:xfrm>
            <a:off x="0" y="0"/>
            <a:ext cx="12192000" cy="6858000"/>
          </a:xfrm>
        </p:spPr>
      </p:pic>
      <p:sp>
        <p:nvSpPr>
          <p:cNvPr id="7" name="Title 6">
            <a:extLst>
              <a:ext uri="{FF2B5EF4-FFF2-40B4-BE49-F238E27FC236}">
                <a16:creationId xmlns:a16="http://schemas.microsoft.com/office/drawing/2014/main" xmlns="" id="{051FF0B6-C2D0-4FC7-ACD8-3DA730CC1890}"/>
              </a:ext>
            </a:extLst>
          </p:cNvPr>
          <p:cNvSpPr>
            <a:spLocks noGrp="1"/>
          </p:cNvSpPr>
          <p:nvPr>
            <p:ph type="ctrTitle"/>
          </p:nvPr>
        </p:nvSpPr>
        <p:spPr>
          <a:xfrm>
            <a:off x="4635590" y="1268760"/>
            <a:ext cx="7556390" cy="1800200"/>
          </a:xfrm>
        </p:spPr>
        <p:txBody>
          <a:bodyPr/>
          <a:lstStyle/>
          <a:p>
            <a:r>
              <a:rPr lang="en-GB" dirty="0"/>
              <a:t/>
            </a:r>
            <a:br>
              <a:rPr lang="en-GB" dirty="0"/>
            </a:br>
            <a:r>
              <a:rPr lang="en-GB" sz="2800" dirty="0"/>
              <a:t>Three Books – Three Authors</a:t>
            </a:r>
            <a:endParaRPr lang="en-GB" dirty="0"/>
          </a:p>
        </p:txBody>
      </p:sp>
      <p:sp>
        <p:nvSpPr>
          <p:cNvPr id="8" name="Subtitle 7">
            <a:extLst>
              <a:ext uri="{FF2B5EF4-FFF2-40B4-BE49-F238E27FC236}">
                <a16:creationId xmlns:a16="http://schemas.microsoft.com/office/drawing/2014/main" xmlns="" id="{B7FADC61-2DA8-4DD6-BEDD-DAE04C94C845}"/>
              </a:ext>
            </a:extLst>
          </p:cNvPr>
          <p:cNvSpPr>
            <a:spLocks noGrp="1"/>
          </p:cNvSpPr>
          <p:nvPr>
            <p:ph type="subTitle" idx="1"/>
          </p:nvPr>
        </p:nvSpPr>
        <p:spPr>
          <a:xfrm>
            <a:off x="4635590" y="3384008"/>
            <a:ext cx="7556390" cy="360000"/>
          </a:xfrm>
        </p:spPr>
        <p:txBody>
          <a:bodyPr/>
          <a:lstStyle/>
          <a:p>
            <a:r>
              <a:rPr lang="en-GB" dirty="0"/>
              <a:t>Insurance Solvency Regulation Seminar</a:t>
            </a:r>
          </a:p>
        </p:txBody>
      </p:sp>
      <p:sp>
        <p:nvSpPr>
          <p:cNvPr id="4" name="Text Placeholder 3"/>
          <p:cNvSpPr>
            <a:spLocks noGrp="1"/>
          </p:cNvSpPr>
          <p:nvPr>
            <p:ph type="body" sz="quarter" idx="12"/>
          </p:nvPr>
        </p:nvSpPr>
        <p:spPr>
          <a:xfrm>
            <a:off x="5808528" y="6010116"/>
            <a:ext cx="5040000" cy="432000"/>
          </a:xfrm>
        </p:spPr>
        <p:txBody>
          <a:bodyPr/>
          <a:lstStyle/>
          <a:p>
            <a:r>
              <a:rPr lang="en-GB" dirty="0"/>
              <a:t>The information contained in this presentation is of a general nature and neither can nor should be construed as a substitute for legal advice in relation to an individual matter. </a:t>
            </a:r>
          </a:p>
          <a:p>
            <a:r>
              <a:rPr lang="en-GB" dirty="0"/>
              <a:t>The General Terms and Conditions applicable to our services are available at vinge.se</a:t>
            </a:r>
          </a:p>
          <a:p>
            <a:r>
              <a:rPr lang="en-GB" dirty="0"/>
              <a:t> </a:t>
            </a:r>
          </a:p>
        </p:txBody>
      </p:sp>
      <p:sp>
        <p:nvSpPr>
          <p:cNvPr id="9" name="Text Placeholder 8">
            <a:extLst>
              <a:ext uri="{FF2B5EF4-FFF2-40B4-BE49-F238E27FC236}">
                <a16:creationId xmlns:a16="http://schemas.microsoft.com/office/drawing/2014/main" xmlns="" id="{3FD9E87E-F7B6-4BBC-80D3-D894CE4B5F46}"/>
              </a:ext>
            </a:extLst>
          </p:cNvPr>
          <p:cNvSpPr>
            <a:spLocks noGrp="1"/>
          </p:cNvSpPr>
          <p:nvPr>
            <p:ph type="body" sz="quarter" idx="13"/>
          </p:nvPr>
        </p:nvSpPr>
        <p:spPr>
          <a:xfrm>
            <a:off x="4635590" y="3789040"/>
            <a:ext cx="7556390" cy="360000"/>
          </a:xfrm>
        </p:spPr>
        <p:txBody>
          <a:bodyPr/>
          <a:lstStyle/>
          <a:p>
            <a:r>
              <a:rPr lang="en-GB" dirty="0"/>
              <a:t>Stockholm, 14 November 2019</a:t>
            </a:r>
          </a:p>
        </p:txBody>
      </p:sp>
      <p:pic>
        <p:nvPicPr>
          <p:cNvPr id="14" name="Vinge">
            <a:extLst>
              <a:ext uri="{FF2B5EF4-FFF2-40B4-BE49-F238E27FC236}">
                <a16:creationId xmlns:a16="http://schemas.microsoft.com/office/drawing/2014/main" xmlns="" id="{571CE8B2-4237-4B00-B907-684D3709CC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6673" y="504000"/>
            <a:ext cx="889927" cy="189220"/>
          </a:xfrm>
          <a:prstGeom prst="rect">
            <a:avLst/>
          </a:prstGeom>
        </p:spPr>
      </p:pic>
      <p:cxnSp>
        <p:nvCxnSpPr>
          <p:cNvPr id="15" name="Line">
            <a:extLst>
              <a:ext uri="{FF2B5EF4-FFF2-40B4-BE49-F238E27FC236}">
                <a16:creationId xmlns:a16="http://schemas.microsoft.com/office/drawing/2014/main" xmlns="" id="{85FD2F6F-02EB-45B9-8E32-2AD39E9C9BFB}"/>
              </a:ext>
            </a:extLst>
          </p:cNvPr>
          <p:cNvCxnSpPr/>
          <p:nvPr/>
        </p:nvCxnSpPr>
        <p:spPr>
          <a:xfrm>
            <a:off x="1583499" y="3212976"/>
            <a:ext cx="902500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2" descr="https://h24-original.s3.amazonaws.com/185434/28474483-L6iAe.jpg">
            <a:extLst>
              <a:ext uri="{FF2B5EF4-FFF2-40B4-BE49-F238E27FC236}">
                <a16:creationId xmlns:a16="http://schemas.microsoft.com/office/drawing/2014/main" xmlns="" id="{04246D0F-3870-4478-8E11-2C2C0B7043C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58" r="464"/>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654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94228B20-70E5-4144-A424-9CCC17EF0C3C}"/>
              </a:ext>
            </a:extLst>
          </p:cNvPr>
          <p:cNvSpPr>
            <a:spLocks noGrp="1"/>
          </p:cNvSpPr>
          <p:nvPr>
            <p:ph type="title"/>
          </p:nvPr>
        </p:nvSpPr>
        <p:spPr/>
        <p:txBody>
          <a:bodyPr/>
          <a:lstStyle/>
          <a:p>
            <a:endParaRPr lang="en-GB" dirty="0"/>
          </a:p>
        </p:txBody>
      </p:sp>
      <p:sp>
        <p:nvSpPr>
          <p:cNvPr id="6" name="Date Placeholder 5">
            <a:extLst>
              <a:ext uri="{FF2B5EF4-FFF2-40B4-BE49-F238E27FC236}">
                <a16:creationId xmlns:a16="http://schemas.microsoft.com/office/drawing/2014/main" xmlns="" id="{A1F262F6-92D8-4F57-9626-8AF843FD2F60}"/>
              </a:ext>
            </a:extLst>
          </p:cNvPr>
          <p:cNvSpPr>
            <a:spLocks noGrp="1"/>
          </p:cNvSpPr>
          <p:nvPr>
            <p:ph type="dt" sz="half" idx="15"/>
          </p:nvPr>
        </p:nvSpPr>
        <p:spPr/>
        <p:txBody>
          <a:bodyPr/>
          <a:lstStyle/>
          <a:p>
            <a:r>
              <a:rPr lang="en-GB" noProof="0"/>
              <a:t>6 November 2019</a:t>
            </a:r>
            <a:endParaRPr lang="en-GB" noProof="0" dirty="0"/>
          </a:p>
        </p:txBody>
      </p:sp>
      <p:sp>
        <p:nvSpPr>
          <p:cNvPr id="7" name="Slide Number Placeholder 6">
            <a:extLst>
              <a:ext uri="{FF2B5EF4-FFF2-40B4-BE49-F238E27FC236}">
                <a16:creationId xmlns:a16="http://schemas.microsoft.com/office/drawing/2014/main" xmlns="" id="{E9E2C300-4C7A-498B-AC73-585815697FAF}"/>
              </a:ext>
            </a:extLst>
          </p:cNvPr>
          <p:cNvSpPr>
            <a:spLocks noGrp="1"/>
          </p:cNvSpPr>
          <p:nvPr>
            <p:ph type="sldNum" sz="quarter" idx="17"/>
          </p:nvPr>
        </p:nvSpPr>
        <p:spPr/>
        <p:txBody>
          <a:bodyPr/>
          <a:lstStyle/>
          <a:p>
            <a:fld id="{68468C2E-472A-43C3-926E-5A5CF00B7762}" type="slidenum">
              <a:rPr lang="en-GB" noProof="0" smtClean="0"/>
              <a:pPr/>
              <a:t>10</a:t>
            </a:fld>
            <a:endParaRPr lang="en-GB" noProof="0" dirty="0"/>
          </a:p>
        </p:txBody>
      </p:sp>
      <p:sp>
        <p:nvSpPr>
          <p:cNvPr id="21" name="Rectangle 20">
            <a:extLst>
              <a:ext uri="{FF2B5EF4-FFF2-40B4-BE49-F238E27FC236}">
                <a16:creationId xmlns:a16="http://schemas.microsoft.com/office/drawing/2014/main" xmlns="" id="{7EF2FAE0-A5CA-4CB5-9C09-12C84B375FF3}"/>
              </a:ext>
            </a:extLst>
          </p:cNvPr>
          <p:cNvSpPr/>
          <p:nvPr/>
        </p:nvSpPr>
        <p:spPr>
          <a:xfrm>
            <a:off x="672000" y="1616075"/>
            <a:ext cx="6948825" cy="1008112"/>
          </a:xfrm>
          <a:prstGeom prst="rect">
            <a:avLst/>
          </a:prstGeom>
          <a:solidFill>
            <a:srgbClr val="DAE4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p>
        </p:txBody>
      </p:sp>
      <p:sp>
        <p:nvSpPr>
          <p:cNvPr id="11" name="Content Placeholder 3">
            <a:extLst>
              <a:ext uri="{FF2B5EF4-FFF2-40B4-BE49-F238E27FC236}">
                <a16:creationId xmlns:a16="http://schemas.microsoft.com/office/drawing/2014/main" xmlns="" id="{DC58F0A3-EC87-4057-B354-D4973288190A}"/>
              </a:ext>
            </a:extLst>
          </p:cNvPr>
          <p:cNvSpPr txBox="1">
            <a:spLocks/>
          </p:cNvSpPr>
          <p:nvPr/>
        </p:nvSpPr>
        <p:spPr>
          <a:xfrm>
            <a:off x="1303876" y="1868259"/>
            <a:ext cx="5016256" cy="516780"/>
          </a:xfrm>
          <a:prstGeom prst="rect">
            <a:avLst/>
          </a:prstGeom>
        </p:spPr>
        <p:txBody>
          <a:bodyPr vert="horz" lIns="0" tIns="0" rIns="0" bIns="0" rtlCol="0" anchor="t"/>
          <a:lstStyle>
            <a:defPPr>
              <a:defRPr lang="sv-SE"/>
            </a:defPPr>
            <a:lvl1pPr marL="0" algn="r" defTabSz="914400" rtl="0" eaLnBrk="1" latinLnBrk="0" hangingPunct="1">
              <a:defRPr sz="1000" kern="1200">
                <a:solidFill>
                  <a:schemeClr val="accent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400"/>
              </a:spcAft>
            </a:pPr>
            <a:r>
              <a:rPr lang="en-US" sz="2800" b="1" i="1" dirty="0">
                <a:solidFill>
                  <a:srgbClr val="1E3C2D"/>
                </a:solidFill>
              </a:rPr>
              <a:t>… and some helpful advice</a:t>
            </a:r>
          </a:p>
        </p:txBody>
      </p:sp>
      <p:pic>
        <p:nvPicPr>
          <p:cNvPr id="12" name="Picture 11">
            <a:extLst>
              <a:ext uri="{FF2B5EF4-FFF2-40B4-BE49-F238E27FC236}">
                <a16:creationId xmlns:a16="http://schemas.microsoft.com/office/drawing/2014/main" xmlns="" id="{92DDB85E-66E6-41B6-9283-BDD4FD724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58451">
            <a:off x="5545558" y="791863"/>
            <a:ext cx="5931123" cy="444834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24838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AE4C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0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8B282906-A990-45E3-809D-44CDFAB22BE6}"/>
              </a:ext>
            </a:extLst>
          </p:cNvPr>
          <p:cNvSpPr>
            <a:spLocks noGrp="1"/>
          </p:cNvSpPr>
          <p:nvPr>
            <p:ph type="title"/>
          </p:nvPr>
        </p:nvSpPr>
        <p:spPr>
          <a:xfrm>
            <a:off x="4965431" y="67992"/>
            <a:ext cx="6586491" cy="1704821"/>
          </a:xfrm>
        </p:spPr>
        <p:txBody>
          <a:bodyPr vert="horz" lIns="91440" tIns="45720" rIns="91440" bIns="45720" rtlCol="0" anchor="b">
            <a:normAutofit/>
          </a:bodyPr>
          <a:lstStyle/>
          <a:p>
            <a:pPr>
              <a:lnSpc>
                <a:spcPct val="90000"/>
              </a:lnSpc>
            </a:pPr>
            <a:r>
              <a:rPr lang="en-US" sz="4100" dirty="0">
                <a:solidFill>
                  <a:schemeClr val="tx1"/>
                </a:solidFill>
              </a:rPr>
              <a:t>Why did I write this book?</a:t>
            </a:r>
          </a:p>
        </p:txBody>
      </p:sp>
      <p:pic>
        <p:nvPicPr>
          <p:cNvPr id="2050" name="Picture 2" descr="https://h24-original.s3.amazonaws.com/185434/28474483-L6iAe.jpg">
            <a:extLst>
              <a:ext uri="{FF2B5EF4-FFF2-40B4-BE49-F238E27FC236}">
                <a16:creationId xmlns:a16="http://schemas.microsoft.com/office/drawing/2014/main" xmlns="" id="{D8388FA3-F757-49BA-98E0-8AE0BAFEA4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58" r="464"/>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FFAD2A"/>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xmlns="" id="{DEA7045A-E668-4D6E-A711-CDC0F5BDFB1D}"/>
              </a:ext>
            </a:extLst>
          </p:cNvPr>
          <p:cNvSpPr>
            <a:spLocks noGrp="1"/>
          </p:cNvSpPr>
          <p:nvPr>
            <p:ph type="body" sz="quarter" idx="14"/>
          </p:nvPr>
        </p:nvSpPr>
        <p:spPr>
          <a:xfrm>
            <a:off x="4942369" y="2115118"/>
            <a:ext cx="6586489" cy="4241226"/>
          </a:xfrm>
        </p:spPr>
        <p:txBody>
          <a:bodyPr vert="horz" lIns="91440" tIns="45720" rIns="91440" bIns="45720" rtlCol="0">
            <a:normAutofit/>
          </a:bodyPr>
          <a:lstStyle/>
          <a:p>
            <a:pPr indent="-228600">
              <a:lnSpc>
                <a:spcPct val="90000"/>
              </a:lnSpc>
              <a:buFont typeface="Arial" panose="020B0604020202020204" pitchFamily="34" charset="0"/>
              <a:buChar char="•"/>
            </a:pPr>
            <a:r>
              <a:rPr lang="en-US" dirty="0"/>
              <a:t>I wanted to write a practical solvency regulatory manual compatible with Swedish legal tradition and Swedish supervisory practices:</a:t>
            </a:r>
          </a:p>
          <a:p>
            <a:pPr marL="457200" indent="-457200">
              <a:lnSpc>
                <a:spcPct val="90000"/>
              </a:lnSpc>
              <a:buAutoNum type="arabicPeriod"/>
            </a:pPr>
            <a:r>
              <a:rPr lang="en-US" sz="2000" dirty="0">
                <a:solidFill>
                  <a:schemeClr val="tx1"/>
                </a:solidFill>
                <a:latin typeface="+mn-lt"/>
              </a:rPr>
              <a:t>A basis for cooperation and understanding between lawyers and actuaries</a:t>
            </a:r>
          </a:p>
          <a:p>
            <a:pPr marL="457200" indent="-457200">
              <a:lnSpc>
                <a:spcPct val="90000"/>
              </a:lnSpc>
              <a:buAutoNum type="arabicPeriod"/>
            </a:pPr>
            <a:r>
              <a:rPr lang="en-US" sz="2000" dirty="0">
                <a:solidFill>
                  <a:schemeClr val="tx1"/>
                </a:solidFill>
                <a:latin typeface="+mn-lt"/>
              </a:rPr>
              <a:t>A map for navigating the most extensive insurance regulation to date</a:t>
            </a:r>
          </a:p>
          <a:p>
            <a:pPr marL="457200" indent="-457200">
              <a:lnSpc>
                <a:spcPct val="90000"/>
              </a:lnSpc>
              <a:buAutoNum type="arabicPeriod"/>
            </a:pPr>
            <a:r>
              <a:rPr lang="en-US" sz="2000" dirty="0">
                <a:solidFill>
                  <a:schemeClr val="tx1"/>
                </a:solidFill>
                <a:latin typeface="+mn-lt"/>
              </a:rPr>
              <a:t>A tool for understanding and </a:t>
            </a:r>
            <a:r>
              <a:rPr lang="en-US" sz="2000" dirty="0">
                <a:solidFill>
                  <a:schemeClr val="tx1"/>
                </a:solidFill>
              </a:rPr>
              <a:t>interpreting an </a:t>
            </a:r>
            <a:r>
              <a:rPr lang="en-US" sz="2000" dirty="0">
                <a:solidFill>
                  <a:schemeClr val="tx1"/>
                </a:solidFill>
                <a:latin typeface="+mn-lt"/>
              </a:rPr>
              <a:t>extremely complex and often </a:t>
            </a:r>
            <a:r>
              <a:rPr lang="en-US" sz="2000" dirty="0">
                <a:solidFill>
                  <a:schemeClr val="tx1"/>
                </a:solidFill>
              </a:rPr>
              <a:t>conflicting and overlapping regulation </a:t>
            </a:r>
            <a:endParaRPr lang="en-US" sz="2000" dirty="0">
              <a:solidFill>
                <a:schemeClr val="tx1"/>
              </a:solidFill>
              <a:latin typeface="+mn-lt"/>
            </a:endParaRPr>
          </a:p>
          <a:p>
            <a:pPr>
              <a:lnSpc>
                <a:spcPct val="90000"/>
              </a:lnSpc>
            </a:pPr>
            <a:endParaRPr lang="en-US" sz="2000" dirty="0">
              <a:solidFill>
                <a:schemeClr val="tx1"/>
              </a:solidFill>
              <a:latin typeface="+mn-lt"/>
            </a:endParaRPr>
          </a:p>
        </p:txBody>
      </p:sp>
      <p:sp>
        <p:nvSpPr>
          <p:cNvPr id="6" name="Date Placeholder 5">
            <a:extLst>
              <a:ext uri="{FF2B5EF4-FFF2-40B4-BE49-F238E27FC236}">
                <a16:creationId xmlns:a16="http://schemas.microsoft.com/office/drawing/2014/main" xmlns="" id="{15625B7B-538E-421E-B5D5-EB6585C505BA}"/>
              </a:ext>
            </a:extLst>
          </p:cNvPr>
          <p:cNvSpPr>
            <a:spLocks noGrp="1"/>
          </p:cNvSpPr>
          <p:nvPr>
            <p:ph type="dt" sz="half" idx="15"/>
          </p:nvPr>
        </p:nvSpPr>
        <p:spPr>
          <a:xfrm>
            <a:off x="838200" y="6356350"/>
            <a:ext cx="2049855" cy="365125"/>
          </a:xfrm>
        </p:spPr>
        <p:txBody>
          <a:bodyPr vert="horz" lIns="91440" tIns="45720" rIns="91440" bIns="45720" rtlCol="0" anchor="ctr">
            <a:normAutofit/>
          </a:bodyPr>
          <a:lstStyle/>
          <a:p>
            <a:pPr algn="l">
              <a:spcAft>
                <a:spcPts val="600"/>
              </a:spcAft>
              <a:defRPr/>
            </a:pPr>
            <a:r>
              <a:rPr lang="en-US" sz="1200">
                <a:solidFill>
                  <a:srgbClr val="FFFFFF"/>
                </a:solidFill>
                <a:latin typeface="Calibri" panose="020F0502020204030204"/>
                <a:cs typeface="+mn-cs"/>
              </a:rPr>
              <a:t>6 November 2019</a:t>
            </a:r>
          </a:p>
        </p:txBody>
      </p:sp>
      <p:sp>
        <p:nvSpPr>
          <p:cNvPr id="7" name="Slide Number Placeholder 6">
            <a:extLst>
              <a:ext uri="{FF2B5EF4-FFF2-40B4-BE49-F238E27FC236}">
                <a16:creationId xmlns:a16="http://schemas.microsoft.com/office/drawing/2014/main" xmlns="" id="{AED9B418-BCCD-4E5E-8FF9-87FEE118FCD7}"/>
              </a:ext>
            </a:extLst>
          </p:cNvPr>
          <p:cNvSpPr>
            <a:spLocks noGrp="1"/>
          </p:cNvSpPr>
          <p:nvPr>
            <p:ph type="sldNum" sz="quarter" idx="17"/>
          </p:nvPr>
        </p:nvSpPr>
        <p:spPr>
          <a:xfrm>
            <a:off x="10167042" y="6356350"/>
            <a:ext cx="1186758" cy="365125"/>
          </a:xfrm>
        </p:spPr>
        <p:txBody>
          <a:bodyPr vert="horz" lIns="91440" tIns="45720" rIns="91440" bIns="45720" rtlCol="0" anchor="ctr">
            <a:normAutofit/>
          </a:bodyPr>
          <a:lstStyle/>
          <a:p>
            <a:pPr>
              <a:spcAft>
                <a:spcPts val="600"/>
              </a:spcAft>
              <a:defRPr/>
            </a:pPr>
            <a:fld id="{68468C2E-472A-43C3-926E-5A5CF00B7762}" type="slidenum">
              <a:rPr lang="en-US" sz="1200" smtClean="0">
                <a:solidFill>
                  <a:prstClr val="black">
                    <a:tint val="75000"/>
                  </a:prstClr>
                </a:solidFill>
                <a:latin typeface="Calibri" panose="020F0502020204030204"/>
                <a:cs typeface="+mn-cs"/>
              </a:rPr>
              <a:pPr>
                <a:spcAft>
                  <a:spcPts val="600"/>
                </a:spcAft>
                <a:defRPr/>
              </a:pPr>
              <a:t>2</a:t>
            </a:fld>
            <a:endParaRPr lang="en-US" sz="120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11701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8B282906-A990-45E3-809D-44CDFAB22BE6}"/>
              </a:ext>
            </a:extLst>
          </p:cNvPr>
          <p:cNvSpPr>
            <a:spLocks noGrp="1"/>
          </p:cNvSpPr>
          <p:nvPr>
            <p:ph type="title"/>
          </p:nvPr>
        </p:nvSpPr>
        <p:spPr/>
        <p:txBody>
          <a:bodyPr/>
          <a:lstStyle/>
          <a:p>
            <a:r>
              <a:rPr lang="en-GB" sz="2800" dirty="0"/>
              <a:t>When did solvency become an issue for Swedish lawyers?</a:t>
            </a:r>
            <a:r>
              <a:rPr lang="en-GB" sz="3600" dirty="0"/>
              <a:t> </a:t>
            </a:r>
          </a:p>
        </p:txBody>
      </p:sp>
      <p:sp>
        <p:nvSpPr>
          <p:cNvPr id="10" name="Text Placeholder 9">
            <a:extLst>
              <a:ext uri="{FF2B5EF4-FFF2-40B4-BE49-F238E27FC236}">
                <a16:creationId xmlns:a16="http://schemas.microsoft.com/office/drawing/2014/main" xmlns="" id="{DEA7045A-E668-4D6E-A711-CDC0F5BDFB1D}"/>
              </a:ext>
            </a:extLst>
          </p:cNvPr>
          <p:cNvSpPr>
            <a:spLocks noGrp="1"/>
          </p:cNvSpPr>
          <p:nvPr>
            <p:ph type="body" sz="quarter" idx="14"/>
          </p:nvPr>
        </p:nvSpPr>
        <p:spPr/>
        <p:txBody>
          <a:bodyPr/>
          <a:lstStyle/>
          <a:p>
            <a:r>
              <a:rPr lang="en-GB" sz="2800" dirty="0"/>
              <a:t>1999 – A sigh of relief</a:t>
            </a:r>
          </a:p>
        </p:txBody>
      </p:sp>
      <p:sp>
        <p:nvSpPr>
          <p:cNvPr id="6" name="Date Placeholder 5">
            <a:extLst>
              <a:ext uri="{FF2B5EF4-FFF2-40B4-BE49-F238E27FC236}">
                <a16:creationId xmlns:a16="http://schemas.microsoft.com/office/drawing/2014/main" xmlns="" id="{15625B7B-538E-421E-B5D5-EB6585C505BA}"/>
              </a:ext>
            </a:extLst>
          </p:cNvPr>
          <p:cNvSpPr>
            <a:spLocks noGrp="1"/>
          </p:cNvSpPr>
          <p:nvPr>
            <p:ph type="dt" sz="half" idx="15"/>
          </p:nvPr>
        </p:nvSpPr>
        <p:spPr/>
        <p:txBody>
          <a:bodyPr/>
          <a:lstStyle/>
          <a:p>
            <a:r>
              <a:rPr lang="en-GB" dirty="0"/>
              <a:t>6 November 2019</a:t>
            </a:r>
          </a:p>
        </p:txBody>
      </p:sp>
      <p:sp>
        <p:nvSpPr>
          <p:cNvPr id="7" name="Slide Number Placeholder 6">
            <a:extLst>
              <a:ext uri="{FF2B5EF4-FFF2-40B4-BE49-F238E27FC236}">
                <a16:creationId xmlns:a16="http://schemas.microsoft.com/office/drawing/2014/main" xmlns="" id="{AED9B418-BCCD-4E5E-8FF9-87FEE118FCD7}"/>
              </a:ext>
            </a:extLst>
          </p:cNvPr>
          <p:cNvSpPr>
            <a:spLocks noGrp="1"/>
          </p:cNvSpPr>
          <p:nvPr>
            <p:ph type="sldNum" sz="quarter" idx="17"/>
          </p:nvPr>
        </p:nvSpPr>
        <p:spPr/>
        <p:txBody>
          <a:bodyPr/>
          <a:lstStyle/>
          <a:p>
            <a:fld id="{68468C2E-472A-43C3-926E-5A5CF00B7762}" type="slidenum">
              <a:rPr lang="en-GB" smtClean="0"/>
              <a:pPr/>
              <a:t>3</a:t>
            </a:fld>
            <a:endParaRPr lang="en-GB" dirty="0"/>
          </a:p>
        </p:txBody>
      </p:sp>
      <p:sp>
        <p:nvSpPr>
          <p:cNvPr id="50" name="Rectangle 49">
            <a:extLst>
              <a:ext uri="{FF2B5EF4-FFF2-40B4-BE49-F238E27FC236}">
                <a16:creationId xmlns:a16="http://schemas.microsoft.com/office/drawing/2014/main" xmlns="" id="{1FF38A44-AC32-493E-AC05-7F6086A0123F}"/>
              </a:ext>
            </a:extLst>
          </p:cNvPr>
          <p:cNvSpPr/>
          <p:nvPr/>
        </p:nvSpPr>
        <p:spPr>
          <a:xfrm>
            <a:off x="5489995" y="4679753"/>
            <a:ext cx="5428496" cy="646331"/>
          </a:xfrm>
          <a:prstGeom prst="rect">
            <a:avLst/>
          </a:prstGeom>
        </p:spPr>
        <p:txBody>
          <a:bodyPr wrap="square">
            <a:spAutoFit/>
          </a:bodyPr>
          <a:lstStyle/>
          <a:p>
            <a:r>
              <a:rPr lang="en-GB" b="1" dirty="0">
                <a:solidFill>
                  <a:srgbClr val="414141"/>
                </a:solidFill>
              </a:rPr>
              <a:t>”</a:t>
            </a:r>
            <a:r>
              <a:rPr lang="en-GB" b="1" i="1" dirty="0">
                <a:solidFill>
                  <a:srgbClr val="414141"/>
                </a:solidFill>
              </a:rPr>
              <a:t>The Board and the Auditor are often totally dependent on the specialist competence of the actuary</a:t>
            </a:r>
            <a:r>
              <a:rPr lang="en-GB" b="1" dirty="0">
                <a:solidFill>
                  <a:srgbClr val="414141"/>
                </a:solidFill>
              </a:rPr>
              <a:t>” </a:t>
            </a:r>
          </a:p>
        </p:txBody>
      </p:sp>
      <p:sp>
        <p:nvSpPr>
          <p:cNvPr id="108" name="Oval 107">
            <a:extLst>
              <a:ext uri="{FF2B5EF4-FFF2-40B4-BE49-F238E27FC236}">
                <a16:creationId xmlns:a16="http://schemas.microsoft.com/office/drawing/2014/main" xmlns="" id="{28F50AD0-1F3D-4D8C-9D38-C7BCEE2AEEC9}"/>
              </a:ext>
            </a:extLst>
          </p:cNvPr>
          <p:cNvSpPr/>
          <p:nvPr/>
        </p:nvSpPr>
        <p:spPr>
          <a:xfrm>
            <a:off x="747350" y="1689861"/>
            <a:ext cx="1440000" cy="1440000"/>
          </a:xfrm>
          <a:prstGeom prst="ellipse">
            <a:avLst/>
          </a:prstGeom>
          <a:solidFill>
            <a:schemeClr val="accent1"/>
          </a:solid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50" b="1" dirty="0">
                <a:solidFill>
                  <a:schemeClr val="accent2"/>
                </a:solidFill>
              </a:rPr>
              <a:t>CORPORATE BODIES</a:t>
            </a:r>
          </a:p>
        </p:txBody>
      </p:sp>
      <p:grpSp>
        <p:nvGrpSpPr>
          <p:cNvPr id="109" name="Group 108">
            <a:extLst>
              <a:ext uri="{FF2B5EF4-FFF2-40B4-BE49-F238E27FC236}">
                <a16:creationId xmlns:a16="http://schemas.microsoft.com/office/drawing/2014/main" xmlns="" id="{F752671D-4E53-4953-A7CC-5DF18E646782}"/>
              </a:ext>
            </a:extLst>
          </p:cNvPr>
          <p:cNvGrpSpPr/>
          <p:nvPr/>
        </p:nvGrpSpPr>
        <p:grpSpPr>
          <a:xfrm>
            <a:off x="2698460" y="1549681"/>
            <a:ext cx="5629788" cy="2457220"/>
            <a:chOff x="3466923" y="1549681"/>
            <a:chExt cx="6795080" cy="2800970"/>
          </a:xfrm>
        </p:grpSpPr>
        <p:grpSp>
          <p:nvGrpSpPr>
            <p:cNvPr id="110" name="Group 109">
              <a:extLst>
                <a:ext uri="{FF2B5EF4-FFF2-40B4-BE49-F238E27FC236}">
                  <a16:creationId xmlns:a16="http://schemas.microsoft.com/office/drawing/2014/main" xmlns="" id="{DEC72040-2D55-40EC-BC24-089328D8D4D5}"/>
                </a:ext>
              </a:extLst>
            </p:cNvPr>
            <p:cNvGrpSpPr/>
            <p:nvPr/>
          </p:nvGrpSpPr>
          <p:grpSpPr>
            <a:xfrm>
              <a:off x="3466923" y="2662035"/>
              <a:ext cx="5365141" cy="576262"/>
              <a:chOff x="4253196" y="2640899"/>
              <a:chExt cx="5365141" cy="576262"/>
            </a:xfrm>
          </p:grpSpPr>
          <p:sp>
            <p:nvSpPr>
              <p:cNvPr id="133" name="Rounded Rectangle 10">
                <a:extLst>
                  <a:ext uri="{FF2B5EF4-FFF2-40B4-BE49-F238E27FC236}">
                    <a16:creationId xmlns:a16="http://schemas.microsoft.com/office/drawing/2014/main" xmlns="" id="{EDBECE66-761D-49E4-8B1F-0CE8FD824249}"/>
                  </a:ext>
                </a:extLst>
              </p:cNvPr>
              <p:cNvSpPr/>
              <p:nvPr/>
            </p:nvSpPr>
            <p:spPr>
              <a:xfrm>
                <a:off x="4253196" y="2640899"/>
                <a:ext cx="2160000" cy="5762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400" b="1" dirty="0">
                    <a:solidFill>
                      <a:schemeClr val="accent1"/>
                    </a:solidFill>
                  </a:rPr>
                  <a:t>AUDITOR</a:t>
                </a:r>
              </a:p>
            </p:txBody>
          </p:sp>
          <p:sp>
            <p:nvSpPr>
              <p:cNvPr id="134" name="Rounded Rectangle 8">
                <a:extLst>
                  <a:ext uri="{FF2B5EF4-FFF2-40B4-BE49-F238E27FC236}">
                    <a16:creationId xmlns:a16="http://schemas.microsoft.com/office/drawing/2014/main" xmlns="" id="{41FC0B21-8DA6-45F0-87D0-145A9E767BBE}"/>
                  </a:ext>
                </a:extLst>
              </p:cNvPr>
              <p:cNvSpPr/>
              <p:nvPr/>
            </p:nvSpPr>
            <p:spPr>
              <a:xfrm>
                <a:off x="7458337" y="2640899"/>
                <a:ext cx="2160000" cy="5762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400" b="1" dirty="0">
                    <a:solidFill>
                      <a:schemeClr val="accent1"/>
                    </a:solidFill>
                  </a:rPr>
                  <a:t>BOARD</a:t>
                </a:r>
              </a:p>
            </p:txBody>
          </p:sp>
        </p:grpSp>
        <p:sp>
          <p:nvSpPr>
            <p:cNvPr id="111" name="Rounded Rectangle 9">
              <a:extLst>
                <a:ext uri="{FF2B5EF4-FFF2-40B4-BE49-F238E27FC236}">
                  <a16:creationId xmlns:a16="http://schemas.microsoft.com/office/drawing/2014/main" xmlns="" id="{DAA8DEF7-7EA4-4305-B30B-B1B17B1BA920}"/>
                </a:ext>
              </a:extLst>
            </p:cNvPr>
            <p:cNvSpPr/>
            <p:nvPr/>
          </p:nvSpPr>
          <p:spPr>
            <a:xfrm>
              <a:off x="5247658" y="3774388"/>
              <a:ext cx="2160000" cy="57626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400" b="1" dirty="0">
                  <a:solidFill>
                    <a:schemeClr val="accent1"/>
                  </a:solidFill>
                </a:rPr>
                <a:t>CEO</a:t>
              </a:r>
            </a:p>
          </p:txBody>
        </p:sp>
        <p:sp>
          <p:nvSpPr>
            <p:cNvPr id="112" name="Rounded Rectangle 8">
              <a:extLst>
                <a:ext uri="{FF2B5EF4-FFF2-40B4-BE49-F238E27FC236}">
                  <a16:creationId xmlns:a16="http://schemas.microsoft.com/office/drawing/2014/main" xmlns="" id="{345FA5A6-F9CF-4BE0-8D84-A7894ABA9A97}"/>
                </a:ext>
              </a:extLst>
            </p:cNvPr>
            <p:cNvSpPr/>
            <p:nvPr/>
          </p:nvSpPr>
          <p:spPr>
            <a:xfrm>
              <a:off x="8102003" y="3774388"/>
              <a:ext cx="2160000" cy="5762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400" b="1" dirty="0">
                  <a:solidFill>
                    <a:schemeClr val="accent1"/>
                  </a:solidFill>
                </a:rPr>
                <a:t>ACTUARY</a:t>
              </a:r>
            </a:p>
          </p:txBody>
        </p:sp>
        <p:cxnSp>
          <p:nvCxnSpPr>
            <p:cNvPr id="113" name="Connector: Elbow 112">
              <a:extLst>
                <a:ext uri="{FF2B5EF4-FFF2-40B4-BE49-F238E27FC236}">
                  <a16:creationId xmlns:a16="http://schemas.microsoft.com/office/drawing/2014/main" xmlns="" id="{49F8ED8F-A9F7-4BD4-A649-64E5BC56E974}"/>
                </a:ext>
              </a:extLst>
            </p:cNvPr>
            <p:cNvCxnSpPr>
              <a:cxnSpLocks/>
              <a:stCxn id="133" idx="0"/>
              <a:endCxn id="121" idx="1"/>
            </p:cNvCxnSpPr>
            <p:nvPr/>
          </p:nvCxnSpPr>
          <p:spPr>
            <a:xfrm rot="5400000" flipH="1" flipV="1">
              <a:off x="5197382" y="1187354"/>
              <a:ext cx="824223" cy="2125141"/>
            </a:xfrm>
            <a:prstGeom prst="bentConnector2">
              <a:avLst/>
            </a:prstGeom>
            <a:ln w="28575">
              <a:solidFill>
                <a:schemeClr val="accent1"/>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xmlns="" id="{C0D4DD1C-BDD0-4750-8AAE-F2915F936DE4}"/>
                </a:ext>
              </a:extLst>
            </p:cNvPr>
            <p:cNvCxnSpPr>
              <a:cxnSpLocks/>
              <a:stCxn id="133" idx="2"/>
              <a:endCxn id="111" idx="1"/>
            </p:cNvCxnSpPr>
            <p:nvPr/>
          </p:nvCxnSpPr>
          <p:spPr>
            <a:xfrm rot="16200000" flipH="1">
              <a:off x="4485179" y="3300040"/>
              <a:ext cx="824223" cy="700735"/>
            </a:xfrm>
            <a:prstGeom prst="bentConnector2">
              <a:avLst/>
            </a:prstGeom>
            <a:ln w="28575">
              <a:solidFill>
                <a:schemeClr val="accent1"/>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xmlns="" id="{B3094664-2BF1-4C39-8788-60287C9FAD78}"/>
                </a:ext>
              </a:extLst>
            </p:cNvPr>
            <p:cNvCxnSpPr>
              <a:cxnSpLocks/>
              <a:stCxn id="133" idx="2"/>
              <a:endCxn id="112" idx="2"/>
            </p:cNvCxnSpPr>
            <p:nvPr/>
          </p:nvCxnSpPr>
          <p:spPr>
            <a:xfrm rot="16200000" flipH="1">
              <a:off x="6308287" y="1476933"/>
              <a:ext cx="1112353" cy="4635080"/>
            </a:xfrm>
            <a:prstGeom prst="bentConnector3">
              <a:avLst>
                <a:gd name="adj1" fmla="val 124537"/>
              </a:avLst>
            </a:prstGeom>
            <a:ln w="28575">
              <a:solidFill>
                <a:schemeClr val="accent1"/>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xmlns="" id="{5CA3AC8C-BB2C-4FB1-A1F9-BD4291166C88}"/>
                </a:ext>
              </a:extLst>
            </p:cNvPr>
            <p:cNvCxnSpPr>
              <a:stCxn id="133" idx="3"/>
              <a:endCxn id="134" idx="1"/>
            </p:cNvCxnSpPr>
            <p:nvPr/>
          </p:nvCxnSpPr>
          <p:spPr>
            <a:xfrm>
              <a:off x="5626923" y="2950166"/>
              <a:ext cx="1045141"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117" name="Group 116">
              <a:extLst>
                <a:ext uri="{FF2B5EF4-FFF2-40B4-BE49-F238E27FC236}">
                  <a16:creationId xmlns:a16="http://schemas.microsoft.com/office/drawing/2014/main" xmlns="" id="{94542F35-DD93-4420-A90D-D446480A90D2}"/>
                </a:ext>
              </a:extLst>
            </p:cNvPr>
            <p:cNvGrpSpPr/>
            <p:nvPr/>
          </p:nvGrpSpPr>
          <p:grpSpPr>
            <a:xfrm>
              <a:off x="7407658" y="3976686"/>
              <a:ext cx="694345" cy="201570"/>
              <a:chOff x="8032229" y="3976686"/>
              <a:chExt cx="694345" cy="201570"/>
            </a:xfrm>
          </p:grpSpPr>
          <p:cxnSp>
            <p:nvCxnSpPr>
              <p:cNvPr id="131" name="Straight Arrow Connector 130">
                <a:extLst>
                  <a:ext uri="{FF2B5EF4-FFF2-40B4-BE49-F238E27FC236}">
                    <a16:creationId xmlns:a16="http://schemas.microsoft.com/office/drawing/2014/main" xmlns="" id="{9D8F51E2-1B1A-4DAF-A9A9-6CD23319608E}"/>
                  </a:ext>
                </a:extLst>
              </p:cNvPr>
              <p:cNvCxnSpPr>
                <a:cxnSpLocks/>
              </p:cNvCxnSpPr>
              <p:nvPr/>
            </p:nvCxnSpPr>
            <p:spPr>
              <a:xfrm flipH="1">
                <a:off x="8032229" y="3976686"/>
                <a:ext cx="694345" cy="1"/>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xmlns="" id="{477B37CE-C726-461D-BF33-B8207BA13F97}"/>
                  </a:ext>
                </a:extLst>
              </p:cNvPr>
              <p:cNvCxnSpPr>
                <a:cxnSpLocks/>
              </p:cNvCxnSpPr>
              <p:nvPr/>
            </p:nvCxnSpPr>
            <p:spPr>
              <a:xfrm flipV="1">
                <a:off x="8032229" y="4178255"/>
                <a:ext cx="694345" cy="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xmlns="" id="{05CDF4DA-BEE8-45AC-9D3B-DE0B44DDCD29}"/>
                </a:ext>
              </a:extLst>
            </p:cNvPr>
            <p:cNvGrpSpPr/>
            <p:nvPr/>
          </p:nvGrpSpPr>
          <p:grpSpPr>
            <a:xfrm rot="5400000">
              <a:off x="6667055" y="3403602"/>
              <a:ext cx="540000" cy="201570"/>
              <a:chOff x="8032229" y="3976686"/>
              <a:chExt cx="694345" cy="201570"/>
            </a:xfrm>
          </p:grpSpPr>
          <p:cxnSp>
            <p:nvCxnSpPr>
              <p:cNvPr id="129" name="Straight Arrow Connector 128">
                <a:extLst>
                  <a:ext uri="{FF2B5EF4-FFF2-40B4-BE49-F238E27FC236}">
                    <a16:creationId xmlns:a16="http://schemas.microsoft.com/office/drawing/2014/main" xmlns="" id="{C6F4AB98-CED8-49B4-96DE-8CA00C8DAFB5}"/>
                  </a:ext>
                </a:extLst>
              </p:cNvPr>
              <p:cNvCxnSpPr>
                <a:cxnSpLocks/>
              </p:cNvCxnSpPr>
              <p:nvPr/>
            </p:nvCxnSpPr>
            <p:spPr>
              <a:xfrm flipH="1">
                <a:off x="8032229" y="3976686"/>
                <a:ext cx="694345" cy="1"/>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xmlns="" id="{1BE28492-412E-4E68-8782-FF85F15AB5C0}"/>
                  </a:ext>
                </a:extLst>
              </p:cNvPr>
              <p:cNvCxnSpPr>
                <a:cxnSpLocks/>
              </p:cNvCxnSpPr>
              <p:nvPr/>
            </p:nvCxnSpPr>
            <p:spPr>
              <a:xfrm flipV="1">
                <a:off x="8032229" y="4178255"/>
                <a:ext cx="694345" cy="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xmlns="" id="{0A3E0511-3104-4457-B0C5-3173A396F235}"/>
                </a:ext>
              </a:extLst>
            </p:cNvPr>
            <p:cNvGrpSpPr/>
            <p:nvPr/>
          </p:nvGrpSpPr>
          <p:grpSpPr>
            <a:xfrm rot="5400000">
              <a:off x="8210383" y="3403602"/>
              <a:ext cx="540000" cy="201570"/>
              <a:chOff x="8032229" y="3976686"/>
              <a:chExt cx="694345" cy="201570"/>
            </a:xfrm>
          </p:grpSpPr>
          <p:cxnSp>
            <p:nvCxnSpPr>
              <p:cNvPr id="127" name="Straight Arrow Connector 126">
                <a:extLst>
                  <a:ext uri="{FF2B5EF4-FFF2-40B4-BE49-F238E27FC236}">
                    <a16:creationId xmlns:a16="http://schemas.microsoft.com/office/drawing/2014/main" xmlns="" id="{C6696148-D4F1-470E-B4B7-236F82D59B01}"/>
                  </a:ext>
                </a:extLst>
              </p:cNvPr>
              <p:cNvCxnSpPr>
                <a:cxnSpLocks/>
              </p:cNvCxnSpPr>
              <p:nvPr/>
            </p:nvCxnSpPr>
            <p:spPr>
              <a:xfrm flipH="1">
                <a:off x="8032229" y="3976686"/>
                <a:ext cx="694345" cy="1"/>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xmlns="" id="{E3F8B7A9-D78C-4F01-AD9D-20AB290338DF}"/>
                  </a:ext>
                </a:extLst>
              </p:cNvPr>
              <p:cNvCxnSpPr>
                <a:cxnSpLocks/>
              </p:cNvCxnSpPr>
              <p:nvPr/>
            </p:nvCxnSpPr>
            <p:spPr>
              <a:xfrm flipV="1">
                <a:off x="8032229" y="4178255"/>
                <a:ext cx="694345" cy="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a16="http://schemas.microsoft.com/office/drawing/2014/main" xmlns="" id="{1560B902-B77E-4B68-84BB-6F461D81E41A}"/>
                </a:ext>
              </a:extLst>
            </p:cNvPr>
            <p:cNvGrpSpPr/>
            <p:nvPr/>
          </p:nvGrpSpPr>
          <p:grpSpPr>
            <a:xfrm rot="5400000">
              <a:off x="7482064" y="2291249"/>
              <a:ext cx="540000" cy="201570"/>
              <a:chOff x="8032229" y="3976686"/>
              <a:chExt cx="694345" cy="201570"/>
            </a:xfrm>
          </p:grpSpPr>
          <p:cxnSp>
            <p:nvCxnSpPr>
              <p:cNvPr id="125" name="Straight Arrow Connector 124">
                <a:extLst>
                  <a:ext uri="{FF2B5EF4-FFF2-40B4-BE49-F238E27FC236}">
                    <a16:creationId xmlns:a16="http://schemas.microsoft.com/office/drawing/2014/main" xmlns="" id="{34469511-4907-49F9-A687-0B5EB2525D1E}"/>
                  </a:ext>
                </a:extLst>
              </p:cNvPr>
              <p:cNvCxnSpPr>
                <a:cxnSpLocks/>
              </p:cNvCxnSpPr>
              <p:nvPr/>
            </p:nvCxnSpPr>
            <p:spPr>
              <a:xfrm flipH="1">
                <a:off x="8032229" y="3976686"/>
                <a:ext cx="694345" cy="1"/>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xmlns="" id="{23CF9C9B-4381-404A-9647-D785E7442DAB}"/>
                  </a:ext>
                </a:extLst>
              </p:cNvPr>
              <p:cNvCxnSpPr>
                <a:cxnSpLocks/>
              </p:cNvCxnSpPr>
              <p:nvPr/>
            </p:nvCxnSpPr>
            <p:spPr>
              <a:xfrm flipV="1">
                <a:off x="8032229" y="4178255"/>
                <a:ext cx="694345" cy="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21" name="Rounded Rectangle 7">
              <a:extLst>
                <a:ext uri="{FF2B5EF4-FFF2-40B4-BE49-F238E27FC236}">
                  <a16:creationId xmlns:a16="http://schemas.microsoft.com/office/drawing/2014/main" xmlns="" id="{3856A33A-4DBC-4581-8F69-65EBE8D8673A}"/>
                </a:ext>
              </a:extLst>
            </p:cNvPr>
            <p:cNvSpPr/>
            <p:nvPr/>
          </p:nvSpPr>
          <p:spPr>
            <a:xfrm>
              <a:off x="6672064" y="1549681"/>
              <a:ext cx="2160000" cy="5762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400" b="1" dirty="0">
                  <a:solidFill>
                    <a:schemeClr val="accent1"/>
                  </a:solidFill>
                </a:rPr>
                <a:t>GENERAL MEETING</a:t>
              </a:r>
            </a:p>
          </p:txBody>
        </p:sp>
      </p:grpSp>
    </p:spTree>
    <p:extLst>
      <p:ext uri="{BB962C8B-B14F-4D97-AF65-F5344CB8AC3E}">
        <p14:creationId xmlns:p14="http://schemas.microsoft.com/office/powerpoint/2010/main" val="2559105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8B282906-A990-45E3-809D-44CDFAB22BE6}"/>
              </a:ext>
            </a:extLst>
          </p:cNvPr>
          <p:cNvSpPr>
            <a:spLocks noGrp="1"/>
          </p:cNvSpPr>
          <p:nvPr>
            <p:ph type="title"/>
          </p:nvPr>
        </p:nvSpPr>
        <p:spPr/>
        <p:txBody>
          <a:bodyPr/>
          <a:lstStyle/>
          <a:p>
            <a:r>
              <a:rPr lang="en-GB" sz="2800" dirty="0"/>
              <a:t>When did solvency become an issue for Swedish lawyers? </a:t>
            </a:r>
          </a:p>
        </p:txBody>
      </p:sp>
      <p:sp>
        <p:nvSpPr>
          <p:cNvPr id="10" name="Text Placeholder 9">
            <a:extLst>
              <a:ext uri="{FF2B5EF4-FFF2-40B4-BE49-F238E27FC236}">
                <a16:creationId xmlns:a16="http://schemas.microsoft.com/office/drawing/2014/main" xmlns="" id="{DEA7045A-E668-4D6E-A711-CDC0F5BDFB1D}"/>
              </a:ext>
            </a:extLst>
          </p:cNvPr>
          <p:cNvSpPr>
            <a:spLocks noGrp="1"/>
          </p:cNvSpPr>
          <p:nvPr>
            <p:ph type="body" sz="quarter" idx="14"/>
          </p:nvPr>
        </p:nvSpPr>
        <p:spPr/>
        <p:txBody>
          <a:bodyPr/>
          <a:lstStyle/>
          <a:p>
            <a:r>
              <a:rPr lang="en-GB" sz="2800" dirty="0"/>
              <a:t>2010 – Were the implications understood?</a:t>
            </a:r>
          </a:p>
        </p:txBody>
      </p:sp>
      <p:sp>
        <p:nvSpPr>
          <p:cNvPr id="6" name="Date Placeholder 5">
            <a:extLst>
              <a:ext uri="{FF2B5EF4-FFF2-40B4-BE49-F238E27FC236}">
                <a16:creationId xmlns:a16="http://schemas.microsoft.com/office/drawing/2014/main" xmlns="" id="{15625B7B-538E-421E-B5D5-EB6585C505BA}"/>
              </a:ext>
            </a:extLst>
          </p:cNvPr>
          <p:cNvSpPr>
            <a:spLocks noGrp="1"/>
          </p:cNvSpPr>
          <p:nvPr>
            <p:ph type="dt" sz="half" idx="15"/>
          </p:nvPr>
        </p:nvSpPr>
        <p:spPr/>
        <p:txBody>
          <a:bodyPr/>
          <a:lstStyle/>
          <a:p>
            <a:r>
              <a:rPr lang="en-GB" dirty="0"/>
              <a:t>6 November 2019</a:t>
            </a:r>
          </a:p>
        </p:txBody>
      </p:sp>
      <p:sp>
        <p:nvSpPr>
          <p:cNvPr id="7" name="Slide Number Placeholder 6">
            <a:extLst>
              <a:ext uri="{FF2B5EF4-FFF2-40B4-BE49-F238E27FC236}">
                <a16:creationId xmlns:a16="http://schemas.microsoft.com/office/drawing/2014/main" xmlns="" id="{AED9B418-BCCD-4E5E-8FF9-87FEE118FCD7}"/>
              </a:ext>
            </a:extLst>
          </p:cNvPr>
          <p:cNvSpPr>
            <a:spLocks noGrp="1"/>
          </p:cNvSpPr>
          <p:nvPr>
            <p:ph type="sldNum" sz="quarter" idx="17"/>
          </p:nvPr>
        </p:nvSpPr>
        <p:spPr/>
        <p:txBody>
          <a:bodyPr/>
          <a:lstStyle/>
          <a:p>
            <a:fld id="{68468C2E-472A-43C3-926E-5A5CF00B7762}" type="slidenum">
              <a:rPr lang="en-GB" smtClean="0"/>
              <a:pPr/>
              <a:t>4</a:t>
            </a:fld>
            <a:endParaRPr lang="en-GB" dirty="0"/>
          </a:p>
        </p:txBody>
      </p:sp>
      <p:sp>
        <p:nvSpPr>
          <p:cNvPr id="50" name="Rectangle 49">
            <a:extLst>
              <a:ext uri="{FF2B5EF4-FFF2-40B4-BE49-F238E27FC236}">
                <a16:creationId xmlns:a16="http://schemas.microsoft.com/office/drawing/2014/main" xmlns="" id="{1FF38A44-AC32-493E-AC05-7F6086A0123F}"/>
              </a:ext>
            </a:extLst>
          </p:cNvPr>
          <p:cNvSpPr/>
          <p:nvPr/>
        </p:nvSpPr>
        <p:spPr>
          <a:xfrm>
            <a:off x="7459732" y="1403305"/>
            <a:ext cx="4252888" cy="2031325"/>
          </a:xfrm>
          <a:prstGeom prst="rect">
            <a:avLst/>
          </a:prstGeom>
        </p:spPr>
        <p:txBody>
          <a:bodyPr wrap="square">
            <a:spAutoFit/>
          </a:bodyPr>
          <a:lstStyle/>
          <a:p>
            <a:r>
              <a:rPr lang="en-US" b="1" i="1" dirty="0">
                <a:solidFill>
                  <a:srgbClr val="414141"/>
                </a:solidFill>
              </a:rPr>
              <a:t>”There are other important areas of an insurance business that are not subject to special legal treatment ….. </a:t>
            </a:r>
          </a:p>
          <a:p>
            <a:r>
              <a:rPr lang="en-US" b="1" i="1" dirty="0">
                <a:solidFill>
                  <a:srgbClr val="414141"/>
                </a:solidFill>
              </a:rPr>
              <a:t>….. As in any other business, the liability for the business of the insurance company shall be carried by the Board and the CEO”</a:t>
            </a:r>
          </a:p>
        </p:txBody>
      </p:sp>
      <p:sp>
        <p:nvSpPr>
          <p:cNvPr id="37" name="Oval 36">
            <a:extLst>
              <a:ext uri="{FF2B5EF4-FFF2-40B4-BE49-F238E27FC236}">
                <a16:creationId xmlns:a16="http://schemas.microsoft.com/office/drawing/2014/main" xmlns="" id="{638B43C6-7F3B-4C0E-BF2A-C8F048DA3923}"/>
              </a:ext>
            </a:extLst>
          </p:cNvPr>
          <p:cNvSpPr/>
          <p:nvPr/>
        </p:nvSpPr>
        <p:spPr>
          <a:xfrm>
            <a:off x="747350" y="1689861"/>
            <a:ext cx="1440000" cy="1440000"/>
          </a:xfrm>
          <a:prstGeom prst="ellipse">
            <a:avLst/>
          </a:prstGeom>
          <a:solidFill>
            <a:schemeClr val="accent1"/>
          </a:solid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50" b="1" dirty="0">
                <a:solidFill>
                  <a:schemeClr val="accent2"/>
                </a:solidFill>
              </a:rPr>
              <a:t>CORPORATE BODIES</a:t>
            </a:r>
          </a:p>
        </p:txBody>
      </p:sp>
      <p:grpSp>
        <p:nvGrpSpPr>
          <p:cNvPr id="38" name="Group 37">
            <a:extLst>
              <a:ext uri="{FF2B5EF4-FFF2-40B4-BE49-F238E27FC236}">
                <a16:creationId xmlns:a16="http://schemas.microsoft.com/office/drawing/2014/main" xmlns="" id="{45315D00-7E2F-4BD1-B469-8085C0618A74}"/>
              </a:ext>
            </a:extLst>
          </p:cNvPr>
          <p:cNvGrpSpPr/>
          <p:nvPr/>
        </p:nvGrpSpPr>
        <p:grpSpPr>
          <a:xfrm>
            <a:off x="2698460" y="1549681"/>
            <a:ext cx="5629788" cy="2527391"/>
            <a:chOff x="3466923" y="1549681"/>
            <a:chExt cx="6795080" cy="2880957"/>
          </a:xfrm>
        </p:grpSpPr>
        <p:grpSp>
          <p:nvGrpSpPr>
            <p:cNvPr id="39" name="Group 38">
              <a:extLst>
                <a:ext uri="{FF2B5EF4-FFF2-40B4-BE49-F238E27FC236}">
                  <a16:creationId xmlns:a16="http://schemas.microsoft.com/office/drawing/2014/main" xmlns="" id="{2167ED57-4065-47D9-8DA1-BA54D3FF1DAB}"/>
                </a:ext>
              </a:extLst>
            </p:cNvPr>
            <p:cNvGrpSpPr/>
            <p:nvPr/>
          </p:nvGrpSpPr>
          <p:grpSpPr>
            <a:xfrm>
              <a:off x="3466923" y="2662035"/>
              <a:ext cx="5365141" cy="576262"/>
              <a:chOff x="4253196" y="2640899"/>
              <a:chExt cx="5365141" cy="576262"/>
            </a:xfrm>
          </p:grpSpPr>
          <p:sp>
            <p:nvSpPr>
              <p:cNvPr id="69" name="Rounded Rectangle 10">
                <a:extLst>
                  <a:ext uri="{FF2B5EF4-FFF2-40B4-BE49-F238E27FC236}">
                    <a16:creationId xmlns:a16="http://schemas.microsoft.com/office/drawing/2014/main" xmlns="" id="{C217D850-1E2F-48EB-AA98-CA5A7BC5085D}"/>
                  </a:ext>
                </a:extLst>
              </p:cNvPr>
              <p:cNvSpPr/>
              <p:nvPr/>
            </p:nvSpPr>
            <p:spPr>
              <a:xfrm>
                <a:off x="4253196" y="2640899"/>
                <a:ext cx="2160000" cy="5762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400" b="1" dirty="0">
                    <a:solidFill>
                      <a:schemeClr val="accent1"/>
                    </a:solidFill>
                  </a:rPr>
                  <a:t>AUDITOR</a:t>
                </a:r>
              </a:p>
            </p:txBody>
          </p:sp>
          <p:sp>
            <p:nvSpPr>
              <p:cNvPr id="70" name="Rounded Rectangle 8">
                <a:extLst>
                  <a:ext uri="{FF2B5EF4-FFF2-40B4-BE49-F238E27FC236}">
                    <a16:creationId xmlns:a16="http://schemas.microsoft.com/office/drawing/2014/main" xmlns="" id="{DBD1AB01-0DF4-4C3E-AD9E-625EE36186AF}"/>
                  </a:ext>
                </a:extLst>
              </p:cNvPr>
              <p:cNvSpPr/>
              <p:nvPr/>
            </p:nvSpPr>
            <p:spPr>
              <a:xfrm>
                <a:off x="7458337" y="2640899"/>
                <a:ext cx="2160000" cy="5762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400" b="1" dirty="0">
                    <a:solidFill>
                      <a:schemeClr val="accent1"/>
                    </a:solidFill>
                  </a:rPr>
                  <a:t>BOARD</a:t>
                </a:r>
              </a:p>
            </p:txBody>
          </p:sp>
        </p:grpSp>
        <p:sp>
          <p:nvSpPr>
            <p:cNvPr id="41" name="Rounded Rectangle 9">
              <a:extLst>
                <a:ext uri="{FF2B5EF4-FFF2-40B4-BE49-F238E27FC236}">
                  <a16:creationId xmlns:a16="http://schemas.microsoft.com/office/drawing/2014/main" xmlns="" id="{24C5E99E-BFB6-4303-BA94-548172F5B9F6}"/>
                </a:ext>
              </a:extLst>
            </p:cNvPr>
            <p:cNvSpPr/>
            <p:nvPr/>
          </p:nvSpPr>
          <p:spPr>
            <a:xfrm>
              <a:off x="5247658" y="3774388"/>
              <a:ext cx="2160000" cy="57626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400" b="1" dirty="0">
                  <a:solidFill>
                    <a:schemeClr val="accent1"/>
                  </a:solidFill>
                </a:rPr>
                <a:t>CEO</a:t>
              </a:r>
            </a:p>
          </p:txBody>
        </p:sp>
        <p:sp>
          <p:nvSpPr>
            <p:cNvPr id="42" name="Rounded Rectangle 8">
              <a:extLst>
                <a:ext uri="{FF2B5EF4-FFF2-40B4-BE49-F238E27FC236}">
                  <a16:creationId xmlns:a16="http://schemas.microsoft.com/office/drawing/2014/main" xmlns="" id="{15E00447-1323-4D9D-8AAF-BDAB65A359E0}"/>
                </a:ext>
              </a:extLst>
            </p:cNvPr>
            <p:cNvSpPr/>
            <p:nvPr/>
          </p:nvSpPr>
          <p:spPr>
            <a:xfrm>
              <a:off x="8102003" y="3774388"/>
              <a:ext cx="2160000" cy="5762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400" b="1" dirty="0">
                  <a:solidFill>
                    <a:schemeClr val="accent1"/>
                  </a:solidFill>
                </a:rPr>
                <a:t>ACTUARY</a:t>
              </a:r>
            </a:p>
          </p:txBody>
        </p:sp>
        <p:cxnSp>
          <p:nvCxnSpPr>
            <p:cNvPr id="43" name="Connector: Elbow 42">
              <a:extLst>
                <a:ext uri="{FF2B5EF4-FFF2-40B4-BE49-F238E27FC236}">
                  <a16:creationId xmlns:a16="http://schemas.microsoft.com/office/drawing/2014/main" xmlns="" id="{09D77F32-8774-49A2-AF4A-7655571223AF}"/>
                </a:ext>
              </a:extLst>
            </p:cNvPr>
            <p:cNvCxnSpPr>
              <a:cxnSpLocks/>
              <a:stCxn id="69" idx="0"/>
              <a:endCxn id="54" idx="1"/>
            </p:cNvCxnSpPr>
            <p:nvPr/>
          </p:nvCxnSpPr>
          <p:spPr>
            <a:xfrm rot="5400000" flipH="1" flipV="1">
              <a:off x="5197382" y="1187354"/>
              <a:ext cx="824223" cy="2125141"/>
            </a:xfrm>
            <a:prstGeom prst="bentConnector2">
              <a:avLst/>
            </a:prstGeom>
            <a:ln w="28575">
              <a:solidFill>
                <a:schemeClr val="accent1"/>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xmlns="" id="{7B12F302-329C-425B-B71A-9EF60147A073}"/>
                </a:ext>
              </a:extLst>
            </p:cNvPr>
            <p:cNvCxnSpPr>
              <a:cxnSpLocks/>
              <a:stCxn id="69" idx="2"/>
              <a:endCxn id="41" idx="1"/>
            </p:cNvCxnSpPr>
            <p:nvPr/>
          </p:nvCxnSpPr>
          <p:spPr>
            <a:xfrm rot="16200000" flipH="1">
              <a:off x="4485179" y="3300040"/>
              <a:ext cx="824223" cy="700735"/>
            </a:xfrm>
            <a:prstGeom prst="bentConnector2">
              <a:avLst/>
            </a:prstGeom>
            <a:ln w="28575">
              <a:solidFill>
                <a:schemeClr val="accent1"/>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B83E66D7-BDDD-4AB7-8D15-8B0A4F7D0FF2}"/>
                </a:ext>
              </a:extLst>
            </p:cNvPr>
            <p:cNvCxnSpPr>
              <a:stCxn id="69" idx="3"/>
              <a:endCxn id="70" idx="1"/>
            </p:cNvCxnSpPr>
            <p:nvPr/>
          </p:nvCxnSpPr>
          <p:spPr>
            <a:xfrm>
              <a:off x="5626923" y="2950166"/>
              <a:ext cx="1045141"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xmlns="" id="{4996E4FC-48B5-4F59-A024-99F6B4A4AC0A}"/>
                </a:ext>
              </a:extLst>
            </p:cNvPr>
            <p:cNvGrpSpPr/>
            <p:nvPr/>
          </p:nvGrpSpPr>
          <p:grpSpPr>
            <a:xfrm rot="5400000">
              <a:off x="6667055" y="3403602"/>
              <a:ext cx="540000" cy="201570"/>
              <a:chOff x="8032229" y="3976686"/>
              <a:chExt cx="694345" cy="201570"/>
            </a:xfrm>
          </p:grpSpPr>
          <p:cxnSp>
            <p:nvCxnSpPr>
              <p:cNvPr id="64" name="Straight Arrow Connector 63">
                <a:extLst>
                  <a:ext uri="{FF2B5EF4-FFF2-40B4-BE49-F238E27FC236}">
                    <a16:creationId xmlns:a16="http://schemas.microsoft.com/office/drawing/2014/main" xmlns="" id="{7EE9ACA5-2BCE-47D8-9F99-BABC1E3C10E9}"/>
                  </a:ext>
                </a:extLst>
              </p:cNvPr>
              <p:cNvCxnSpPr>
                <a:cxnSpLocks/>
              </p:cNvCxnSpPr>
              <p:nvPr/>
            </p:nvCxnSpPr>
            <p:spPr>
              <a:xfrm flipH="1">
                <a:off x="8032229" y="3976686"/>
                <a:ext cx="694345" cy="1"/>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xmlns="" id="{474E043D-5667-4DD6-B643-F36C203B4751}"/>
                  </a:ext>
                </a:extLst>
              </p:cNvPr>
              <p:cNvCxnSpPr>
                <a:cxnSpLocks/>
              </p:cNvCxnSpPr>
              <p:nvPr/>
            </p:nvCxnSpPr>
            <p:spPr>
              <a:xfrm flipV="1">
                <a:off x="8032229" y="4178255"/>
                <a:ext cx="694345" cy="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xmlns="" id="{4AEA981C-B09B-41F5-9176-EFC3B05812EA}"/>
                </a:ext>
              </a:extLst>
            </p:cNvPr>
            <p:cNvGrpSpPr/>
            <p:nvPr/>
          </p:nvGrpSpPr>
          <p:grpSpPr>
            <a:xfrm rot="5400000">
              <a:off x="7482064" y="2291249"/>
              <a:ext cx="540000" cy="201570"/>
              <a:chOff x="8032229" y="3976686"/>
              <a:chExt cx="694345" cy="201570"/>
            </a:xfrm>
          </p:grpSpPr>
          <p:cxnSp>
            <p:nvCxnSpPr>
              <p:cNvPr id="60" name="Straight Arrow Connector 59">
                <a:extLst>
                  <a:ext uri="{FF2B5EF4-FFF2-40B4-BE49-F238E27FC236}">
                    <a16:creationId xmlns:a16="http://schemas.microsoft.com/office/drawing/2014/main" xmlns="" id="{CF34645C-917F-41D1-B1C9-2C73591FAA36}"/>
                  </a:ext>
                </a:extLst>
              </p:cNvPr>
              <p:cNvCxnSpPr>
                <a:cxnSpLocks/>
              </p:cNvCxnSpPr>
              <p:nvPr/>
            </p:nvCxnSpPr>
            <p:spPr>
              <a:xfrm flipH="1">
                <a:off x="8032229" y="3976686"/>
                <a:ext cx="694345" cy="1"/>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xmlns="" id="{8E63F513-0B0E-484F-8C95-0519F52EA63C}"/>
                  </a:ext>
                </a:extLst>
              </p:cNvPr>
              <p:cNvCxnSpPr>
                <a:cxnSpLocks/>
              </p:cNvCxnSpPr>
              <p:nvPr/>
            </p:nvCxnSpPr>
            <p:spPr>
              <a:xfrm flipV="1">
                <a:off x="8032229" y="4178255"/>
                <a:ext cx="694345" cy="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54" name="Rounded Rectangle 7">
              <a:extLst>
                <a:ext uri="{FF2B5EF4-FFF2-40B4-BE49-F238E27FC236}">
                  <a16:creationId xmlns:a16="http://schemas.microsoft.com/office/drawing/2014/main" xmlns="" id="{1CEDAE16-9904-4C94-8BC4-4FF8448866B6}"/>
                </a:ext>
              </a:extLst>
            </p:cNvPr>
            <p:cNvSpPr/>
            <p:nvPr/>
          </p:nvSpPr>
          <p:spPr>
            <a:xfrm>
              <a:off x="6672064" y="1549681"/>
              <a:ext cx="2160000" cy="5762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400" b="1" dirty="0">
                  <a:solidFill>
                    <a:schemeClr val="accent1"/>
                  </a:solidFill>
                </a:rPr>
                <a:t>GENERAL MEETING</a:t>
              </a:r>
            </a:p>
          </p:txBody>
        </p:sp>
        <p:grpSp>
          <p:nvGrpSpPr>
            <p:cNvPr id="55" name="Group 54">
              <a:extLst>
                <a:ext uri="{FF2B5EF4-FFF2-40B4-BE49-F238E27FC236}">
                  <a16:creationId xmlns:a16="http://schemas.microsoft.com/office/drawing/2014/main" xmlns="" id="{44FFA21C-70E6-4DE2-869C-A672D02522A5}"/>
                </a:ext>
              </a:extLst>
            </p:cNvPr>
            <p:cNvGrpSpPr/>
            <p:nvPr/>
          </p:nvGrpSpPr>
          <p:grpSpPr>
            <a:xfrm>
              <a:off x="8101992" y="3695518"/>
              <a:ext cx="2159999" cy="735120"/>
              <a:chOff x="9242071" y="3721224"/>
              <a:chExt cx="1610649" cy="811121"/>
            </a:xfrm>
          </p:grpSpPr>
          <p:cxnSp>
            <p:nvCxnSpPr>
              <p:cNvPr id="57" name="Straight Connector 56">
                <a:extLst>
                  <a:ext uri="{FF2B5EF4-FFF2-40B4-BE49-F238E27FC236}">
                    <a16:creationId xmlns:a16="http://schemas.microsoft.com/office/drawing/2014/main" xmlns="" id="{15EB1383-4CB1-4438-A8CC-950FE80A7FDC}"/>
                  </a:ext>
                </a:extLst>
              </p:cNvPr>
              <p:cNvCxnSpPr/>
              <p:nvPr/>
            </p:nvCxnSpPr>
            <p:spPr>
              <a:xfrm flipV="1">
                <a:off x="9242071" y="3721224"/>
                <a:ext cx="1610649" cy="8111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4D800ACB-101C-4BFE-B153-5DC7E58564DF}"/>
                  </a:ext>
                </a:extLst>
              </p:cNvPr>
              <p:cNvCxnSpPr>
                <a:cxnSpLocks/>
              </p:cNvCxnSpPr>
              <p:nvPr/>
            </p:nvCxnSpPr>
            <p:spPr>
              <a:xfrm flipH="1" flipV="1">
                <a:off x="9242071" y="3721224"/>
                <a:ext cx="1610649" cy="8111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36" name="Straight Connector 35">
            <a:extLst>
              <a:ext uri="{FF2B5EF4-FFF2-40B4-BE49-F238E27FC236}">
                <a16:creationId xmlns:a16="http://schemas.microsoft.com/office/drawing/2014/main" xmlns="" id="{CA347728-6239-4EDE-BC2A-E5FA8D462272}"/>
              </a:ext>
            </a:extLst>
          </p:cNvPr>
          <p:cNvCxnSpPr>
            <a:cxnSpLocks/>
          </p:cNvCxnSpPr>
          <p:nvPr/>
        </p:nvCxnSpPr>
        <p:spPr>
          <a:xfrm>
            <a:off x="2374984" y="4653136"/>
            <a:ext cx="9145016" cy="0"/>
          </a:xfrm>
          <a:prstGeom prst="line">
            <a:avLst/>
          </a:prstGeom>
          <a:ln w="28575">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xmlns="" id="{0EE84907-7B91-422D-BDAD-ECC3C9FE6434}"/>
              </a:ext>
            </a:extLst>
          </p:cNvPr>
          <p:cNvSpPr/>
          <p:nvPr/>
        </p:nvSpPr>
        <p:spPr>
          <a:xfrm>
            <a:off x="747350" y="4296168"/>
            <a:ext cx="1440000" cy="1440000"/>
          </a:xfrm>
          <a:prstGeom prst="ellipse">
            <a:avLst/>
          </a:prstGeom>
          <a:solidFill>
            <a:srgbClr val="F1F1F1"/>
          </a:solidFill>
          <a:ln w="127000">
            <a:solidFill>
              <a:srgbClr val="41414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300" b="1" dirty="0">
                <a:solidFill>
                  <a:srgbClr val="414141"/>
                </a:solidFill>
              </a:rPr>
              <a:t>FUNCTIONS</a:t>
            </a:r>
          </a:p>
        </p:txBody>
      </p:sp>
      <p:grpSp>
        <p:nvGrpSpPr>
          <p:cNvPr id="51" name="Group 50">
            <a:extLst>
              <a:ext uri="{FF2B5EF4-FFF2-40B4-BE49-F238E27FC236}">
                <a16:creationId xmlns:a16="http://schemas.microsoft.com/office/drawing/2014/main" xmlns="" id="{BDFC3F39-5BFB-4F78-9F07-A0E3B964AFDA}"/>
              </a:ext>
            </a:extLst>
          </p:cNvPr>
          <p:cNvGrpSpPr/>
          <p:nvPr/>
        </p:nvGrpSpPr>
        <p:grpSpPr>
          <a:xfrm>
            <a:off x="2542214" y="5200636"/>
            <a:ext cx="8738362" cy="505542"/>
            <a:chOff x="2542214" y="5120445"/>
            <a:chExt cx="8738362" cy="505542"/>
          </a:xfrm>
        </p:grpSpPr>
        <p:sp>
          <p:nvSpPr>
            <p:cNvPr id="53" name="Rounded Rectangle 9">
              <a:extLst>
                <a:ext uri="{FF2B5EF4-FFF2-40B4-BE49-F238E27FC236}">
                  <a16:creationId xmlns:a16="http://schemas.microsoft.com/office/drawing/2014/main" xmlns="" id="{68CFEA91-17AA-4576-B9AC-5576543E9D69}"/>
                </a:ext>
              </a:extLst>
            </p:cNvPr>
            <p:cNvSpPr/>
            <p:nvPr/>
          </p:nvSpPr>
          <p:spPr>
            <a:xfrm>
              <a:off x="2542214" y="5120445"/>
              <a:ext cx="1537296" cy="505541"/>
            </a:xfrm>
            <a:prstGeom prst="round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200" b="1" dirty="0">
                  <a:solidFill>
                    <a:srgbClr val="414141"/>
                  </a:solidFill>
                </a:rPr>
                <a:t>UNDERWRITING</a:t>
              </a:r>
            </a:p>
          </p:txBody>
        </p:sp>
        <p:sp>
          <p:nvSpPr>
            <p:cNvPr id="56" name="Rounded Rectangle 9">
              <a:extLst>
                <a:ext uri="{FF2B5EF4-FFF2-40B4-BE49-F238E27FC236}">
                  <a16:creationId xmlns:a16="http://schemas.microsoft.com/office/drawing/2014/main" xmlns="" id="{92B3EC5E-B91F-445C-AE91-2E717C2712BB}"/>
                </a:ext>
              </a:extLst>
            </p:cNvPr>
            <p:cNvSpPr/>
            <p:nvPr/>
          </p:nvSpPr>
          <p:spPr>
            <a:xfrm>
              <a:off x="4342480" y="5120446"/>
              <a:ext cx="1537296" cy="505541"/>
            </a:xfrm>
            <a:prstGeom prst="round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200" b="1" dirty="0">
                  <a:solidFill>
                    <a:srgbClr val="414141"/>
                  </a:solidFill>
                </a:rPr>
                <a:t>ASSET MANAGEMENT</a:t>
              </a:r>
            </a:p>
          </p:txBody>
        </p:sp>
        <p:sp>
          <p:nvSpPr>
            <p:cNvPr id="59" name="Rounded Rectangle 9">
              <a:extLst>
                <a:ext uri="{FF2B5EF4-FFF2-40B4-BE49-F238E27FC236}">
                  <a16:creationId xmlns:a16="http://schemas.microsoft.com/office/drawing/2014/main" xmlns="" id="{1B34DAA5-C9A8-4D25-8388-BFDE139FB3E6}"/>
                </a:ext>
              </a:extLst>
            </p:cNvPr>
            <p:cNvSpPr/>
            <p:nvPr/>
          </p:nvSpPr>
          <p:spPr>
            <a:xfrm>
              <a:off x="6142746" y="5120446"/>
              <a:ext cx="1537296" cy="505541"/>
            </a:xfrm>
            <a:prstGeom prst="round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200" b="1" dirty="0">
                  <a:solidFill>
                    <a:srgbClr val="414141"/>
                  </a:solidFill>
                </a:rPr>
                <a:t>LEGAL</a:t>
              </a:r>
            </a:p>
          </p:txBody>
        </p:sp>
        <p:sp>
          <p:nvSpPr>
            <p:cNvPr id="67" name="Rounded Rectangle 9">
              <a:extLst>
                <a:ext uri="{FF2B5EF4-FFF2-40B4-BE49-F238E27FC236}">
                  <a16:creationId xmlns:a16="http://schemas.microsoft.com/office/drawing/2014/main" xmlns="" id="{6099B38D-32E6-4B3C-AF49-45B2A7F63AF9}"/>
                </a:ext>
              </a:extLst>
            </p:cNvPr>
            <p:cNvSpPr/>
            <p:nvPr/>
          </p:nvSpPr>
          <p:spPr>
            <a:xfrm>
              <a:off x="7943012" y="5120446"/>
              <a:ext cx="1537296" cy="505541"/>
            </a:xfrm>
            <a:prstGeom prst="round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200" b="1" dirty="0">
                  <a:solidFill>
                    <a:srgbClr val="414141"/>
                  </a:solidFill>
                </a:rPr>
                <a:t>IT</a:t>
              </a:r>
            </a:p>
          </p:txBody>
        </p:sp>
        <p:sp>
          <p:nvSpPr>
            <p:cNvPr id="71" name="Rounded Rectangle 9">
              <a:extLst>
                <a:ext uri="{FF2B5EF4-FFF2-40B4-BE49-F238E27FC236}">
                  <a16:creationId xmlns:a16="http://schemas.microsoft.com/office/drawing/2014/main" xmlns="" id="{086715C8-A79C-454A-A4D0-1ED410EE3877}"/>
                </a:ext>
              </a:extLst>
            </p:cNvPr>
            <p:cNvSpPr/>
            <p:nvPr/>
          </p:nvSpPr>
          <p:spPr>
            <a:xfrm>
              <a:off x="9743280" y="5120446"/>
              <a:ext cx="1537296" cy="505541"/>
            </a:xfrm>
            <a:prstGeom prst="round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200" b="1" dirty="0">
                  <a:solidFill>
                    <a:srgbClr val="414141"/>
                  </a:solidFill>
                </a:rPr>
                <a:t>ACTUARY</a:t>
              </a:r>
            </a:p>
          </p:txBody>
        </p:sp>
      </p:grpSp>
      <p:sp>
        <p:nvSpPr>
          <p:cNvPr id="72" name="Arrow: Down 71">
            <a:extLst>
              <a:ext uri="{FF2B5EF4-FFF2-40B4-BE49-F238E27FC236}">
                <a16:creationId xmlns:a16="http://schemas.microsoft.com/office/drawing/2014/main" xmlns="" id="{AD91C2F5-05DB-4CBA-B22D-22B305746606}"/>
              </a:ext>
            </a:extLst>
          </p:cNvPr>
          <p:cNvSpPr/>
          <p:nvPr/>
        </p:nvSpPr>
        <p:spPr>
          <a:xfrm rot="18585010">
            <a:off x="8849388" y="3692524"/>
            <a:ext cx="431236" cy="176557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p>
        </p:txBody>
      </p:sp>
    </p:spTree>
    <p:extLst>
      <p:ext uri="{BB962C8B-B14F-4D97-AF65-F5344CB8AC3E}">
        <p14:creationId xmlns:p14="http://schemas.microsoft.com/office/powerpoint/2010/main" val="2565741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8B282906-A990-45E3-809D-44CDFAB22BE6}"/>
              </a:ext>
            </a:extLst>
          </p:cNvPr>
          <p:cNvSpPr>
            <a:spLocks noGrp="1"/>
          </p:cNvSpPr>
          <p:nvPr>
            <p:ph type="title"/>
          </p:nvPr>
        </p:nvSpPr>
        <p:spPr/>
        <p:txBody>
          <a:bodyPr/>
          <a:lstStyle/>
          <a:p>
            <a:r>
              <a:rPr lang="en-GB" sz="2800" dirty="0"/>
              <a:t>When did solvency become an issue for Swedish lawyers? </a:t>
            </a:r>
          </a:p>
        </p:txBody>
      </p:sp>
      <p:sp>
        <p:nvSpPr>
          <p:cNvPr id="10" name="Text Placeholder 9">
            <a:extLst>
              <a:ext uri="{FF2B5EF4-FFF2-40B4-BE49-F238E27FC236}">
                <a16:creationId xmlns:a16="http://schemas.microsoft.com/office/drawing/2014/main" xmlns="" id="{DEA7045A-E668-4D6E-A711-CDC0F5BDFB1D}"/>
              </a:ext>
            </a:extLst>
          </p:cNvPr>
          <p:cNvSpPr>
            <a:spLocks noGrp="1"/>
          </p:cNvSpPr>
          <p:nvPr>
            <p:ph type="body" sz="quarter" idx="14"/>
          </p:nvPr>
        </p:nvSpPr>
        <p:spPr/>
        <p:txBody>
          <a:bodyPr/>
          <a:lstStyle/>
          <a:p>
            <a:r>
              <a:rPr lang="en-GB" sz="2800" dirty="0"/>
              <a:t>1 January 2016 – An </a:t>
            </a:r>
            <a:r>
              <a:rPr lang="en-GB" sz="2800" i="1" dirty="0"/>
              <a:t>epiphany moment </a:t>
            </a:r>
            <a:r>
              <a:rPr lang="en-GB" sz="2800" dirty="0"/>
              <a:t>?</a:t>
            </a:r>
          </a:p>
        </p:txBody>
      </p:sp>
      <p:sp>
        <p:nvSpPr>
          <p:cNvPr id="6" name="Date Placeholder 5">
            <a:extLst>
              <a:ext uri="{FF2B5EF4-FFF2-40B4-BE49-F238E27FC236}">
                <a16:creationId xmlns:a16="http://schemas.microsoft.com/office/drawing/2014/main" xmlns="" id="{15625B7B-538E-421E-B5D5-EB6585C505BA}"/>
              </a:ext>
            </a:extLst>
          </p:cNvPr>
          <p:cNvSpPr>
            <a:spLocks noGrp="1"/>
          </p:cNvSpPr>
          <p:nvPr>
            <p:ph type="dt" sz="half" idx="15"/>
          </p:nvPr>
        </p:nvSpPr>
        <p:spPr/>
        <p:txBody>
          <a:bodyPr/>
          <a:lstStyle/>
          <a:p>
            <a:r>
              <a:rPr lang="en-GB" dirty="0"/>
              <a:t>6 November 2019</a:t>
            </a:r>
          </a:p>
        </p:txBody>
      </p:sp>
      <p:sp>
        <p:nvSpPr>
          <p:cNvPr id="7" name="Slide Number Placeholder 6">
            <a:extLst>
              <a:ext uri="{FF2B5EF4-FFF2-40B4-BE49-F238E27FC236}">
                <a16:creationId xmlns:a16="http://schemas.microsoft.com/office/drawing/2014/main" xmlns="" id="{AED9B418-BCCD-4E5E-8FF9-87FEE118FCD7}"/>
              </a:ext>
            </a:extLst>
          </p:cNvPr>
          <p:cNvSpPr>
            <a:spLocks noGrp="1"/>
          </p:cNvSpPr>
          <p:nvPr>
            <p:ph type="sldNum" sz="quarter" idx="17"/>
          </p:nvPr>
        </p:nvSpPr>
        <p:spPr/>
        <p:txBody>
          <a:bodyPr/>
          <a:lstStyle/>
          <a:p>
            <a:fld id="{68468C2E-472A-43C3-926E-5A5CF00B7762}" type="slidenum">
              <a:rPr lang="en-GB" smtClean="0"/>
              <a:pPr/>
              <a:t>5</a:t>
            </a:fld>
            <a:endParaRPr lang="en-GB" dirty="0"/>
          </a:p>
        </p:txBody>
      </p:sp>
      <p:sp>
        <p:nvSpPr>
          <p:cNvPr id="51" name="Oval 50">
            <a:extLst>
              <a:ext uri="{FF2B5EF4-FFF2-40B4-BE49-F238E27FC236}">
                <a16:creationId xmlns:a16="http://schemas.microsoft.com/office/drawing/2014/main" xmlns="" id="{87EC7469-7641-42D6-9B03-6AE81CE00EC5}"/>
              </a:ext>
            </a:extLst>
          </p:cNvPr>
          <p:cNvSpPr/>
          <p:nvPr/>
        </p:nvSpPr>
        <p:spPr>
          <a:xfrm>
            <a:off x="747350" y="1689861"/>
            <a:ext cx="1440000" cy="1440000"/>
          </a:xfrm>
          <a:prstGeom prst="ellipse">
            <a:avLst/>
          </a:prstGeom>
          <a:solidFill>
            <a:schemeClr val="accent1"/>
          </a:solid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50" b="1" dirty="0">
                <a:solidFill>
                  <a:schemeClr val="accent2"/>
                </a:solidFill>
              </a:rPr>
              <a:t>CORPORATE BODIES</a:t>
            </a:r>
          </a:p>
        </p:txBody>
      </p:sp>
      <p:grpSp>
        <p:nvGrpSpPr>
          <p:cNvPr id="2" name="Group 1">
            <a:extLst>
              <a:ext uri="{FF2B5EF4-FFF2-40B4-BE49-F238E27FC236}">
                <a16:creationId xmlns:a16="http://schemas.microsoft.com/office/drawing/2014/main" xmlns="" id="{6255C7C0-1CE9-4CFD-89E6-742952B2AAE7}"/>
              </a:ext>
            </a:extLst>
          </p:cNvPr>
          <p:cNvGrpSpPr/>
          <p:nvPr/>
        </p:nvGrpSpPr>
        <p:grpSpPr>
          <a:xfrm>
            <a:off x="2698460" y="1549681"/>
            <a:ext cx="5629788" cy="2527391"/>
            <a:chOff x="3466923" y="1549681"/>
            <a:chExt cx="6795080" cy="2880957"/>
          </a:xfrm>
        </p:grpSpPr>
        <p:grpSp>
          <p:nvGrpSpPr>
            <p:cNvPr id="80" name="Group 79">
              <a:extLst>
                <a:ext uri="{FF2B5EF4-FFF2-40B4-BE49-F238E27FC236}">
                  <a16:creationId xmlns:a16="http://schemas.microsoft.com/office/drawing/2014/main" xmlns="" id="{26CC5A60-0B88-463D-85C0-B56B24BB7BE9}"/>
                </a:ext>
              </a:extLst>
            </p:cNvPr>
            <p:cNvGrpSpPr/>
            <p:nvPr/>
          </p:nvGrpSpPr>
          <p:grpSpPr>
            <a:xfrm>
              <a:off x="3466923" y="2662035"/>
              <a:ext cx="5365141" cy="576262"/>
              <a:chOff x="4253196" y="2640899"/>
              <a:chExt cx="5365141" cy="576262"/>
            </a:xfrm>
          </p:grpSpPr>
          <p:sp>
            <p:nvSpPr>
              <p:cNvPr id="35" name="Rounded Rectangle 10">
                <a:extLst>
                  <a:ext uri="{FF2B5EF4-FFF2-40B4-BE49-F238E27FC236}">
                    <a16:creationId xmlns:a16="http://schemas.microsoft.com/office/drawing/2014/main" xmlns="" id="{7C822C21-A79B-4910-B92A-65F21D114A39}"/>
                  </a:ext>
                </a:extLst>
              </p:cNvPr>
              <p:cNvSpPr/>
              <p:nvPr/>
            </p:nvSpPr>
            <p:spPr>
              <a:xfrm>
                <a:off x="4253196" y="2640899"/>
                <a:ext cx="2160000" cy="5762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400" b="1" dirty="0">
                    <a:solidFill>
                      <a:schemeClr val="accent1"/>
                    </a:solidFill>
                  </a:rPr>
                  <a:t>AUDITOR</a:t>
                </a:r>
              </a:p>
            </p:txBody>
          </p:sp>
          <p:sp>
            <p:nvSpPr>
              <p:cNvPr id="33" name="Rounded Rectangle 8">
                <a:extLst>
                  <a:ext uri="{FF2B5EF4-FFF2-40B4-BE49-F238E27FC236}">
                    <a16:creationId xmlns:a16="http://schemas.microsoft.com/office/drawing/2014/main" xmlns="" id="{CD6E7E20-0E87-47A8-B99D-ED40EA889F08}"/>
                  </a:ext>
                </a:extLst>
              </p:cNvPr>
              <p:cNvSpPr/>
              <p:nvPr/>
            </p:nvSpPr>
            <p:spPr>
              <a:xfrm>
                <a:off x="7458337" y="2640899"/>
                <a:ext cx="2160000" cy="5762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400" b="1" dirty="0">
                    <a:solidFill>
                      <a:schemeClr val="accent1"/>
                    </a:solidFill>
                  </a:rPr>
                  <a:t>BOARD</a:t>
                </a:r>
              </a:p>
            </p:txBody>
          </p:sp>
        </p:grpSp>
        <p:sp>
          <p:nvSpPr>
            <p:cNvPr id="34" name="Rounded Rectangle 9">
              <a:extLst>
                <a:ext uri="{FF2B5EF4-FFF2-40B4-BE49-F238E27FC236}">
                  <a16:creationId xmlns:a16="http://schemas.microsoft.com/office/drawing/2014/main" xmlns="" id="{D98C8263-71A7-4716-BC0A-358B5FB5C7AD}"/>
                </a:ext>
              </a:extLst>
            </p:cNvPr>
            <p:cNvSpPr/>
            <p:nvPr/>
          </p:nvSpPr>
          <p:spPr>
            <a:xfrm>
              <a:off x="5247658" y="3774388"/>
              <a:ext cx="2160000" cy="57626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400" b="1" dirty="0">
                  <a:solidFill>
                    <a:schemeClr val="accent1"/>
                  </a:solidFill>
                </a:rPr>
                <a:t>CEO</a:t>
              </a:r>
            </a:p>
          </p:txBody>
        </p:sp>
        <p:sp>
          <p:nvSpPr>
            <p:cNvPr id="40" name="Rounded Rectangle 8">
              <a:extLst>
                <a:ext uri="{FF2B5EF4-FFF2-40B4-BE49-F238E27FC236}">
                  <a16:creationId xmlns:a16="http://schemas.microsoft.com/office/drawing/2014/main" xmlns="" id="{42B44A16-0BBD-4DD7-AE8B-A1504BBFC754}"/>
                </a:ext>
              </a:extLst>
            </p:cNvPr>
            <p:cNvSpPr/>
            <p:nvPr/>
          </p:nvSpPr>
          <p:spPr>
            <a:xfrm>
              <a:off x="8102003" y="3774388"/>
              <a:ext cx="2160000" cy="5762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400" b="1" dirty="0">
                  <a:solidFill>
                    <a:schemeClr val="accent1"/>
                  </a:solidFill>
                </a:rPr>
                <a:t>ACTUARY</a:t>
              </a:r>
            </a:p>
          </p:txBody>
        </p:sp>
        <p:cxnSp>
          <p:nvCxnSpPr>
            <p:cNvPr id="53" name="Connector: Elbow 52">
              <a:extLst>
                <a:ext uri="{FF2B5EF4-FFF2-40B4-BE49-F238E27FC236}">
                  <a16:creationId xmlns:a16="http://schemas.microsoft.com/office/drawing/2014/main" xmlns="" id="{431B7A55-2F0C-4F6D-B3B6-DD1596DC4A31}"/>
                </a:ext>
              </a:extLst>
            </p:cNvPr>
            <p:cNvCxnSpPr>
              <a:cxnSpLocks/>
              <a:stCxn id="35" idx="0"/>
              <a:endCxn id="32" idx="1"/>
            </p:cNvCxnSpPr>
            <p:nvPr/>
          </p:nvCxnSpPr>
          <p:spPr>
            <a:xfrm rot="5400000" flipH="1" flipV="1">
              <a:off x="5197382" y="1187354"/>
              <a:ext cx="824223" cy="2125141"/>
            </a:xfrm>
            <a:prstGeom prst="bentConnector2">
              <a:avLst/>
            </a:prstGeom>
            <a:ln w="28575">
              <a:solidFill>
                <a:schemeClr val="accent1"/>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xmlns="" id="{05DAF028-70B8-47E4-81AD-00E8693B22AF}"/>
                </a:ext>
              </a:extLst>
            </p:cNvPr>
            <p:cNvCxnSpPr>
              <a:cxnSpLocks/>
              <a:stCxn id="35" idx="2"/>
              <a:endCxn id="34" idx="1"/>
            </p:cNvCxnSpPr>
            <p:nvPr/>
          </p:nvCxnSpPr>
          <p:spPr>
            <a:xfrm rot="16200000" flipH="1">
              <a:off x="4485179" y="3300040"/>
              <a:ext cx="824223" cy="700735"/>
            </a:xfrm>
            <a:prstGeom prst="bentConnector2">
              <a:avLst/>
            </a:prstGeom>
            <a:ln w="28575">
              <a:solidFill>
                <a:schemeClr val="accent1"/>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xmlns="" id="{63E2535A-F91E-45C2-AE10-093101EC9B45}"/>
                </a:ext>
              </a:extLst>
            </p:cNvPr>
            <p:cNvCxnSpPr>
              <a:stCxn id="35" idx="3"/>
              <a:endCxn id="33" idx="1"/>
            </p:cNvCxnSpPr>
            <p:nvPr/>
          </p:nvCxnSpPr>
          <p:spPr>
            <a:xfrm>
              <a:off x="5626923" y="2950166"/>
              <a:ext cx="1045141"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xmlns="" id="{7EC3DD85-B06E-4D23-9B1D-56AC602475B6}"/>
                </a:ext>
              </a:extLst>
            </p:cNvPr>
            <p:cNvGrpSpPr/>
            <p:nvPr/>
          </p:nvGrpSpPr>
          <p:grpSpPr>
            <a:xfrm rot="5400000">
              <a:off x="6667055" y="3403602"/>
              <a:ext cx="540000" cy="201570"/>
              <a:chOff x="8032229" y="3976686"/>
              <a:chExt cx="694345" cy="201570"/>
            </a:xfrm>
          </p:grpSpPr>
          <p:cxnSp>
            <p:nvCxnSpPr>
              <p:cNvPr id="94" name="Straight Arrow Connector 93">
                <a:extLst>
                  <a:ext uri="{FF2B5EF4-FFF2-40B4-BE49-F238E27FC236}">
                    <a16:creationId xmlns:a16="http://schemas.microsoft.com/office/drawing/2014/main" xmlns="" id="{B6DF28BC-264F-4609-A4FA-F8D6B1945BF0}"/>
                  </a:ext>
                </a:extLst>
              </p:cNvPr>
              <p:cNvCxnSpPr>
                <a:cxnSpLocks/>
              </p:cNvCxnSpPr>
              <p:nvPr/>
            </p:nvCxnSpPr>
            <p:spPr>
              <a:xfrm flipH="1">
                <a:off x="8032229" y="3976686"/>
                <a:ext cx="694345" cy="1"/>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xmlns="" id="{591446B9-E2A8-4A15-A7BE-F80DD3A3BFD6}"/>
                  </a:ext>
                </a:extLst>
              </p:cNvPr>
              <p:cNvCxnSpPr>
                <a:cxnSpLocks/>
              </p:cNvCxnSpPr>
              <p:nvPr/>
            </p:nvCxnSpPr>
            <p:spPr>
              <a:xfrm flipV="1">
                <a:off x="8032229" y="4178255"/>
                <a:ext cx="694345" cy="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xmlns="" id="{00DEBE99-A2A1-4C8B-A423-DBA7180945FE}"/>
                </a:ext>
              </a:extLst>
            </p:cNvPr>
            <p:cNvGrpSpPr/>
            <p:nvPr/>
          </p:nvGrpSpPr>
          <p:grpSpPr>
            <a:xfrm rot="5400000">
              <a:off x="7482064" y="2291249"/>
              <a:ext cx="540000" cy="201570"/>
              <a:chOff x="8032229" y="3976686"/>
              <a:chExt cx="694345" cy="201570"/>
            </a:xfrm>
          </p:grpSpPr>
          <p:cxnSp>
            <p:nvCxnSpPr>
              <p:cNvPr id="106" name="Straight Arrow Connector 105">
                <a:extLst>
                  <a:ext uri="{FF2B5EF4-FFF2-40B4-BE49-F238E27FC236}">
                    <a16:creationId xmlns:a16="http://schemas.microsoft.com/office/drawing/2014/main" xmlns="" id="{BD31626B-5320-4B14-81FB-2C4AD810A297}"/>
                  </a:ext>
                </a:extLst>
              </p:cNvPr>
              <p:cNvCxnSpPr>
                <a:cxnSpLocks/>
              </p:cNvCxnSpPr>
              <p:nvPr/>
            </p:nvCxnSpPr>
            <p:spPr>
              <a:xfrm flipH="1">
                <a:off x="8032229" y="3976686"/>
                <a:ext cx="694345" cy="1"/>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xmlns="" id="{FAF08127-EE2F-41D4-961E-E55A0C14422F}"/>
                  </a:ext>
                </a:extLst>
              </p:cNvPr>
              <p:cNvCxnSpPr>
                <a:cxnSpLocks/>
              </p:cNvCxnSpPr>
              <p:nvPr/>
            </p:nvCxnSpPr>
            <p:spPr>
              <a:xfrm flipV="1">
                <a:off x="8032229" y="4178255"/>
                <a:ext cx="694345" cy="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32" name="Rounded Rectangle 7">
              <a:extLst>
                <a:ext uri="{FF2B5EF4-FFF2-40B4-BE49-F238E27FC236}">
                  <a16:creationId xmlns:a16="http://schemas.microsoft.com/office/drawing/2014/main" xmlns="" id="{CFB09E76-8623-4248-A865-C1C1BE4444D6}"/>
                </a:ext>
              </a:extLst>
            </p:cNvPr>
            <p:cNvSpPr/>
            <p:nvPr/>
          </p:nvSpPr>
          <p:spPr>
            <a:xfrm>
              <a:off x="6672064" y="1549681"/>
              <a:ext cx="2160000" cy="5762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400" b="1" dirty="0">
                  <a:solidFill>
                    <a:schemeClr val="accent1"/>
                  </a:solidFill>
                </a:rPr>
                <a:t>GENERAL MEETING</a:t>
              </a:r>
            </a:p>
          </p:txBody>
        </p:sp>
        <p:grpSp>
          <p:nvGrpSpPr>
            <p:cNvPr id="4" name="Group 3">
              <a:extLst>
                <a:ext uri="{FF2B5EF4-FFF2-40B4-BE49-F238E27FC236}">
                  <a16:creationId xmlns:a16="http://schemas.microsoft.com/office/drawing/2014/main" xmlns="" id="{96C8056A-852A-4D0E-8F48-15ED9222DC17}"/>
                </a:ext>
              </a:extLst>
            </p:cNvPr>
            <p:cNvGrpSpPr/>
            <p:nvPr/>
          </p:nvGrpSpPr>
          <p:grpSpPr>
            <a:xfrm>
              <a:off x="8101992" y="3695518"/>
              <a:ext cx="2159999" cy="735120"/>
              <a:chOff x="9242071" y="3721224"/>
              <a:chExt cx="1610649" cy="811121"/>
            </a:xfrm>
          </p:grpSpPr>
          <p:cxnSp>
            <p:nvCxnSpPr>
              <p:cNvPr id="3" name="Straight Connector 2">
                <a:extLst>
                  <a:ext uri="{FF2B5EF4-FFF2-40B4-BE49-F238E27FC236}">
                    <a16:creationId xmlns:a16="http://schemas.microsoft.com/office/drawing/2014/main" xmlns="" id="{FD287474-25DA-49FA-AE83-1E9691FB1C0E}"/>
                  </a:ext>
                </a:extLst>
              </p:cNvPr>
              <p:cNvCxnSpPr/>
              <p:nvPr/>
            </p:nvCxnSpPr>
            <p:spPr>
              <a:xfrm flipV="1">
                <a:off x="9242071" y="3721224"/>
                <a:ext cx="1610649" cy="8111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CEC9ED6A-82E2-4C1A-A214-746D52080D99}"/>
                  </a:ext>
                </a:extLst>
              </p:cNvPr>
              <p:cNvCxnSpPr>
                <a:cxnSpLocks/>
              </p:cNvCxnSpPr>
              <p:nvPr/>
            </p:nvCxnSpPr>
            <p:spPr>
              <a:xfrm flipH="1" flipV="1">
                <a:off x="9242071" y="3721224"/>
                <a:ext cx="1610649" cy="8111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4" name="Oval 43">
            <a:extLst>
              <a:ext uri="{FF2B5EF4-FFF2-40B4-BE49-F238E27FC236}">
                <a16:creationId xmlns:a16="http://schemas.microsoft.com/office/drawing/2014/main" xmlns="" id="{82006AD0-E433-4332-84AB-018CCC462265}"/>
              </a:ext>
            </a:extLst>
          </p:cNvPr>
          <p:cNvSpPr/>
          <p:nvPr/>
        </p:nvSpPr>
        <p:spPr>
          <a:xfrm>
            <a:off x="747350" y="4296168"/>
            <a:ext cx="1440000" cy="1440000"/>
          </a:xfrm>
          <a:prstGeom prst="ellipse">
            <a:avLst/>
          </a:prstGeom>
          <a:solidFill>
            <a:srgbClr val="F1F1F1"/>
          </a:solidFill>
          <a:ln w="127000">
            <a:solidFill>
              <a:srgbClr val="41414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300" b="1" dirty="0">
                <a:solidFill>
                  <a:srgbClr val="414141"/>
                </a:solidFill>
              </a:rPr>
              <a:t>FUNCTIONS</a:t>
            </a:r>
          </a:p>
        </p:txBody>
      </p:sp>
      <p:cxnSp>
        <p:nvCxnSpPr>
          <p:cNvPr id="11" name="Straight Connector 10">
            <a:extLst>
              <a:ext uri="{FF2B5EF4-FFF2-40B4-BE49-F238E27FC236}">
                <a16:creationId xmlns:a16="http://schemas.microsoft.com/office/drawing/2014/main" xmlns="" id="{1C0EC5C8-E530-4951-A7D4-DA2FF1B02F27}"/>
              </a:ext>
            </a:extLst>
          </p:cNvPr>
          <p:cNvCxnSpPr>
            <a:cxnSpLocks/>
          </p:cNvCxnSpPr>
          <p:nvPr/>
        </p:nvCxnSpPr>
        <p:spPr>
          <a:xfrm>
            <a:off x="2279576" y="4725144"/>
            <a:ext cx="9145016" cy="0"/>
          </a:xfrm>
          <a:prstGeom prst="line">
            <a:avLst/>
          </a:prstGeom>
          <a:ln w="28575">
            <a:solidFill>
              <a:schemeClr val="accent1"/>
            </a:solidFill>
            <a:prstDash val="lgDash"/>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xmlns="" id="{BBC9DEC4-05D5-4A69-BC77-FAF591FFC897}"/>
              </a:ext>
            </a:extLst>
          </p:cNvPr>
          <p:cNvGrpSpPr/>
          <p:nvPr/>
        </p:nvGrpSpPr>
        <p:grpSpPr>
          <a:xfrm>
            <a:off x="2542214" y="5200636"/>
            <a:ext cx="8738362" cy="505542"/>
            <a:chOff x="2542214" y="5120445"/>
            <a:chExt cx="8738362" cy="505542"/>
          </a:xfrm>
        </p:grpSpPr>
        <p:sp>
          <p:nvSpPr>
            <p:cNvPr id="45" name="Rounded Rectangle 9">
              <a:extLst>
                <a:ext uri="{FF2B5EF4-FFF2-40B4-BE49-F238E27FC236}">
                  <a16:creationId xmlns:a16="http://schemas.microsoft.com/office/drawing/2014/main" xmlns="" id="{B65C16EE-5F80-4039-AF4B-4178D334CA82}"/>
                </a:ext>
              </a:extLst>
            </p:cNvPr>
            <p:cNvSpPr/>
            <p:nvPr/>
          </p:nvSpPr>
          <p:spPr>
            <a:xfrm>
              <a:off x="2542214" y="5120445"/>
              <a:ext cx="1537296" cy="505541"/>
            </a:xfrm>
            <a:prstGeom prst="round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200" b="1" dirty="0">
                  <a:solidFill>
                    <a:srgbClr val="414141"/>
                  </a:solidFill>
                </a:rPr>
                <a:t>UNDERWRITING</a:t>
              </a:r>
            </a:p>
          </p:txBody>
        </p:sp>
        <p:sp>
          <p:nvSpPr>
            <p:cNvPr id="46" name="Rounded Rectangle 9">
              <a:extLst>
                <a:ext uri="{FF2B5EF4-FFF2-40B4-BE49-F238E27FC236}">
                  <a16:creationId xmlns:a16="http://schemas.microsoft.com/office/drawing/2014/main" xmlns="" id="{D01BE2E5-9BA1-488E-92D2-38B894E3354A}"/>
                </a:ext>
              </a:extLst>
            </p:cNvPr>
            <p:cNvSpPr/>
            <p:nvPr/>
          </p:nvSpPr>
          <p:spPr>
            <a:xfrm>
              <a:off x="4342480" y="5120446"/>
              <a:ext cx="1537296" cy="505541"/>
            </a:xfrm>
            <a:prstGeom prst="round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200" b="1" dirty="0">
                  <a:solidFill>
                    <a:srgbClr val="414141"/>
                  </a:solidFill>
                </a:rPr>
                <a:t>ASSET MANAGEMENT</a:t>
              </a:r>
            </a:p>
          </p:txBody>
        </p:sp>
        <p:sp>
          <p:nvSpPr>
            <p:cNvPr id="47" name="Rounded Rectangle 9">
              <a:extLst>
                <a:ext uri="{FF2B5EF4-FFF2-40B4-BE49-F238E27FC236}">
                  <a16:creationId xmlns:a16="http://schemas.microsoft.com/office/drawing/2014/main" xmlns="" id="{69AFD6BD-96CD-4490-8121-1D5C4A07E42F}"/>
                </a:ext>
              </a:extLst>
            </p:cNvPr>
            <p:cNvSpPr/>
            <p:nvPr/>
          </p:nvSpPr>
          <p:spPr>
            <a:xfrm>
              <a:off x="6142746" y="5120446"/>
              <a:ext cx="1537296" cy="505541"/>
            </a:xfrm>
            <a:prstGeom prst="round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200" b="1" dirty="0">
                  <a:solidFill>
                    <a:srgbClr val="414141"/>
                  </a:solidFill>
                </a:rPr>
                <a:t>LEGAL</a:t>
              </a:r>
            </a:p>
          </p:txBody>
        </p:sp>
        <p:sp>
          <p:nvSpPr>
            <p:cNvPr id="48" name="Rounded Rectangle 9">
              <a:extLst>
                <a:ext uri="{FF2B5EF4-FFF2-40B4-BE49-F238E27FC236}">
                  <a16:creationId xmlns:a16="http://schemas.microsoft.com/office/drawing/2014/main" xmlns="" id="{E45F7B5C-384E-4FC8-97E2-53546916BBF9}"/>
                </a:ext>
              </a:extLst>
            </p:cNvPr>
            <p:cNvSpPr/>
            <p:nvPr/>
          </p:nvSpPr>
          <p:spPr>
            <a:xfrm>
              <a:off x="7943012" y="5120446"/>
              <a:ext cx="1537296" cy="505541"/>
            </a:xfrm>
            <a:prstGeom prst="round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200" b="1" dirty="0">
                  <a:solidFill>
                    <a:srgbClr val="414141"/>
                  </a:solidFill>
                </a:rPr>
                <a:t>IT</a:t>
              </a:r>
            </a:p>
          </p:txBody>
        </p:sp>
        <p:sp>
          <p:nvSpPr>
            <p:cNvPr id="49" name="Rounded Rectangle 9">
              <a:extLst>
                <a:ext uri="{FF2B5EF4-FFF2-40B4-BE49-F238E27FC236}">
                  <a16:creationId xmlns:a16="http://schemas.microsoft.com/office/drawing/2014/main" xmlns="" id="{15776F1C-4109-4E9D-A48D-F93CECD92601}"/>
                </a:ext>
              </a:extLst>
            </p:cNvPr>
            <p:cNvSpPr/>
            <p:nvPr/>
          </p:nvSpPr>
          <p:spPr>
            <a:xfrm>
              <a:off x="9743280" y="5120446"/>
              <a:ext cx="1537296" cy="505541"/>
            </a:xfrm>
            <a:prstGeom prst="round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200" b="1" dirty="0">
                  <a:solidFill>
                    <a:srgbClr val="414141"/>
                  </a:solidFill>
                </a:rPr>
                <a:t>ACTUARY</a:t>
              </a:r>
            </a:p>
          </p:txBody>
        </p:sp>
      </p:grpSp>
      <p:grpSp>
        <p:nvGrpSpPr>
          <p:cNvPr id="19" name="Group 18">
            <a:extLst>
              <a:ext uri="{FF2B5EF4-FFF2-40B4-BE49-F238E27FC236}">
                <a16:creationId xmlns:a16="http://schemas.microsoft.com/office/drawing/2014/main" xmlns="" id="{E33CD9A4-8245-45F9-A62E-C8E95B0F7BBD}"/>
              </a:ext>
            </a:extLst>
          </p:cNvPr>
          <p:cNvGrpSpPr/>
          <p:nvPr/>
        </p:nvGrpSpPr>
        <p:grpSpPr>
          <a:xfrm>
            <a:off x="7125031" y="2694699"/>
            <a:ext cx="972000" cy="176834"/>
            <a:chOff x="7503962" y="2645160"/>
            <a:chExt cx="575272" cy="176834"/>
          </a:xfrm>
        </p:grpSpPr>
        <p:cxnSp>
          <p:nvCxnSpPr>
            <p:cNvPr id="61" name="Straight Arrow Connector 60">
              <a:extLst>
                <a:ext uri="{FF2B5EF4-FFF2-40B4-BE49-F238E27FC236}">
                  <a16:creationId xmlns:a16="http://schemas.microsoft.com/office/drawing/2014/main" xmlns="" id="{EBECD071-FD9F-4773-BBAC-2DBB3955CF1A}"/>
                </a:ext>
              </a:extLst>
            </p:cNvPr>
            <p:cNvCxnSpPr>
              <a:cxnSpLocks/>
            </p:cNvCxnSpPr>
            <p:nvPr/>
          </p:nvCxnSpPr>
          <p:spPr>
            <a:xfrm flipH="1">
              <a:off x="7503963" y="2645160"/>
              <a:ext cx="575271" cy="1"/>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xmlns="" id="{39D1BF33-4A4B-4A5C-A9D8-71D74DA104E7}"/>
                </a:ext>
              </a:extLst>
            </p:cNvPr>
            <p:cNvCxnSpPr>
              <a:cxnSpLocks/>
            </p:cNvCxnSpPr>
            <p:nvPr/>
          </p:nvCxnSpPr>
          <p:spPr>
            <a:xfrm flipV="1">
              <a:off x="7503962" y="2821993"/>
              <a:ext cx="575271" cy="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57" name="Oval 56">
            <a:extLst>
              <a:ext uri="{FF2B5EF4-FFF2-40B4-BE49-F238E27FC236}">
                <a16:creationId xmlns:a16="http://schemas.microsoft.com/office/drawing/2014/main" xmlns="" id="{8E3256A3-C8E5-49A8-8E0A-E57780B76967}"/>
              </a:ext>
            </a:extLst>
          </p:cNvPr>
          <p:cNvSpPr/>
          <p:nvPr/>
        </p:nvSpPr>
        <p:spPr>
          <a:xfrm>
            <a:off x="8145485" y="2061359"/>
            <a:ext cx="1440000" cy="1440000"/>
          </a:xfrm>
          <a:prstGeom prst="ellipse">
            <a:avLst/>
          </a:prstGeom>
          <a:solidFill>
            <a:srgbClr val="C00000"/>
          </a:solid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accent2"/>
                </a:solidFill>
              </a:rPr>
              <a:t>KEY</a:t>
            </a:r>
            <a:r>
              <a:rPr lang="en-GB" sz="1250" b="1" dirty="0">
                <a:solidFill>
                  <a:schemeClr val="accent2"/>
                </a:solidFill>
              </a:rPr>
              <a:t> FUNCTIONS</a:t>
            </a:r>
          </a:p>
        </p:txBody>
      </p:sp>
      <p:grpSp>
        <p:nvGrpSpPr>
          <p:cNvPr id="20" name="Group 19">
            <a:extLst>
              <a:ext uri="{FF2B5EF4-FFF2-40B4-BE49-F238E27FC236}">
                <a16:creationId xmlns:a16="http://schemas.microsoft.com/office/drawing/2014/main" xmlns="" id="{B9201A3D-DB66-4B1F-9793-106EC3E3223D}"/>
              </a:ext>
            </a:extLst>
          </p:cNvPr>
          <p:cNvGrpSpPr/>
          <p:nvPr/>
        </p:nvGrpSpPr>
        <p:grpSpPr>
          <a:xfrm>
            <a:off x="9607937" y="5120937"/>
            <a:ext cx="1789580" cy="644902"/>
            <a:chOff x="9209897" y="3555652"/>
            <a:chExt cx="1789580" cy="644902"/>
          </a:xfrm>
        </p:grpSpPr>
        <p:cxnSp>
          <p:nvCxnSpPr>
            <p:cNvPr id="63" name="Straight Connector 62">
              <a:extLst>
                <a:ext uri="{FF2B5EF4-FFF2-40B4-BE49-F238E27FC236}">
                  <a16:creationId xmlns:a16="http://schemas.microsoft.com/office/drawing/2014/main" xmlns="" id="{92C98129-F2CD-43A9-A590-0D9FB00F7447}"/>
                </a:ext>
              </a:extLst>
            </p:cNvPr>
            <p:cNvCxnSpPr/>
            <p:nvPr/>
          </p:nvCxnSpPr>
          <p:spPr>
            <a:xfrm flipV="1">
              <a:off x="9209897" y="3555652"/>
              <a:ext cx="1789580" cy="6449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D620B84A-2358-4DF7-AE63-C35EF65E85B6}"/>
                </a:ext>
              </a:extLst>
            </p:cNvPr>
            <p:cNvCxnSpPr>
              <a:cxnSpLocks/>
            </p:cNvCxnSpPr>
            <p:nvPr/>
          </p:nvCxnSpPr>
          <p:spPr>
            <a:xfrm flipH="1" flipV="1">
              <a:off x="9209897" y="3555652"/>
              <a:ext cx="1789580" cy="6449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5" name="Rounded Rectangle 9">
            <a:extLst>
              <a:ext uri="{FF2B5EF4-FFF2-40B4-BE49-F238E27FC236}">
                <a16:creationId xmlns:a16="http://schemas.microsoft.com/office/drawing/2014/main" xmlns="" id="{C4EE7D8B-8057-4E00-A4E1-F35F20E2F1A2}"/>
              </a:ext>
            </a:extLst>
          </p:cNvPr>
          <p:cNvSpPr/>
          <p:nvPr/>
        </p:nvSpPr>
        <p:spPr>
          <a:xfrm>
            <a:off x="9988857" y="1005486"/>
            <a:ext cx="1537296" cy="6878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200" b="1" dirty="0">
                <a:solidFill>
                  <a:srgbClr val="DAE4CC"/>
                </a:solidFill>
              </a:rPr>
              <a:t>RISK MANAGEMENT FUNCTION</a:t>
            </a:r>
          </a:p>
        </p:txBody>
      </p:sp>
      <p:sp>
        <p:nvSpPr>
          <p:cNvPr id="66" name="Rounded Rectangle 9">
            <a:extLst>
              <a:ext uri="{FF2B5EF4-FFF2-40B4-BE49-F238E27FC236}">
                <a16:creationId xmlns:a16="http://schemas.microsoft.com/office/drawing/2014/main" xmlns="" id="{8B8F24E8-886E-497E-A3BD-D007990D5626}"/>
              </a:ext>
            </a:extLst>
          </p:cNvPr>
          <p:cNvSpPr/>
          <p:nvPr/>
        </p:nvSpPr>
        <p:spPr>
          <a:xfrm>
            <a:off x="9988857" y="1926765"/>
            <a:ext cx="1537296" cy="6878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200" b="1" dirty="0">
                <a:solidFill>
                  <a:srgbClr val="DAE4CC"/>
                </a:solidFill>
              </a:rPr>
              <a:t>COMPLIANCE FUNCTION</a:t>
            </a:r>
          </a:p>
        </p:txBody>
      </p:sp>
      <p:sp>
        <p:nvSpPr>
          <p:cNvPr id="68" name="Rounded Rectangle 9">
            <a:extLst>
              <a:ext uri="{FF2B5EF4-FFF2-40B4-BE49-F238E27FC236}">
                <a16:creationId xmlns:a16="http://schemas.microsoft.com/office/drawing/2014/main" xmlns="" id="{28B4695D-5D32-4A57-9A91-01E8B748F3F2}"/>
              </a:ext>
            </a:extLst>
          </p:cNvPr>
          <p:cNvSpPr/>
          <p:nvPr/>
        </p:nvSpPr>
        <p:spPr>
          <a:xfrm>
            <a:off x="9988857" y="2848044"/>
            <a:ext cx="1537296" cy="6878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200" b="1" dirty="0">
                <a:solidFill>
                  <a:srgbClr val="DAE4CC"/>
                </a:solidFill>
              </a:rPr>
              <a:t>INTERNAL AUDIT FUNCTION</a:t>
            </a:r>
          </a:p>
        </p:txBody>
      </p:sp>
      <p:sp>
        <p:nvSpPr>
          <p:cNvPr id="69" name="Rounded Rectangle 9">
            <a:extLst>
              <a:ext uri="{FF2B5EF4-FFF2-40B4-BE49-F238E27FC236}">
                <a16:creationId xmlns:a16="http://schemas.microsoft.com/office/drawing/2014/main" xmlns="" id="{848547CE-EB37-40C9-AD51-E979F932B5FE}"/>
              </a:ext>
            </a:extLst>
          </p:cNvPr>
          <p:cNvSpPr/>
          <p:nvPr/>
        </p:nvSpPr>
        <p:spPr>
          <a:xfrm>
            <a:off x="9988857" y="3769324"/>
            <a:ext cx="1537296" cy="6878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200" b="1" dirty="0">
                <a:solidFill>
                  <a:srgbClr val="DAE4CC"/>
                </a:solidFill>
              </a:rPr>
              <a:t>ACTUARIAL FUNCTION</a:t>
            </a:r>
          </a:p>
        </p:txBody>
      </p:sp>
      <p:sp>
        <p:nvSpPr>
          <p:cNvPr id="21" name="Arrow: Down 20">
            <a:extLst>
              <a:ext uri="{FF2B5EF4-FFF2-40B4-BE49-F238E27FC236}">
                <a16:creationId xmlns:a16="http://schemas.microsoft.com/office/drawing/2014/main" xmlns="" id="{4161A845-2B45-456A-B982-C20A37473331}"/>
              </a:ext>
            </a:extLst>
          </p:cNvPr>
          <p:cNvSpPr/>
          <p:nvPr/>
        </p:nvSpPr>
        <p:spPr>
          <a:xfrm rot="18585010">
            <a:off x="8910390" y="3554376"/>
            <a:ext cx="431236" cy="176557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p>
        </p:txBody>
      </p:sp>
      <p:sp>
        <p:nvSpPr>
          <p:cNvPr id="70" name="Arrow: Down 69">
            <a:extLst>
              <a:ext uri="{FF2B5EF4-FFF2-40B4-BE49-F238E27FC236}">
                <a16:creationId xmlns:a16="http://schemas.microsoft.com/office/drawing/2014/main" xmlns="" id="{0E161DE6-6E64-4B28-84EE-B5615EC33F89}"/>
              </a:ext>
            </a:extLst>
          </p:cNvPr>
          <p:cNvSpPr/>
          <p:nvPr/>
        </p:nvSpPr>
        <p:spPr>
          <a:xfrm rot="13401158">
            <a:off x="10107291" y="4480659"/>
            <a:ext cx="431236" cy="65119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p>
        </p:txBody>
      </p:sp>
      <p:sp>
        <p:nvSpPr>
          <p:cNvPr id="54" name="Arrow: Down 53">
            <a:extLst>
              <a:ext uri="{FF2B5EF4-FFF2-40B4-BE49-F238E27FC236}">
                <a16:creationId xmlns:a16="http://schemas.microsoft.com/office/drawing/2014/main" xmlns="" id="{C99D9288-BAFE-49A2-8171-D136DB37B17E}"/>
              </a:ext>
            </a:extLst>
          </p:cNvPr>
          <p:cNvSpPr/>
          <p:nvPr/>
        </p:nvSpPr>
        <p:spPr>
          <a:xfrm rot="7762763">
            <a:off x="9416117" y="3321641"/>
            <a:ext cx="431236" cy="65119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p>
        </p:txBody>
      </p:sp>
    </p:spTree>
    <p:extLst>
      <p:ext uri="{BB962C8B-B14F-4D97-AF65-F5344CB8AC3E}">
        <p14:creationId xmlns:p14="http://schemas.microsoft.com/office/powerpoint/2010/main" val="220005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7C61314-FFAF-40B9-98E9-0238E0F9326D}"/>
              </a:ext>
            </a:extLst>
          </p:cNvPr>
          <p:cNvSpPr/>
          <p:nvPr/>
        </p:nvSpPr>
        <p:spPr>
          <a:xfrm>
            <a:off x="4511824" y="4149080"/>
            <a:ext cx="7013426" cy="1092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p>
        </p:txBody>
      </p:sp>
      <p:sp>
        <p:nvSpPr>
          <p:cNvPr id="2" name="Title 1">
            <a:extLst>
              <a:ext uri="{FF2B5EF4-FFF2-40B4-BE49-F238E27FC236}">
                <a16:creationId xmlns:a16="http://schemas.microsoft.com/office/drawing/2014/main" xmlns="" id="{C6BEA4AC-B428-442D-899A-5B732C51255F}"/>
              </a:ext>
            </a:extLst>
          </p:cNvPr>
          <p:cNvSpPr>
            <a:spLocks noGrp="1"/>
          </p:cNvSpPr>
          <p:nvPr>
            <p:ph type="title"/>
          </p:nvPr>
        </p:nvSpPr>
        <p:spPr/>
        <p:txBody>
          <a:bodyPr/>
          <a:lstStyle/>
          <a:p>
            <a:r>
              <a:rPr lang="en-GB" dirty="0"/>
              <a:t>PROBLEM No 1</a:t>
            </a:r>
          </a:p>
        </p:txBody>
      </p:sp>
      <p:sp>
        <p:nvSpPr>
          <p:cNvPr id="4" name="Content Placeholder 3">
            <a:extLst>
              <a:ext uri="{FF2B5EF4-FFF2-40B4-BE49-F238E27FC236}">
                <a16:creationId xmlns:a16="http://schemas.microsoft.com/office/drawing/2014/main" xmlns="" id="{7EE05D12-E744-44B9-AE5B-CBD22AF112E8}"/>
              </a:ext>
            </a:extLst>
          </p:cNvPr>
          <p:cNvSpPr>
            <a:spLocks noGrp="1"/>
          </p:cNvSpPr>
          <p:nvPr>
            <p:ph sz="quarter" idx="13"/>
          </p:nvPr>
        </p:nvSpPr>
        <p:spPr>
          <a:xfrm>
            <a:off x="696103" y="2902253"/>
            <a:ext cx="2903720" cy="687856"/>
          </a:xfrm>
        </p:spPr>
        <p:txBody>
          <a:bodyPr/>
          <a:lstStyle/>
          <a:p>
            <a:pPr marL="0" indent="0">
              <a:buNone/>
            </a:pPr>
            <a:r>
              <a:rPr lang="en-GB" sz="3200" b="1" dirty="0">
                <a:solidFill>
                  <a:srgbClr val="1E3C2D"/>
                </a:solidFill>
              </a:rPr>
              <a:t>SOLUTION</a:t>
            </a:r>
          </a:p>
        </p:txBody>
      </p:sp>
      <p:sp>
        <p:nvSpPr>
          <p:cNvPr id="5" name="Date Placeholder 4">
            <a:extLst>
              <a:ext uri="{FF2B5EF4-FFF2-40B4-BE49-F238E27FC236}">
                <a16:creationId xmlns:a16="http://schemas.microsoft.com/office/drawing/2014/main" xmlns="" id="{26753346-E226-4896-B677-75BF82D889DF}"/>
              </a:ext>
            </a:extLst>
          </p:cNvPr>
          <p:cNvSpPr>
            <a:spLocks noGrp="1"/>
          </p:cNvSpPr>
          <p:nvPr>
            <p:ph type="dt" sz="half" idx="15"/>
          </p:nvPr>
        </p:nvSpPr>
        <p:spPr/>
        <p:txBody>
          <a:bodyPr/>
          <a:lstStyle/>
          <a:p>
            <a:r>
              <a:rPr lang="en-GB"/>
              <a:t>6 November 2019</a:t>
            </a:r>
            <a:endParaRPr lang="en-GB" dirty="0"/>
          </a:p>
        </p:txBody>
      </p:sp>
      <p:sp>
        <p:nvSpPr>
          <p:cNvPr id="6" name="Slide Number Placeholder 5">
            <a:extLst>
              <a:ext uri="{FF2B5EF4-FFF2-40B4-BE49-F238E27FC236}">
                <a16:creationId xmlns:a16="http://schemas.microsoft.com/office/drawing/2014/main" xmlns="" id="{E46AE9B8-85D8-45DE-A236-ED5BC5D97782}"/>
              </a:ext>
            </a:extLst>
          </p:cNvPr>
          <p:cNvSpPr>
            <a:spLocks noGrp="1"/>
          </p:cNvSpPr>
          <p:nvPr>
            <p:ph type="sldNum" sz="quarter" idx="17"/>
          </p:nvPr>
        </p:nvSpPr>
        <p:spPr/>
        <p:txBody>
          <a:bodyPr/>
          <a:lstStyle/>
          <a:p>
            <a:fld id="{68468C2E-472A-43C3-926E-5A5CF00B7762}" type="slidenum">
              <a:rPr lang="en-GB" smtClean="0"/>
              <a:pPr/>
              <a:t>6</a:t>
            </a:fld>
            <a:endParaRPr lang="en-GB" dirty="0"/>
          </a:p>
        </p:txBody>
      </p:sp>
      <p:pic>
        <p:nvPicPr>
          <p:cNvPr id="7" name="Picture 2" descr="Formula">
            <a:extLst>
              <a:ext uri="{FF2B5EF4-FFF2-40B4-BE49-F238E27FC236}">
                <a16:creationId xmlns:a16="http://schemas.microsoft.com/office/drawing/2014/main" xmlns="" id="{C422A1B3-0B70-410E-87FF-16506F276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6730" y="1566827"/>
            <a:ext cx="7478539" cy="64758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3">
            <a:extLst>
              <a:ext uri="{FF2B5EF4-FFF2-40B4-BE49-F238E27FC236}">
                <a16:creationId xmlns:a16="http://schemas.microsoft.com/office/drawing/2014/main" xmlns="" id="{5D05E6B3-AECF-4450-BA44-2C0CB7594FFB}"/>
              </a:ext>
            </a:extLst>
          </p:cNvPr>
          <p:cNvSpPr txBox="1">
            <a:spLocks/>
          </p:cNvSpPr>
          <p:nvPr/>
        </p:nvSpPr>
        <p:spPr>
          <a:xfrm>
            <a:off x="5660514" y="4315584"/>
            <a:ext cx="5476046" cy="72008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1200"/>
              </a:spcBef>
              <a:spcAft>
                <a:spcPts val="600"/>
              </a:spcAft>
              <a:buClr>
                <a:schemeClr val="accent1"/>
              </a:buClr>
              <a:buFont typeface="Arial" pitchFamily="34" charset="0"/>
              <a:buChar char="•"/>
              <a:defRPr sz="2400" kern="1200">
                <a:solidFill>
                  <a:schemeClr val="tx2"/>
                </a:solidFill>
                <a:latin typeface="+mn-lt"/>
                <a:ea typeface="+mn-ea"/>
                <a:cs typeface="+mn-cs"/>
              </a:defRPr>
            </a:lvl1pPr>
            <a:lvl2pPr marL="612000" indent="-180975"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sz="2200" kern="1200">
                <a:solidFill>
                  <a:schemeClr val="tx2"/>
                </a:solidFill>
                <a:latin typeface="+mn-lt"/>
                <a:ea typeface="+mn-ea"/>
                <a:cs typeface="+mn-cs"/>
              </a:defRPr>
            </a:lvl2pPr>
            <a:lvl3pPr marL="1080000" indent="-179388"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sz="2000" kern="1200">
                <a:solidFill>
                  <a:schemeClr val="tx2"/>
                </a:solidFill>
                <a:latin typeface="+mn-lt"/>
                <a:ea typeface="+mn-ea"/>
                <a:cs typeface="+mn-cs"/>
              </a:defRPr>
            </a:lvl3pPr>
            <a:lvl4pPr marL="1440000" indent="-180975" algn="l" defTabSz="962025" rtl="0" eaLnBrk="1" latinLnBrk="0" hangingPunct="1">
              <a:lnSpc>
                <a:spcPct val="100000"/>
              </a:lnSpc>
              <a:spcBef>
                <a:spcPts val="300"/>
              </a:spcBef>
              <a:spcAft>
                <a:spcPts val="300"/>
              </a:spcAft>
              <a:buClr>
                <a:schemeClr val="accent1"/>
              </a:buClr>
              <a:buFont typeface="Arial" panose="020B0604020202020204" pitchFamily="34" charset="0"/>
              <a:buChar char="•"/>
              <a:defRPr sz="2000" kern="1200">
                <a:solidFill>
                  <a:schemeClr val="tx2"/>
                </a:solidFill>
                <a:latin typeface="+mn-lt"/>
                <a:ea typeface="+mn-ea"/>
                <a:cs typeface="+mn-cs"/>
              </a:defRPr>
            </a:lvl4pPr>
            <a:lvl5pPr marL="1800000" indent="-180975"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sz="2000" kern="1200">
                <a:solidFill>
                  <a:schemeClr val="tx2"/>
                </a:solidFill>
                <a:latin typeface="+mn-lt"/>
                <a:ea typeface="+mn-ea"/>
                <a:cs typeface="+mn-cs"/>
              </a:defRPr>
            </a:lvl5pPr>
            <a:lvl6pPr marL="1257300" indent="-180975" algn="l" defTabSz="914400" rtl="0" eaLnBrk="1" latinLnBrk="0" hangingPunct="1">
              <a:spcBef>
                <a:spcPct val="20000"/>
              </a:spcBef>
              <a:buClr>
                <a:schemeClr val="accent1"/>
              </a:buClr>
              <a:buFont typeface="Arial" pitchFamily="34" charset="0"/>
              <a:buChar char="•"/>
              <a:defRPr sz="12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accent2"/>
                </a:solidFill>
              </a:rPr>
              <a:t>Arne </a:t>
            </a:r>
            <a:r>
              <a:rPr lang="en-US" b="1" dirty="0" err="1">
                <a:solidFill>
                  <a:schemeClr val="accent2"/>
                </a:solidFill>
              </a:rPr>
              <a:t>Sandström</a:t>
            </a:r>
            <a:r>
              <a:rPr lang="en-US" b="1" dirty="0">
                <a:solidFill>
                  <a:schemeClr val="accent2"/>
                </a:solidFill>
              </a:rPr>
              <a:t>, Handbook of Solvency for Actuaries and Risk Managers </a:t>
            </a:r>
            <a:r>
              <a:rPr lang="en-US" dirty="0">
                <a:solidFill>
                  <a:schemeClr val="accent2"/>
                </a:solidFill>
              </a:rPr>
              <a:t>(p. 488)</a:t>
            </a:r>
          </a:p>
        </p:txBody>
      </p:sp>
      <p:sp>
        <p:nvSpPr>
          <p:cNvPr id="11" name="Rectangle 10">
            <a:extLst>
              <a:ext uri="{FF2B5EF4-FFF2-40B4-BE49-F238E27FC236}">
                <a16:creationId xmlns:a16="http://schemas.microsoft.com/office/drawing/2014/main" xmlns="" id="{5718CA48-347E-47F3-B82D-22E7EE991FA7}"/>
              </a:ext>
            </a:extLst>
          </p:cNvPr>
          <p:cNvSpPr/>
          <p:nvPr/>
        </p:nvSpPr>
        <p:spPr>
          <a:xfrm>
            <a:off x="2063551" y="2309715"/>
            <a:ext cx="8064896" cy="461665"/>
          </a:xfrm>
          <a:prstGeom prst="rect">
            <a:avLst/>
          </a:prstGeom>
        </p:spPr>
        <p:txBody>
          <a:bodyPr wrap="square">
            <a:spAutoFit/>
          </a:bodyPr>
          <a:lstStyle/>
          <a:p>
            <a:pPr algn="ctr"/>
            <a:r>
              <a:rPr lang="en-US" sz="2400" b="1" i="1" dirty="0"/>
              <a:t>Simplified</a:t>
            </a:r>
            <a:r>
              <a:rPr lang="en-US" sz="2400" dirty="0"/>
              <a:t> (sic!) calculation for spread risk on bonds and loans</a:t>
            </a:r>
          </a:p>
        </p:txBody>
      </p:sp>
      <p:pic>
        <p:nvPicPr>
          <p:cNvPr id="3074" name="Picture 2" descr="https://h24-original.s3.amazonaws.com/185434/28474483-L6iAe.jpg">
            <a:extLst>
              <a:ext uri="{FF2B5EF4-FFF2-40B4-BE49-F238E27FC236}">
                <a16:creationId xmlns:a16="http://schemas.microsoft.com/office/drawing/2014/main" xmlns="" id="{037573B9-4378-498A-ACDF-F4D3E9A9F6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95118">
            <a:off x="654573" y="3633787"/>
            <a:ext cx="1937966" cy="2748527"/>
          </a:xfrm>
          <a:prstGeom prst="rect">
            <a:avLst/>
          </a:prstGeom>
          <a:noFill/>
          <a:extLst>
            <a:ext uri="{909E8E84-426E-40DD-AFC4-6F175D3DCCD1}">
              <a14:hiddenFill xmlns:a14="http://schemas.microsoft.com/office/drawing/2010/main">
                <a:solidFill>
                  <a:srgbClr val="FFFFFF"/>
                </a:solidFill>
              </a14:hiddenFill>
            </a:ext>
          </a:extLst>
        </p:spPr>
      </p:pic>
      <p:sp>
        <p:nvSpPr>
          <p:cNvPr id="12" name="Plus Sign 11">
            <a:extLst>
              <a:ext uri="{FF2B5EF4-FFF2-40B4-BE49-F238E27FC236}">
                <a16:creationId xmlns:a16="http://schemas.microsoft.com/office/drawing/2014/main" xmlns="" id="{8CFD2BF2-9458-4CA5-BBB4-3F88922498FB}"/>
              </a:ext>
            </a:extLst>
          </p:cNvPr>
          <p:cNvSpPr/>
          <p:nvPr/>
        </p:nvSpPr>
        <p:spPr>
          <a:xfrm>
            <a:off x="2866214" y="3933056"/>
            <a:ext cx="45719" cy="45719"/>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sp>
        <p:nvSpPr>
          <p:cNvPr id="13" name="Plus Sign 12">
            <a:extLst>
              <a:ext uri="{FF2B5EF4-FFF2-40B4-BE49-F238E27FC236}">
                <a16:creationId xmlns:a16="http://schemas.microsoft.com/office/drawing/2014/main" xmlns="" id="{FAA2592C-31C9-4031-B771-619AA48439E1}"/>
              </a:ext>
            </a:extLst>
          </p:cNvPr>
          <p:cNvSpPr/>
          <p:nvPr/>
        </p:nvSpPr>
        <p:spPr>
          <a:xfrm>
            <a:off x="2612257" y="4712711"/>
            <a:ext cx="687890" cy="687856"/>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pic>
        <p:nvPicPr>
          <p:cNvPr id="3076" name="Picture 4" descr="Handbook of Solvency for Actuaries and Risk Managers">
            <a:extLst>
              <a:ext uri="{FF2B5EF4-FFF2-40B4-BE49-F238E27FC236}">
                <a16:creationId xmlns:a16="http://schemas.microsoft.com/office/drawing/2014/main" xmlns="" id="{68AE0673-70D6-4F40-8786-E5388CDE88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03931">
            <a:off x="3483877" y="3642177"/>
            <a:ext cx="1905000"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07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anim calcmode="lin" valueType="num">
                                      <p:cBhvr additive="base">
                                        <p:cTn id="16" dur="500" fill="hold"/>
                                        <p:tgtEl>
                                          <p:spTgt spid="3074"/>
                                        </p:tgtEl>
                                        <p:attrNameLst>
                                          <p:attrName>ppt_x</p:attrName>
                                        </p:attrNameLst>
                                      </p:cBhvr>
                                      <p:tavLst>
                                        <p:tav tm="0">
                                          <p:val>
                                            <p:strVal val="#ppt_x"/>
                                          </p:val>
                                        </p:tav>
                                        <p:tav tm="100000">
                                          <p:val>
                                            <p:strVal val="#ppt_x"/>
                                          </p:val>
                                        </p:tav>
                                      </p:tavLst>
                                    </p:anim>
                                    <p:anim calcmode="lin" valueType="num">
                                      <p:cBhvr additive="base">
                                        <p:cTn id="17"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076"/>
                                        </p:tgtEl>
                                        <p:attrNameLst>
                                          <p:attrName>style.visibility</p:attrName>
                                        </p:attrNameLst>
                                      </p:cBhvr>
                                      <p:to>
                                        <p:strVal val="visible"/>
                                      </p:to>
                                    </p:set>
                                    <p:anim calcmode="lin" valueType="num">
                                      <p:cBhvr additive="base">
                                        <p:cTn id="26" dur="500" fill="hold"/>
                                        <p:tgtEl>
                                          <p:spTgt spid="3076"/>
                                        </p:tgtEl>
                                        <p:attrNameLst>
                                          <p:attrName>ppt_x</p:attrName>
                                        </p:attrNameLst>
                                      </p:cBhvr>
                                      <p:tavLst>
                                        <p:tav tm="0">
                                          <p:val>
                                            <p:strVal val="#ppt_x"/>
                                          </p:val>
                                        </p:tav>
                                        <p:tav tm="100000">
                                          <p:val>
                                            <p:strVal val="#ppt_x"/>
                                          </p:val>
                                        </p:tav>
                                      </p:tavLst>
                                    </p:anim>
                                    <p:anim calcmode="lin" valueType="num">
                                      <p:cBhvr additive="base">
                                        <p:cTn id="27" dur="500" fill="hold"/>
                                        <p:tgtEl>
                                          <p:spTgt spid="3076"/>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24BC74-A83E-46E1-A13F-1C493FFC9FA8}"/>
              </a:ext>
            </a:extLst>
          </p:cNvPr>
          <p:cNvSpPr>
            <a:spLocks noGrp="1"/>
          </p:cNvSpPr>
          <p:nvPr>
            <p:ph type="title"/>
          </p:nvPr>
        </p:nvSpPr>
        <p:spPr/>
        <p:txBody>
          <a:bodyPr/>
          <a:lstStyle/>
          <a:p>
            <a:r>
              <a:rPr lang="en-GB" dirty="0"/>
              <a:t>PROBLEM No 2 </a:t>
            </a:r>
          </a:p>
        </p:txBody>
      </p:sp>
      <p:sp>
        <p:nvSpPr>
          <p:cNvPr id="4" name="Content Placeholder 3">
            <a:extLst>
              <a:ext uri="{FF2B5EF4-FFF2-40B4-BE49-F238E27FC236}">
                <a16:creationId xmlns:a16="http://schemas.microsoft.com/office/drawing/2014/main" xmlns="" id="{AF9B8C52-3E29-49CB-A809-AD695A07C934}"/>
              </a:ext>
            </a:extLst>
          </p:cNvPr>
          <p:cNvSpPr>
            <a:spLocks noGrp="1"/>
          </p:cNvSpPr>
          <p:nvPr>
            <p:ph sz="quarter" idx="13"/>
          </p:nvPr>
        </p:nvSpPr>
        <p:spPr>
          <a:xfrm>
            <a:off x="672000" y="981076"/>
            <a:ext cx="7368216" cy="4793736"/>
          </a:xfrm>
        </p:spPr>
        <p:txBody>
          <a:bodyPr/>
          <a:lstStyle/>
          <a:p>
            <a:pPr marL="0" indent="0">
              <a:spcBef>
                <a:spcPts val="0"/>
              </a:spcBef>
              <a:spcAft>
                <a:spcPts val="0"/>
              </a:spcAft>
              <a:buNone/>
            </a:pPr>
            <a:r>
              <a:rPr lang="en-GB" sz="2100" b="1" i="1" dirty="0"/>
              <a:t>Framework Directive </a:t>
            </a:r>
            <a:r>
              <a:rPr lang="en-GB" sz="2100" dirty="0"/>
              <a:t>			276 pages</a:t>
            </a:r>
          </a:p>
          <a:p>
            <a:pPr marL="0" indent="0">
              <a:spcBef>
                <a:spcPts val="0"/>
              </a:spcBef>
              <a:spcAft>
                <a:spcPts val="0"/>
              </a:spcAft>
              <a:buNone/>
            </a:pPr>
            <a:r>
              <a:rPr lang="en-GB" sz="2100" b="1" i="1" dirty="0"/>
              <a:t>Delegated Act</a:t>
            </a:r>
            <a:r>
              <a:rPr lang="en-GB" sz="2100" dirty="0"/>
              <a:t>				797 pages</a:t>
            </a:r>
          </a:p>
          <a:p>
            <a:pPr marL="0" indent="0">
              <a:spcBef>
                <a:spcPts val="0"/>
              </a:spcBef>
              <a:spcAft>
                <a:spcPts val="0"/>
              </a:spcAft>
              <a:buNone/>
            </a:pPr>
            <a:r>
              <a:rPr lang="en-GB" sz="2100" b="1" i="1" dirty="0"/>
              <a:t>Implementing Technical Standards </a:t>
            </a:r>
            <a:r>
              <a:rPr lang="en-GB" sz="2100" dirty="0"/>
              <a:t>	2 104 pages</a:t>
            </a:r>
          </a:p>
          <a:p>
            <a:pPr marL="0" indent="0">
              <a:spcBef>
                <a:spcPts val="0"/>
              </a:spcBef>
              <a:spcAft>
                <a:spcPts val="0"/>
              </a:spcAft>
              <a:buNone/>
            </a:pPr>
            <a:r>
              <a:rPr lang="en-GB" sz="2100" b="1" i="1" dirty="0"/>
              <a:t>EIOPA Guidelines </a:t>
            </a:r>
            <a:r>
              <a:rPr lang="en-GB" sz="2100" dirty="0"/>
              <a:t>			479 pages</a:t>
            </a:r>
          </a:p>
          <a:p>
            <a:pPr marL="0" indent="0">
              <a:spcBef>
                <a:spcPts val="0"/>
              </a:spcBef>
              <a:spcAft>
                <a:spcPts val="0"/>
              </a:spcAft>
              <a:buNone/>
            </a:pPr>
            <a:r>
              <a:rPr lang="en-GB" sz="2100" b="1" i="1" dirty="0"/>
              <a:t>Swedish Insurance Business Act	</a:t>
            </a:r>
            <a:r>
              <a:rPr lang="en-GB" sz="2100" dirty="0"/>
              <a:t>	104 pages</a:t>
            </a:r>
          </a:p>
          <a:p>
            <a:pPr marL="0" indent="0">
              <a:spcBef>
                <a:spcPts val="0"/>
              </a:spcBef>
              <a:spcAft>
                <a:spcPts val="0"/>
              </a:spcAft>
              <a:buNone/>
            </a:pPr>
            <a:r>
              <a:rPr lang="en-GB" sz="2100" b="1" i="1" dirty="0"/>
              <a:t>Swedish Supervisory Regulations </a:t>
            </a:r>
            <a:r>
              <a:rPr lang="en-GB" sz="2100" dirty="0"/>
              <a:t>	</a:t>
            </a:r>
            <a:r>
              <a:rPr lang="en-GB" sz="2100" u="sng" dirty="0"/>
              <a:t>263 pages</a:t>
            </a:r>
          </a:p>
          <a:p>
            <a:pPr marL="0" indent="0">
              <a:spcBef>
                <a:spcPts val="0"/>
              </a:spcBef>
              <a:spcAft>
                <a:spcPts val="0"/>
              </a:spcAft>
              <a:buNone/>
            </a:pPr>
            <a:r>
              <a:rPr lang="en-GB" sz="2100" b="1" i="1" dirty="0">
                <a:solidFill>
                  <a:schemeClr val="accent2">
                    <a:lumMod val="50000"/>
                  </a:schemeClr>
                </a:solidFill>
              </a:rPr>
              <a:t>TOTAL</a:t>
            </a:r>
            <a:r>
              <a:rPr lang="en-GB" sz="2100" dirty="0">
                <a:solidFill>
                  <a:schemeClr val="accent2">
                    <a:lumMod val="50000"/>
                  </a:schemeClr>
                </a:solidFill>
              </a:rPr>
              <a:t>					</a:t>
            </a:r>
            <a:r>
              <a:rPr lang="en-GB" sz="2100" b="1" dirty="0">
                <a:solidFill>
                  <a:schemeClr val="accent2">
                    <a:lumMod val="50000"/>
                  </a:schemeClr>
                </a:solidFill>
              </a:rPr>
              <a:t>4 023 pages</a:t>
            </a:r>
          </a:p>
          <a:p>
            <a:pPr marL="0" indent="0">
              <a:spcBef>
                <a:spcPts val="0"/>
              </a:spcBef>
              <a:spcAft>
                <a:spcPts val="0"/>
              </a:spcAft>
              <a:buNone/>
            </a:pPr>
            <a:endParaRPr lang="en-GB" sz="2100" dirty="0"/>
          </a:p>
          <a:p>
            <a:pPr marL="0" indent="0">
              <a:spcBef>
                <a:spcPts val="0"/>
              </a:spcBef>
              <a:spcAft>
                <a:spcPts val="0"/>
              </a:spcAft>
              <a:buNone/>
            </a:pPr>
            <a:r>
              <a:rPr lang="en-GB" sz="2100" b="1" i="1" dirty="0"/>
              <a:t>CEIOPS’ Advice Level 1	</a:t>
            </a:r>
            <a:r>
              <a:rPr lang="en-GB" sz="2100" b="1" dirty="0"/>
              <a:t>	</a:t>
            </a:r>
            <a:r>
              <a:rPr lang="en-GB" sz="2100" dirty="0"/>
              <a:t>	22 Advice</a:t>
            </a:r>
          </a:p>
          <a:p>
            <a:pPr marL="0" indent="0">
              <a:spcBef>
                <a:spcPts val="0"/>
              </a:spcBef>
              <a:spcAft>
                <a:spcPts val="0"/>
              </a:spcAft>
              <a:buNone/>
            </a:pPr>
            <a:r>
              <a:rPr lang="en-GB" sz="2100" b="1" i="1" dirty="0"/>
              <a:t>CEIOPS’ Advice Level 2</a:t>
            </a:r>
            <a:r>
              <a:rPr lang="en-GB" sz="2100" dirty="0"/>
              <a:t>			51 Advice</a:t>
            </a:r>
          </a:p>
          <a:p>
            <a:pPr marL="0" indent="0">
              <a:spcBef>
                <a:spcPts val="0"/>
              </a:spcBef>
              <a:spcAft>
                <a:spcPts val="0"/>
              </a:spcAft>
              <a:buNone/>
            </a:pPr>
            <a:r>
              <a:rPr lang="en-GB" sz="2100" b="1" i="1" dirty="0"/>
              <a:t>EIOPA’s Submissions Level 2</a:t>
            </a:r>
            <a:r>
              <a:rPr lang="en-GB" sz="2100" dirty="0"/>
              <a:t>		16 Submissions</a:t>
            </a:r>
          </a:p>
          <a:p>
            <a:pPr marL="0" indent="0">
              <a:spcBef>
                <a:spcPts val="0"/>
              </a:spcBef>
              <a:spcAft>
                <a:spcPts val="0"/>
              </a:spcAft>
              <a:buNone/>
            </a:pPr>
            <a:r>
              <a:rPr lang="en-GB" sz="2100" b="1" i="1" dirty="0"/>
              <a:t>EIOPA’s Final Reports Level 2,5</a:t>
            </a:r>
            <a:r>
              <a:rPr lang="en-GB" sz="2100" dirty="0"/>
              <a:t>		18 Final Reports</a:t>
            </a:r>
          </a:p>
          <a:p>
            <a:pPr marL="0" indent="0">
              <a:spcBef>
                <a:spcPts val="0"/>
              </a:spcBef>
              <a:spcAft>
                <a:spcPts val="0"/>
              </a:spcAft>
              <a:buNone/>
            </a:pPr>
            <a:r>
              <a:rPr lang="en-GB" sz="2100" b="1" i="1" dirty="0"/>
              <a:t>EIOPA’s Final Reports Level 3</a:t>
            </a:r>
            <a:r>
              <a:rPr lang="en-GB" sz="2100" i="1" dirty="0"/>
              <a:t>	</a:t>
            </a:r>
            <a:r>
              <a:rPr lang="en-GB" sz="2100" dirty="0"/>
              <a:t>	</a:t>
            </a:r>
            <a:r>
              <a:rPr lang="en-GB" sz="2100" u="sng" dirty="0"/>
              <a:t>29 Final Reports</a:t>
            </a:r>
          </a:p>
          <a:p>
            <a:pPr marL="0" indent="0">
              <a:spcBef>
                <a:spcPts val="0"/>
              </a:spcBef>
              <a:spcAft>
                <a:spcPts val="0"/>
              </a:spcAft>
              <a:buNone/>
            </a:pPr>
            <a:r>
              <a:rPr lang="en-GB" sz="2100" b="1" i="1" dirty="0">
                <a:solidFill>
                  <a:schemeClr val="accent2">
                    <a:lumMod val="50000"/>
                  </a:schemeClr>
                </a:solidFill>
              </a:rPr>
              <a:t>TOTAL</a:t>
            </a:r>
            <a:r>
              <a:rPr lang="en-GB" sz="2100" dirty="0">
                <a:solidFill>
                  <a:schemeClr val="accent2">
                    <a:lumMod val="50000"/>
                  </a:schemeClr>
                </a:solidFill>
              </a:rPr>
              <a:t>					</a:t>
            </a:r>
            <a:r>
              <a:rPr lang="en-GB" sz="2100" b="1" dirty="0">
                <a:solidFill>
                  <a:schemeClr val="accent2">
                    <a:lumMod val="50000"/>
                  </a:schemeClr>
                </a:solidFill>
              </a:rPr>
              <a:t>136 preparatory works</a:t>
            </a:r>
          </a:p>
        </p:txBody>
      </p:sp>
      <p:sp>
        <p:nvSpPr>
          <p:cNvPr id="5" name="Date Placeholder 4">
            <a:extLst>
              <a:ext uri="{FF2B5EF4-FFF2-40B4-BE49-F238E27FC236}">
                <a16:creationId xmlns:a16="http://schemas.microsoft.com/office/drawing/2014/main" xmlns="" id="{FFC6B103-43BF-4D6E-8672-7B49601F593F}"/>
              </a:ext>
            </a:extLst>
          </p:cNvPr>
          <p:cNvSpPr>
            <a:spLocks noGrp="1"/>
          </p:cNvSpPr>
          <p:nvPr>
            <p:ph type="dt" sz="half" idx="15"/>
          </p:nvPr>
        </p:nvSpPr>
        <p:spPr/>
        <p:txBody>
          <a:bodyPr/>
          <a:lstStyle/>
          <a:p>
            <a:r>
              <a:rPr lang="en-GB"/>
              <a:t>6 November 2019</a:t>
            </a:r>
            <a:endParaRPr lang="en-GB" dirty="0"/>
          </a:p>
        </p:txBody>
      </p:sp>
      <p:sp>
        <p:nvSpPr>
          <p:cNvPr id="6" name="Slide Number Placeholder 5">
            <a:extLst>
              <a:ext uri="{FF2B5EF4-FFF2-40B4-BE49-F238E27FC236}">
                <a16:creationId xmlns:a16="http://schemas.microsoft.com/office/drawing/2014/main" xmlns="" id="{0BACE76C-D21E-408C-81B3-31DD37675A7B}"/>
              </a:ext>
            </a:extLst>
          </p:cNvPr>
          <p:cNvSpPr>
            <a:spLocks noGrp="1"/>
          </p:cNvSpPr>
          <p:nvPr>
            <p:ph type="sldNum" sz="quarter" idx="17"/>
          </p:nvPr>
        </p:nvSpPr>
        <p:spPr/>
        <p:txBody>
          <a:bodyPr/>
          <a:lstStyle/>
          <a:p>
            <a:fld id="{68468C2E-472A-43C3-926E-5A5CF00B7762}" type="slidenum">
              <a:rPr lang="en-GB" smtClean="0"/>
              <a:pPr/>
              <a:t>7</a:t>
            </a:fld>
            <a:endParaRPr lang="en-GB" dirty="0"/>
          </a:p>
        </p:txBody>
      </p:sp>
      <p:sp>
        <p:nvSpPr>
          <p:cNvPr id="7" name="Content Placeholder 3">
            <a:extLst>
              <a:ext uri="{FF2B5EF4-FFF2-40B4-BE49-F238E27FC236}">
                <a16:creationId xmlns:a16="http://schemas.microsoft.com/office/drawing/2014/main" xmlns="" id="{8D862154-F22B-4EDB-AF6B-BC46F32070C3}"/>
              </a:ext>
            </a:extLst>
          </p:cNvPr>
          <p:cNvSpPr txBox="1">
            <a:spLocks/>
          </p:cNvSpPr>
          <p:nvPr/>
        </p:nvSpPr>
        <p:spPr>
          <a:xfrm>
            <a:off x="7469826" y="724128"/>
            <a:ext cx="2903720" cy="687856"/>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1200"/>
              </a:spcBef>
              <a:spcAft>
                <a:spcPts val="600"/>
              </a:spcAft>
              <a:buClr>
                <a:schemeClr val="accent1"/>
              </a:buClr>
              <a:buFont typeface="Arial" pitchFamily="34" charset="0"/>
              <a:buChar char="•"/>
              <a:defRPr sz="2400" kern="1200">
                <a:solidFill>
                  <a:schemeClr val="tx2"/>
                </a:solidFill>
                <a:latin typeface="+mn-lt"/>
                <a:ea typeface="+mn-ea"/>
                <a:cs typeface="+mn-cs"/>
              </a:defRPr>
            </a:lvl1pPr>
            <a:lvl2pPr marL="612000" indent="-180975"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sz="2200" kern="1200">
                <a:solidFill>
                  <a:schemeClr val="tx2"/>
                </a:solidFill>
                <a:latin typeface="+mn-lt"/>
                <a:ea typeface="+mn-ea"/>
                <a:cs typeface="+mn-cs"/>
              </a:defRPr>
            </a:lvl2pPr>
            <a:lvl3pPr marL="1080000" indent="-179388"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sz="2000" kern="1200">
                <a:solidFill>
                  <a:schemeClr val="tx2"/>
                </a:solidFill>
                <a:latin typeface="+mn-lt"/>
                <a:ea typeface="+mn-ea"/>
                <a:cs typeface="+mn-cs"/>
              </a:defRPr>
            </a:lvl3pPr>
            <a:lvl4pPr marL="1440000" indent="-180975" algn="l" defTabSz="962025" rtl="0" eaLnBrk="1" latinLnBrk="0" hangingPunct="1">
              <a:lnSpc>
                <a:spcPct val="100000"/>
              </a:lnSpc>
              <a:spcBef>
                <a:spcPts val="300"/>
              </a:spcBef>
              <a:spcAft>
                <a:spcPts val="300"/>
              </a:spcAft>
              <a:buClr>
                <a:schemeClr val="accent1"/>
              </a:buClr>
              <a:buFont typeface="Arial" panose="020B0604020202020204" pitchFamily="34" charset="0"/>
              <a:buChar char="•"/>
              <a:defRPr sz="2000" kern="1200">
                <a:solidFill>
                  <a:schemeClr val="tx2"/>
                </a:solidFill>
                <a:latin typeface="+mn-lt"/>
                <a:ea typeface="+mn-ea"/>
                <a:cs typeface="+mn-cs"/>
              </a:defRPr>
            </a:lvl4pPr>
            <a:lvl5pPr marL="1800000" indent="-180975"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sz="2000" kern="1200">
                <a:solidFill>
                  <a:schemeClr val="tx2"/>
                </a:solidFill>
                <a:latin typeface="+mn-lt"/>
                <a:ea typeface="+mn-ea"/>
                <a:cs typeface="+mn-cs"/>
              </a:defRPr>
            </a:lvl5pPr>
            <a:lvl6pPr marL="1257300" indent="-180975" algn="l" defTabSz="914400" rtl="0" eaLnBrk="1" latinLnBrk="0" hangingPunct="1">
              <a:spcBef>
                <a:spcPct val="20000"/>
              </a:spcBef>
              <a:buClr>
                <a:schemeClr val="accent1"/>
              </a:buClr>
              <a:buFont typeface="Arial" pitchFamily="34" charset="0"/>
              <a:buChar char="•"/>
              <a:defRPr sz="12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3200" b="1" dirty="0">
                <a:solidFill>
                  <a:srgbClr val="1E3C2D"/>
                </a:solidFill>
              </a:rPr>
              <a:t>SOLUTION</a:t>
            </a:r>
          </a:p>
        </p:txBody>
      </p:sp>
      <p:sp>
        <p:nvSpPr>
          <p:cNvPr id="10" name="Rectangle 9">
            <a:extLst>
              <a:ext uri="{FF2B5EF4-FFF2-40B4-BE49-F238E27FC236}">
                <a16:creationId xmlns:a16="http://schemas.microsoft.com/office/drawing/2014/main" xmlns="" id="{A368C62F-A681-4B5F-BFF4-E26FC10A2FE7}"/>
              </a:ext>
            </a:extLst>
          </p:cNvPr>
          <p:cNvSpPr/>
          <p:nvPr/>
        </p:nvSpPr>
        <p:spPr>
          <a:xfrm rot="20400000">
            <a:off x="7252018" y="1614406"/>
            <a:ext cx="3210165" cy="588789"/>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p>
        </p:txBody>
      </p:sp>
      <p:sp>
        <p:nvSpPr>
          <p:cNvPr id="9" name="Content Placeholder 3">
            <a:extLst>
              <a:ext uri="{FF2B5EF4-FFF2-40B4-BE49-F238E27FC236}">
                <a16:creationId xmlns:a16="http://schemas.microsoft.com/office/drawing/2014/main" xmlns="" id="{4829C30D-782B-4A31-956B-0DD85D291666}"/>
              </a:ext>
            </a:extLst>
          </p:cNvPr>
          <p:cNvSpPr txBox="1">
            <a:spLocks/>
          </p:cNvSpPr>
          <p:nvPr/>
        </p:nvSpPr>
        <p:spPr>
          <a:xfrm rot="20388421">
            <a:off x="7428611" y="1662548"/>
            <a:ext cx="2903720" cy="444948"/>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1200"/>
              </a:spcBef>
              <a:spcAft>
                <a:spcPts val="600"/>
              </a:spcAft>
              <a:buClr>
                <a:schemeClr val="accent1"/>
              </a:buClr>
              <a:buFont typeface="Arial" pitchFamily="34" charset="0"/>
              <a:buChar char="•"/>
              <a:defRPr sz="2400" kern="1200">
                <a:solidFill>
                  <a:schemeClr val="tx2"/>
                </a:solidFill>
                <a:latin typeface="+mn-lt"/>
                <a:ea typeface="+mn-ea"/>
                <a:cs typeface="+mn-cs"/>
              </a:defRPr>
            </a:lvl1pPr>
            <a:lvl2pPr marL="612000" indent="-180975"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sz="2200" kern="1200">
                <a:solidFill>
                  <a:schemeClr val="tx2"/>
                </a:solidFill>
                <a:latin typeface="+mn-lt"/>
                <a:ea typeface="+mn-ea"/>
                <a:cs typeface="+mn-cs"/>
              </a:defRPr>
            </a:lvl2pPr>
            <a:lvl3pPr marL="1080000" indent="-179388"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sz="2000" kern="1200">
                <a:solidFill>
                  <a:schemeClr val="tx2"/>
                </a:solidFill>
                <a:latin typeface="+mn-lt"/>
                <a:ea typeface="+mn-ea"/>
                <a:cs typeface="+mn-cs"/>
              </a:defRPr>
            </a:lvl3pPr>
            <a:lvl4pPr marL="1440000" indent="-180975" algn="l" defTabSz="962025" rtl="0" eaLnBrk="1" latinLnBrk="0" hangingPunct="1">
              <a:lnSpc>
                <a:spcPct val="100000"/>
              </a:lnSpc>
              <a:spcBef>
                <a:spcPts val="300"/>
              </a:spcBef>
              <a:spcAft>
                <a:spcPts val="300"/>
              </a:spcAft>
              <a:buClr>
                <a:schemeClr val="accent1"/>
              </a:buClr>
              <a:buFont typeface="Arial" panose="020B0604020202020204" pitchFamily="34" charset="0"/>
              <a:buChar char="•"/>
              <a:defRPr sz="2000" kern="1200">
                <a:solidFill>
                  <a:schemeClr val="tx2"/>
                </a:solidFill>
                <a:latin typeface="+mn-lt"/>
                <a:ea typeface="+mn-ea"/>
                <a:cs typeface="+mn-cs"/>
              </a:defRPr>
            </a:lvl4pPr>
            <a:lvl5pPr marL="1800000" indent="-180975"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sz="2000" kern="1200">
                <a:solidFill>
                  <a:schemeClr val="tx2"/>
                </a:solidFill>
                <a:latin typeface="+mn-lt"/>
                <a:ea typeface="+mn-ea"/>
                <a:cs typeface="+mn-cs"/>
              </a:defRPr>
            </a:lvl5pPr>
            <a:lvl6pPr marL="1257300" indent="-180975" algn="l" defTabSz="914400" rtl="0" eaLnBrk="1" latinLnBrk="0" hangingPunct="1">
              <a:spcBef>
                <a:spcPct val="20000"/>
              </a:spcBef>
              <a:buClr>
                <a:schemeClr val="accent1"/>
              </a:buClr>
              <a:buFont typeface="Arial" pitchFamily="34" charset="0"/>
              <a:buChar char="•"/>
              <a:defRPr sz="12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3200" b="1" dirty="0">
                <a:solidFill>
                  <a:schemeClr val="accent2"/>
                </a:solidFill>
              </a:rPr>
              <a:t>DON’T PANIC !</a:t>
            </a:r>
          </a:p>
        </p:txBody>
      </p:sp>
      <p:pic>
        <p:nvPicPr>
          <p:cNvPr id="1028" name="Picture 4" descr="https://h24-original.s3.amazonaws.com/185434/28474483-L6iAe.jpg">
            <a:extLst>
              <a:ext uri="{FF2B5EF4-FFF2-40B4-BE49-F238E27FC236}">
                <a16:creationId xmlns:a16="http://schemas.microsoft.com/office/drawing/2014/main" xmlns="" id="{989359C7-A310-4354-A128-4D4020D1B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82608">
            <a:off x="8360657" y="2213717"/>
            <a:ext cx="2831700" cy="401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72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 calcmode="lin" valueType="num">
                                      <p:cBhvr additive="base">
                                        <p:cTn id="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anim calcmode="lin" valueType="num">
                                      <p:cBhvr additive="base">
                                        <p:cTn id="1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9" end="9"/>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anim calcmode="lin" valueType="num">
                                      <p:cBhvr additive="base">
                                        <p:cTn id="1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anim calcmode="lin" valueType="num">
                                      <p:cBhvr additive="base">
                                        <p:cTn id="1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12" end="12"/>
                                            </p:txEl>
                                          </p:spTgt>
                                        </p:tgtEl>
                                        <p:attrNameLst>
                                          <p:attrName>style.visibility</p:attrName>
                                        </p:attrNameLst>
                                      </p:cBhvr>
                                      <p:to>
                                        <p:strVal val="visible"/>
                                      </p:to>
                                    </p:set>
                                    <p:anim calcmode="lin" valueType="num">
                                      <p:cBhvr additive="base">
                                        <p:cTn id="2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anim calcmode="lin" valueType="num">
                                      <p:cBhvr additive="base">
                                        <p:cTn id="27"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100" fill="hold"/>
                                        <p:tgtEl>
                                          <p:spTgt spid="10"/>
                                        </p:tgtEl>
                                        <p:attrNameLst>
                                          <p:attrName>ppt_x</p:attrName>
                                        </p:attrNameLst>
                                      </p:cBhvr>
                                      <p:tavLst>
                                        <p:tav tm="0">
                                          <p:val>
                                            <p:strVal val="#ppt_x"/>
                                          </p:val>
                                        </p:tav>
                                        <p:tav tm="100000">
                                          <p:val>
                                            <p:strVal val="#ppt_x"/>
                                          </p:val>
                                        </p:tav>
                                      </p:tavLst>
                                    </p:anim>
                                    <p:anim calcmode="lin" valueType="num">
                                      <p:cBhvr additive="base">
                                        <p:cTn id="42" dur="1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28"/>
                                        </p:tgtEl>
                                        <p:attrNameLst>
                                          <p:attrName>style.visibility</p:attrName>
                                        </p:attrNameLst>
                                      </p:cBhvr>
                                      <p:to>
                                        <p:strVal val="visible"/>
                                      </p:to>
                                    </p:set>
                                    <p:anim calcmode="lin" valueType="num">
                                      <p:cBhvr additive="base">
                                        <p:cTn id="47" dur="500" fill="hold"/>
                                        <p:tgtEl>
                                          <p:spTgt spid="1028"/>
                                        </p:tgtEl>
                                        <p:attrNameLst>
                                          <p:attrName>ppt_x</p:attrName>
                                        </p:attrNameLst>
                                      </p:cBhvr>
                                      <p:tavLst>
                                        <p:tav tm="0">
                                          <p:val>
                                            <p:strVal val="#ppt_x"/>
                                          </p:val>
                                        </p:tav>
                                        <p:tav tm="100000">
                                          <p:val>
                                            <p:strVal val="#ppt_x"/>
                                          </p:val>
                                        </p:tav>
                                      </p:tavLst>
                                    </p:anim>
                                    <p:anim calcmode="lin" valueType="num">
                                      <p:cBhvr additive="base">
                                        <p:cTn id="4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E63361-33A4-4A38-8A0D-7EDB2A8402D9}"/>
              </a:ext>
            </a:extLst>
          </p:cNvPr>
          <p:cNvSpPr>
            <a:spLocks noGrp="1"/>
          </p:cNvSpPr>
          <p:nvPr>
            <p:ph type="title"/>
          </p:nvPr>
        </p:nvSpPr>
        <p:spPr/>
        <p:txBody>
          <a:bodyPr/>
          <a:lstStyle/>
          <a:p>
            <a:r>
              <a:rPr lang="en-GB" dirty="0"/>
              <a:t>PROBLEM No 3 </a:t>
            </a:r>
          </a:p>
        </p:txBody>
      </p:sp>
      <p:sp>
        <p:nvSpPr>
          <p:cNvPr id="4" name="Content Placeholder 3">
            <a:extLst>
              <a:ext uri="{FF2B5EF4-FFF2-40B4-BE49-F238E27FC236}">
                <a16:creationId xmlns:a16="http://schemas.microsoft.com/office/drawing/2014/main" xmlns="" id="{5EB47BD9-8EB5-4C14-9F5C-3BAA718F4533}"/>
              </a:ext>
            </a:extLst>
          </p:cNvPr>
          <p:cNvSpPr>
            <a:spLocks noGrp="1"/>
          </p:cNvSpPr>
          <p:nvPr>
            <p:ph type="body" sz="quarter" idx="17"/>
          </p:nvPr>
        </p:nvSpPr>
        <p:spPr>
          <a:xfrm>
            <a:off x="2711623" y="3573016"/>
            <a:ext cx="8784977" cy="2261254"/>
          </a:xfrm>
        </p:spPr>
        <p:txBody>
          <a:bodyPr anchor="t"/>
          <a:lstStyle/>
          <a:p>
            <a:pPr marL="0" indent="0">
              <a:spcAft>
                <a:spcPts val="400"/>
              </a:spcAft>
              <a:buNone/>
            </a:pPr>
            <a:endParaRPr lang="en-US" sz="2200" i="1" dirty="0"/>
          </a:p>
          <a:p>
            <a:pPr marL="0" indent="0">
              <a:spcAft>
                <a:spcPts val="400"/>
              </a:spcAft>
              <a:buNone/>
            </a:pPr>
            <a:endParaRPr lang="en-US" sz="2200" b="1" i="1" dirty="0"/>
          </a:p>
          <a:p>
            <a:pPr marL="0" indent="0">
              <a:spcAft>
                <a:spcPts val="400"/>
              </a:spcAft>
              <a:buNone/>
            </a:pPr>
            <a:r>
              <a:rPr lang="en-US" b="1" i="1" dirty="0"/>
              <a:t>Comment by the responsible Ministry of Finance official</a:t>
            </a:r>
          </a:p>
          <a:p>
            <a:pPr marL="0" indent="0">
              <a:spcAft>
                <a:spcPts val="400"/>
              </a:spcAft>
              <a:buNone/>
            </a:pPr>
            <a:r>
              <a:rPr lang="en-US" i="1" dirty="0"/>
              <a:t>”One must remember that Solvency II is a directive from hell </a:t>
            </a:r>
            <a:br>
              <a:rPr lang="en-US" i="1" dirty="0"/>
            </a:br>
            <a:r>
              <a:rPr lang="en-US" i="1" dirty="0"/>
              <a:t>and that it got even worse with Omnibus II” </a:t>
            </a:r>
          </a:p>
        </p:txBody>
      </p:sp>
      <p:sp>
        <p:nvSpPr>
          <p:cNvPr id="5" name="Date Placeholder 4">
            <a:extLst>
              <a:ext uri="{FF2B5EF4-FFF2-40B4-BE49-F238E27FC236}">
                <a16:creationId xmlns:a16="http://schemas.microsoft.com/office/drawing/2014/main" xmlns="" id="{863E8C87-512E-45AB-9188-DA91FD283360}"/>
              </a:ext>
            </a:extLst>
          </p:cNvPr>
          <p:cNvSpPr>
            <a:spLocks noGrp="1"/>
          </p:cNvSpPr>
          <p:nvPr>
            <p:ph type="dt" sz="half" idx="14"/>
          </p:nvPr>
        </p:nvSpPr>
        <p:spPr/>
        <p:txBody>
          <a:bodyPr/>
          <a:lstStyle/>
          <a:p>
            <a:r>
              <a:rPr lang="en-GB"/>
              <a:t>6 November 2019</a:t>
            </a:r>
            <a:endParaRPr lang="en-GB" dirty="0"/>
          </a:p>
        </p:txBody>
      </p:sp>
      <p:sp>
        <p:nvSpPr>
          <p:cNvPr id="6" name="Slide Number Placeholder 5">
            <a:extLst>
              <a:ext uri="{FF2B5EF4-FFF2-40B4-BE49-F238E27FC236}">
                <a16:creationId xmlns:a16="http://schemas.microsoft.com/office/drawing/2014/main" xmlns="" id="{E319C369-6B8D-4443-96A6-A7FC66D6BA05}"/>
              </a:ext>
            </a:extLst>
          </p:cNvPr>
          <p:cNvSpPr>
            <a:spLocks noGrp="1"/>
          </p:cNvSpPr>
          <p:nvPr>
            <p:ph type="sldNum" sz="quarter" idx="16"/>
          </p:nvPr>
        </p:nvSpPr>
        <p:spPr/>
        <p:txBody>
          <a:bodyPr/>
          <a:lstStyle/>
          <a:p>
            <a:fld id="{68468C2E-472A-43C3-926E-5A5CF00B7762}" type="slidenum">
              <a:rPr lang="en-GB" smtClean="0"/>
              <a:pPr/>
              <a:t>8</a:t>
            </a:fld>
            <a:endParaRPr lang="en-GB" dirty="0"/>
          </a:p>
        </p:txBody>
      </p:sp>
      <p:pic>
        <p:nvPicPr>
          <p:cNvPr id="9" name="Picture 2" descr="Graphic Image of a Demon or Devil Mascot Head Stock Vector - 11861917">
            <a:extLst>
              <a:ext uri="{FF2B5EF4-FFF2-40B4-BE49-F238E27FC236}">
                <a16:creationId xmlns:a16="http://schemas.microsoft.com/office/drawing/2014/main" xmlns="" id="{245FF027-1879-45D9-8A94-1278A7F68DF3}"/>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24016" t="-7734" r="-10113" b="-5715"/>
          <a:stretch/>
        </p:blipFill>
        <p:spPr bwMode="auto">
          <a:xfrm>
            <a:off x="10272464" y="4006863"/>
            <a:ext cx="1380301" cy="1786199"/>
          </a:xfrm>
          <a:prstGeom prst="ellipse">
            <a:avLst/>
          </a:prstGeom>
          <a:no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
        <p:nvSpPr>
          <p:cNvPr id="7" name="Content Placeholder 3">
            <a:extLst>
              <a:ext uri="{FF2B5EF4-FFF2-40B4-BE49-F238E27FC236}">
                <a16:creationId xmlns:a16="http://schemas.microsoft.com/office/drawing/2014/main" xmlns="" id="{0144B91B-8BB0-4C96-824F-3DFCBC0A936A}"/>
              </a:ext>
            </a:extLst>
          </p:cNvPr>
          <p:cNvSpPr txBox="1">
            <a:spLocks/>
          </p:cNvSpPr>
          <p:nvPr/>
        </p:nvSpPr>
        <p:spPr>
          <a:xfrm>
            <a:off x="701056" y="1295912"/>
            <a:ext cx="8635303" cy="2701862"/>
          </a:xfrm>
          <a:prstGeom prst="rect">
            <a:avLst/>
          </a:prstGeom>
        </p:spPr>
        <p:txBody>
          <a:bodyPr vert="horz" lIns="0" tIns="0" rIns="0" bIns="0" rtlCol="0" anchor="t">
            <a:noAutofit/>
          </a:bodyPr>
          <a:lstStyle>
            <a:lvl1pPr marL="216000" indent="-216000" algn="l" defTabSz="914400" rtl="0" eaLnBrk="1" latinLnBrk="0" hangingPunct="1">
              <a:lnSpc>
                <a:spcPct val="100000"/>
              </a:lnSpc>
              <a:spcBef>
                <a:spcPts val="1200"/>
              </a:spcBef>
              <a:spcAft>
                <a:spcPts val="600"/>
              </a:spcAft>
              <a:buClr>
                <a:schemeClr val="accent1"/>
              </a:buClr>
              <a:buFont typeface="Arial" pitchFamily="34" charset="0"/>
              <a:buChar char="•"/>
              <a:defRPr sz="2400" kern="1200">
                <a:solidFill>
                  <a:schemeClr val="tx2"/>
                </a:solidFill>
                <a:latin typeface="+mn-lt"/>
                <a:ea typeface="+mn-ea"/>
                <a:cs typeface="+mn-cs"/>
              </a:defRPr>
            </a:lvl1pPr>
            <a:lvl2pPr marL="612000" indent="-180975"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sz="2200" kern="1200">
                <a:solidFill>
                  <a:schemeClr val="tx2"/>
                </a:solidFill>
                <a:latin typeface="+mn-lt"/>
                <a:ea typeface="+mn-ea"/>
                <a:cs typeface="+mn-cs"/>
              </a:defRPr>
            </a:lvl2pPr>
            <a:lvl3pPr marL="1080000" indent="-179388"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sz="2000" kern="1200">
                <a:solidFill>
                  <a:schemeClr val="tx2"/>
                </a:solidFill>
                <a:latin typeface="+mn-lt"/>
                <a:ea typeface="+mn-ea"/>
                <a:cs typeface="+mn-cs"/>
              </a:defRPr>
            </a:lvl3pPr>
            <a:lvl4pPr marL="1440000" indent="-180975" algn="l" defTabSz="962025" rtl="0" eaLnBrk="1" latinLnBrk="0" hangingPunct="1">
              <a:lnSpc>
                <a:spcPct val="100000"/>
              </a:lnSpc>
              <a:spcBef>
                <a:spcPts val="300"/>
              </a:spcBef>
              <a:spcAft>
                <a:spcPts val="300"/>
              </a:spcAft>
              <a:buClr>
                <a:schemeClr val="accent1"/>
              </a:buClr>
              <a:buFont typeface="Arial" panose="020B0604020202020204" pitchFamily="34" charset="0"/>
              <a:buChar char="•"/>
              <a:defRPr sz="2000" kern="1200">
                <a:solidFill>
                  <a:schemeClr val="tx2"/>
                </a:solidFill>
                <a:latin typeface="+mn-lt"/>
                <a:ea typeface="+mn-ea"/>
                <a:cs typeface="+mn-cs"/>
              </a:defRPr>
            </a:lvl4pPr>
            <a:lvl5pPr marL="1800000" indent="-180975"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sz="2000" kern="1200">
                <a:solidFill>
                  <a:schemeClr val="tx2"/>
                </a:solidFill>
                <a:latin typeface="+mn-lt"/>
                <a:ea typeface="+mn-ea"/>
                <a:cs typeface="+mn-cs"/>
              </a:defRPr>
            </a:lvl5pPr>
            <a:lvl6pPr marL="1257300" indent="-180975" algn="l" defTabSz="9144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400"/>
              </a:spcAft>
              <a:buFont typeface="Arial" pitchFamily="34" charset="0"/>
              <a:buNone/>
            </a:pPr>
            <a:r>
              <a:rPr lang="en-US" b="1" i="1" dirty="0"/>
              <a:t>The Swedish Council on Legislation</a:t>
            </a:r>
          </a:p>
          <a:p>
            <a:pPr marL="0" indent="0">
              <a:spcAft>
                <a:spcPts val="400"/>
              </a:spcAft>
              <a:buFont typeface="Arial" pitchFamily="34" charset="0"/>
              <a:buNone/>
            </a:pPr>
            <a:r>
              <a:rPr lang="en-US" i="1" dirty="0"/>
              <a:t>“When a Directive is to be implemented, it is reasonable to expect the Swedish legislator to be able to assess the purpose of the directive and to draft the law in accordance therewith …</a:t>
            </a:r>
          </a:p>
          <a:p>
            <a:pPr marL="0" indent="0">
              <a:spcAft>
                <a:spcPts val="400"/>
              </a:spcAft>
              <a:buFont typeface="Arial" pitchFamily="34" charset="0"/>
              <a:buNone/>
            </a:pPr>
            <a:r>
              <a:rPr lang="en-US" i="1" dirty="0"/>
              <a:t>… In summary, the proposed law is inadequate and unclear to the extent that it is unfit for legislation unless it is thoroughly redrafted”</a:t>
            </a:r>
          </a:p>
          <a:p>
            <a:pPr marL="0" indent="0">
              <a:spcAft>
                <a:spcPts val="400"/>
              </a:spcAft>
              <a:buFont typeface="Arial" pitchFamily="34" charset="0"/>
              <a:buNone/>
            </a:pPr>
            <a:endParaRPr lang="en-US" sz="2200" b="1" i="1" dirty="0"/>
          </a:p>
        </p:txBody>
      </p:sp>
    </p:spTree>
    <p:extLst>
      <p:ext uri="{BB962C8B-B14F-4D97-AF65-F5344CB8AC3E}">
        <p14:creationId xmlns:p14="http://schemas.microsoft.com/office/powerpoint/2010/main" val="393761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6C02EB33-042D-4BA4-A8C1-568A8BD1C0AE}"/>
              </a:ext>
            </a:extLst>
          </p:cNvPr>
          <p:cNvSpPr/>
          <p:nvPr/>
        </p:nvSpPr>
        <p:spPr>
          <a:xfrm>
            <a:off x="839416" y="3909932"/>
            <a:ext cx="5571863" cy="1524892"/>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p>
        </p:txBody>
      </p:sp>
      <p:sp>
        <p:nvSpPr>
          <p:cNvPr id="21" name="Rectangle 20">
            <a:extLst>
              <a:ext uri="{FF2B5EF4-FFF2-40B4-BE49-F238E27FC236}">
                <a16:creationId xmlns:a16="http://schemas.microsoft.com/office/drawing/2014/main" xmlns="" id="{7EF2FAE0-A5CA-4CB5-9C09-12C84B375FF3}"/>
              </a:ext>
            </a:extLst>
          </p:cNvPr>
          <p:cNvSpPr/>
          <p:nvPr/>
        </p:nvSpPr>
        <p:spPr>
          <a:xfrm>
            <a:off x="1775520" y="1484784"/>
            <a:ext cx="6696744" cy="1524892"/>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p>
        </p:txBody>
      </p:sp>
      <p:sp>
        <p:nvSpPr>
          <p:cNvPr id="8" name="Title 7">
            <a:extLst>
              <a:ext uri="{FF2B5EF4-FFF2-40B4-BE49-F238E27FC236}">
                <a16:creationId xmlns:a16="http://schemas.microsoft.com/office/drawing/2014/main" xmlns="" id="{94228B20-70E5-4144-A424-9CCC17EF0C3C}"/>
              </a:ext>
            </a:extLst>
          </p:cNvPr>
          <p:cNvSpPr>
            <a:spLocks noGrp="1"/>
          </p:cNvSpPr>
          <p:nvPr>
            <p:ph type="title"/>
          </p:nvPr>
        </p:nvSpPr>
        <p:spPr>
          <a:xfrm>
            <a:off x="479376" y="188641"/>
            <a:ext cx="6284542" cy="1172634"/>
          </a:xfrm>
          <a:solidFill>
            <a:srgbClr val="DAE4CC"/>
          </a:solidFill>
        </p:spPr>
        <p:txBody>
          <a:bodyPr/>
          <a:lstStyle/>
          <a:p>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SOLUTION - </a:t>
            </a:r>
            <a:r>
              <a:rPr lang="en-US" i="1" dirty="0">
                <a:solidFill>
                  <a:srgbClr val="414141"/>
                </a:solidFill>
              </a:rPr>
              <a:t>A positive attitude …</a:t>
            </a:r>
            <a:br>
              <a:rPr lang="en-US" i="1" dirty="0">
                <a:solidFill>
                  <a:srgbClr val="414141"/>
                </a:solidFill>
              </a:rPr>
            </a:br>
            <a:endParaRPr lang="en-GB" dirty="0"/>
          </a:p>
        </p:txBody>
      </p:sp>
      <p:sp>
        <p:nvSpPr>
          <p:cNvPr id="6" name="Date Placeholder 5">
            <a:extLst>
              <a:ext uri="{FF2B5EF4-FFF2-40B4-BE49-F238E27FC236}">
                <a16:creationId xmlns:a16="http://schemas.microsoft.com/office/drawing/2014/main" xmlns="" id="{A1F262F6-92D8-4F57-9626-8AF843FD2F60}"/>
              </a:ext>
            </a:extLst>
          </p:cNvPr>
          <p:cNvSpPr>
            <a:spLocks noGrp="1"/>
          </p:cNvSpPr>
          <p:nvPr>
            <p:ph type="dt" sz="half" idx="15"/>
          </p:nvPr>
        </p:nvSpPr>
        <p:spPr/>
        <p:txBody>
          <a:bodyPr/>
          <a:lstStyle/>
          <a:p>
            <a:r>
              <a:rPr lang="en-GB" noProof="0"/>
              <a:t>6 November 2019</a:t>
            </a:r>
            <a:endParaRPr lang="en-GB" noProof="0" dirty="0"/>
          </a:p>
        </p:txBody>
      </p:sp>
      <p:sp>
        <p:nvSpPr>
          <p:cNvPr id="7" name="Slide Number Placeholder 6">
            <a:extLst>
              <a:ext uri="{FF2B5EF4-FFF2-40B4-BE49-F238E27FC236}">
                <a16:creationId xmlns:a16="http://schemas.microsoft.com/office/drawing/2014/main" xmlns="" id="{E9E2C300-4C7A-498B-AC73-585815697FAF}"/>
              </a:ext>
            </a:extLst>
          </p:cNvPr>
          <p:cNvSpPr>
            <a:spLocks noGrp="1"/>
          </p:cNvSpPr>
          <p:nvPr>
            <p:ph type="sldNum" sz="quarter" idx="17"/>
          </p:nvPr>
        </p:nvSpPr>
        <p:spPr/>
        <p:txBody>
          <a:bodyPr/>
          <a:lstStyle/>
          <a:p>
            <a:fld id="{68468C2E-472A-43C3-926E-5A5CF00B7762}" type="slidenum">
              <a:rPr lang="en-GB" noProof="0" smtClean="0"/>
              <a:pPr/>
              <a:t>9</a:t>
            </a:fld>
            <a:endParaRPr lang="en-GB" noProof="0" dirty="0"/>
          </a:p>
        </p:txBody>
      </p:sp>
      <p:sp>
        <p:nvSpPr>
          <p:cNvPr id="11" name="Content Placeholder 3">
            <a:extLst>
              <a:ext uri="{FF2B5EF4-FFF2-40B4-BE49-F238E27FC236}">
                <a16:creationId xmlns:a16="http://schemas.microsoft.com/office/drawing/2014/main" xmlns="" id="{DC58F0A3-EC87-4057-B354-D4973288190A}"/>
              </a:ext>
            </a:extLst>
          </p:cNvPr>
          <p:cNvSpPr txBox="1">
            <a:spLocks/>
          </p:cNvSpPr>
          <p:nvPr/>
        </p:nvSpPr>
        <p:spPr>
          <a:xfrm>
            <a:off x="2303880" y="1616076"/>
            <a:ext cx="5016256" cy="1270091"/>
          </a:xfrm>
          <a:prstGeom prst="rect">
            <a:avLst/>
          </a:prstGeom>
        </p:spPr>
        <p:txBody>
          <a:bodyPr vert="horz" lIns="0" tIns="0" rIns="0" bIns="0" rtlCol="0" anchor="t"/>
          <a:lstStyle>
            <a:defPPr>
              <a:defRPr lang="sv-SE"/>
            </a:defPPr>
            <a:lvl1pPr marL="0" algn="r" defTabSz="914400" rtl="0" eaLnBrk="1" latinLnBrk="0" hangingPunct="1">
              <a:defRPr sz="1000" kern="1200">
                <a:solidFill>
                  <a:schemeClr val="accent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400"/>
              </a:spcAft>
            </a:pPr>
            <a:r>
              <a:rPr lang="en-US" sz="2400" b="1" i="1" dirty="0">
                <a:solidFill>
                  <a:srgbClr val="414141"/>
                </a:solidFill>
              </a:rPr>
              <a:t>“Always look on the bright side of life”</a:t>
            </a:r>
          </a:p>
          <a:p>
            <a:pPr algn="l">
              <a:spcAft>
                <a:spcPts val="400"/>
              </a:spcAft>
            </a:pPr>
            <a:r>
              <a:rPr lang="en-US" sz="2000" i="1" dirty="0">
                <a:solidFill>
                  <a:srgbClr val="414141"/>
                </a:solidFill>
              </a:rPr>
              <a:t>Monty Python</a:t>
            </a:r>
          </a:p>
        </p:txBody>
      </p:sp>
      <p:pic>
        <p:nvPicPr>
          <p:cNvPr id="17" name="Picture 2" descr="monty-python-are-fifty-in-2019">
            <a:extLst>
              <a:ext uri="{FF2B5EF4-FFF2-40B4-BE49-F238E27FC236}">
                <a16:creationId xmlns:a16="http://schemas.microsoft.com/office/drawing/2014/main" xmlns="" id="{441F03E0-EE58-4845-95F0-2D479CAEF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25432">
            <a:off x="7641839" y="983516"/>
            <a:ext cx="3774572" cy="212131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6" descr="Karel Van Hulle">
            <a:extLst>
              <a:ext uri="{FF2B5EF4-FFF2-40B4-BE49-F238E27FC236}">
                <a16:creationId xmlns:a16="http://schemas.microsoft.com/office/drawing/2014/main" xmlns="" id="{00B2500C-3837-4A94-97CD-CD73EAD488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68198">
            <a:off x="5222795" y="3733367"/>
            <a:ext cx="2381250" cy="23812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xmlns="" id="{B4CE7E94-87A8-4A27-B6EE-D01D3E4765FB}"/>
              </a:ext>
            </a:extLst>
          </p:cNvPr>
          <p:cNvSpPr/>
          <p:nvPr/>
        </p:nvSpPr>
        <p:spPr>
          <a:xfrm>
            <a:off x="1127448" y="4231231"/>
            <a:ext cx="4104456" cy="820738"/>
          </a:xfrm>
          <a:prstGeom prst="rect">
            <a:avLst/>
          </a:prstGeom>
        </p:spPr>
        <p:txBody>
          <a:bodyPr wrap="square">
            <a:spAutoFit/>
          </a:bodyPr>
          <a:lstStyle/>
          <a:p>
            <a:pPr lvl="0">
              <a:spcAft>
                <a:spcPts val="400"/>
              </a:spcAft>
            </a:pPr>
            <a:r>
              <a:rPr lang="en-US" sz="2400" b="1" i="1" dirty="0">
                <a:solidFill>
                  <a:srgbClr val="414141"/>
                </a:solidFill>
              </a:rPr>
              <a:t>“Solvency II is good for you”</a:t>
            </a:r>
          </a:p>
          <a:p>
            <a:pPr lvl="0">
              <a:spcAft>
                <a:spcPts val="400"/>
              </a:spcAft>
            </a:pPr>
            <a:r>
              <a:rPr lang="en-US" sz="2000" i="1" dirty="0">
                <a:solidFill>
                  <a:srgbClr val="414141"/>
                </a:solidFill>
              </a:rPr>
              <a:t>Karel van </a:t>
            </a:r>
            <a:r>
              <a:rPr lang="en-US" sz="2000" i="1" dirty="0" err="1">
                <a:solidFill>
                  <a:srgbClr val="414141"/>
                </a:solidFill>
              </a:rPr>
              <a:t>Hulle</a:t>
            </a:r>
            <a:endParaRPr lang="en-US" sz="2000" i="1" dirty="0">
              <a:solidFill>
                <a:srgbClr val="414141"/>
              </a:solidFill>
            </a:endParaRPr>
          </a:p>
        </p:txBody>
      </p:sp>
    </p:spTree>
    <p:extLst>
      <p:ext uri="{BB962C8B-B14F-4D97-AF65-F5344CB8AC3E}">
        <p14:creationId xmlns:p14="http://schemas.microsoft.com/office/powerpoint/2010/main" val="45170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1000"/>
                                        <p:tgtEl>
                                          <p:spTgt spid="11">
                                            <p:txEl>
                                              <p:pRg st="0" end="0"/>
                                            </p:txEl>
                                          </p:spTgt>
                                        </p:tgtEl>
                                      </p:cBhvr>
                                    </p:animEffect>
                                    <p:anim calcmode="lin" valueType="num">
                                      <p:cBhvr>
                                        <p:cTn id="2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fade">
                                      <p:cBhvr>
                                        <p:cTn id="24" dur="1000"/>
                                        <p:tgtEl>
                                          <p:spTgt spid="11">
                                            <p:txEl>
                                              <p:pRg st="1" end="1"/>
                                            </p:txEl>
                                          </p:spTgt>
                                        </p:tgtEl>
                                      </p:cBhvr>
                                    </p:animEffect>
                                    <p:anim calcmode="lin" valueType="num">
                                      <p:cBhvr>
                                        <p:cTn id="2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fade">
                                      <p:cBhvr>
                                        <p:cTn id="41" dur="1000"/>
                                        <p:tgtEl>
                                          <p:spTgt spid="20">
                                            <p:txEl>
                                              <p:pRg st="0" end="0"/>
                                            </p:txEl>
                                          </p:spTgt>
                                        </p:tgtEl>
                                      </p:cBhvr>
                                    </p:animEffect>
                                    <p:anim calcmode="lin" valueType="num">
                                      <p:cBhvr>
                                        <p:cTn id="4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20">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0">
                                            <p:txEl>
                                              <p:pRg st="1" end="1"/>
                                            </p:txEl>
                                          </p:spTgt>
                                        </p:tgtEl>
                                        <p:attrNameLst>
                                          <p:attrName>style.visibility</p:attrName>
                                        </p:attrNameLst>
                                      </p:cBhvr>
                                      <p:to>
                                        <p:strVal val="visible"/>
                                      </p:to>
                                    </p:set>
                                    <p:animEffect transition="in" filter="fade">
                                      <p:cBhvr>
                                        <p:cTn id="46" dur="1000"/>
                                        <p:tgtEl>
                                          <p:spTgt spid="20">
                                            <p:txEl>
                                              <p:pRg st="1" end="1"/>
                                            </p:txEl>
                                          </p:spTgt>
                                        </p:tgtEl>
                                      </p:cBhvr>
                                    </p:animEffect>
                                    <p:anim calcmode="lin" valueType="num">
                                      <p:cBhvr>
                                        <p:cTn id="47"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20">
                                            <p:txEl>
                                              <p:pRg st="1" end="1"/>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AG_LANGUAGETEXTBOX" val="Eng"/>
</p:tagLst>
</file>

<file path=ppt/theme/theme1.xml><?xml version="1.0" encoding="utf-8"?>
<a:theme xmlns:a="http://schemas.openxmlformats.org/drawingml/2006/main" name="Blank">
  <a:themeElements>
    <a:clrScheme name="Vinge ny">
      <a:dk1>
        <a:srgbClr val="0C0C0C"/>
      </a:dk1>
      <a:lt1>
        <a:srgbClr val="FFFFFF"/>
      </a:lt1>
      <a:dk2>
        <a:srgbClr val="414141"/>
      </a:dk2>
      <a:lt2>
        <a:srgbClr val="F1F1F1"/>
      </a:lt2>
      <a:accent1>
        <a:srgbClr val="1E3C2D"/>
      </a:accent1>
      <a:accent2>
        <a:srgbClr val="DAE4CC"/>
      </a:accent2>
      <a:accent3>
        <a:srgbClr val="8FBC8F"/>
      </a:accent3>
      <a:accent4>
        <a:srgbClr val="DCDCDC"/>
      </a:accent4>
      <a:accent5>
        <a:srgbClr val="BDB76B"/>
      </a:accent5>
      <a:accent6>
        <a:srgbClr val="EFE5D6"/>
      </a:accent6>
      <a:hlink>
        <a:srgbClr val="414141"/>
      </a:hlink>
      <a:folHlink>
        <a:srgbClr val="414141"/>
      </a:folHlink>
    </a:clrScheme>
    <a:fontScheme name="Vin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5000"/>
          </a:lnSpc>
          <a:spcBef>
            <a:spcPts val="1200"/>
          </a:spcBef>
          <a:defRPr sz="1600" dirty="0" smtClean="0">
            <a:solidFill>
              <a:schemeClr val="tx2"/>
            </a:solidFill>
          </a:defRPr>
        </a:defPPr>
      </a:lstStyle>
    </a:txDef>
  </a:objectDefaults>
  <a:extraClrSchemeLst/>
  <a:custClrLst>
    <a:custClr name="Dark green">
      <a:srgbClr val="1E3C2D"/>
    </a:custClr>
    <a:custClr name="Light green">
      <a:srgbClr val="DAE4CC"/>
    </a:custClr>
    <a:custClr name="Medium green">
      <a:srgbClr val="8FBC8F"/>
    </a:custClr>
    <a:custClr name="Medium grey">
      <a:srgbClr val="DCDCDC"/>
    </a:custClr>
    <a:custClr name="Golden green">
      <a:srgbClr val="BDB76B"/>
    </a:custClr>
    <a:custClr name="Apricot">
      <a:srgbClr val="EFE5D6"/>
    </a:custClr>
    <a:custClr name="Dark grey">
      <a:srgbClr val="414141"/>
    </a:custClr>
    <a:custClr name="Light grey">
      <a:srgbClr val="F1F1F1"/>
    </a:custClr>
  </a:custClrLst>
</a:theme>
</file>

<file path=ppt/theme/theme2.xml><?xml version="1.0" encoding="utf-8"?>
<a:theme xmlns:a="http://schemas.openxmlformats.org/drawingml/2006/main" name="Office Theme">
  <a:themeElements>
    <a:clrScheme name="Vinge">
      <a:dk1>
        <a:sysClr val="windowText" lastClr="000000"/>
      </a:dk1>
      <a:lt1>
        <a:sysClr val="window" lastClr="FFFFFF"/>
      </a:lt1>
      <a:dk2>
        <a:srgbClr val="67888E"/>
      </a:dk2>
      <a:lt2>
        <a:srgbClr val="EEECE1"/>
      </a:lt2>
      <a:accent1>
        <a:srgbClr val="9BA064"/>
      </a:accent1>
      <a:accent2>
        <a:srgbClr val="B3CCCE"/>
      </a:accent2>
      <a:accent3>
        <a:srgbClr val="67888E"/>
      </a:accent3>
      <a:accent4>
        <a:srgbClr val="CCBE0C"/>
      </a:accent4>
      <a:accent5>
        <a:srgbClr val="AA6E82"/>
      </a:accent5>
      <a:accent6>
        <a:srgbClr val="330000"/>
      </a:accent6>
      <a:hlink>
        <a:srgbClr val="67888E"/>
      </a:hlink>
      <a:folHlink>
        <a:srgbClr val="CCA31C"/>
      </a:folHlink>
    </a:clrScheme>
    <a:fontScheme name="Vinge Excel and PowerPoint">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nge">
      <a:dk1>
        <a:sysClr val="windowText" lastClr="000000"/>
      </a:dk1>
      <a:lt1>
        <a:sysClr val="window" lastClr="FFFFFF"/>
      </a:lt1>
      <a:dk2>
        <a:srgbClr val="67888E"/>
      </a:dk2>
      <a:lt2>
        <a:srgbClr val="EEECE1"/>
      </a:lt2>
      <a:accent1>
        <a:srgbClr val="9BA064"/>
      </a:accent1>
      <a:accent2>
        <a:srgbClr val="B3CCCE"/>
      </a:accent2>
      <a:accent3>
        <a:srgbClr val="67888E"/>
      </a:accent3>
      <a:accent4>
        <a:srgbClr val="CCBE0C"/>
      </a:accent4>
      <a:accent5>
        <a:srgbClr val="AA6E82"/>
      </a:accent5>
      <a:accent6>
        <a:srgbClr val="330000"/>
      </a:accent6>
      <a:hlink>
        <a:srgbClr val="67888E"/>
      </a:hlink>
      <a:folHlink>
        <a:srgbClr val="CCA31C"/>
      </a:folHlink>
    </a:clrScheme>
    <a:fontScheme name="Vinge Excel and PowerPoint">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1360</TotalTime>
  <Words>486</Words>
  <Application>Microsoft Office PowerPoint</Application>
  <PresentationFormat>Custom</PresentationFormat>
  <Paragraphs>119</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Blank</vt:lpstr>
      <vt:lpstr> Three Books – Three Authors</vt:lpstr>
      <vt:lpstr>Why did I write this book?</vt:lpstr>
      <vt:lpstr>When did solvency become an issue for Swedish lawyers? </vt:lpstr>
      <vt:lpstr>When did solvency become an issue for Swedish lawyers? </vt:lpstr>
      <vt:lpstr>When did solvency become an issue for Swedish lawyers? </vt:lpstr>
      <vt:lpstr>PROBLEM No 1</vt:lpstr>
      <vt:lpstr>PROBLEM No 2 </vt:lpstr>
      <vt:lpstr>PROBLEM No 3 </vt:lpstr>
      <vt:lpstr>           SOLUTION - A positive attitude …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siv</dc:creator>
  <cp:lastModifiedBy>siv</cp:lastModifiedBy>
  <cp:revision>40</cp:revision>
  <cp:lastPrinted>2019-11-13T10:19:57Z</cp:lastPrinted>
  <dcterms:created xsi:type="dcterms:W3CDTF">2017-08-31T09:48:00Z</dcterms:created>
  <dcterms:modified xsi:type="dcterms:W3CDTF">2019-11-17T11:41:10Z</dcterms:modified>
</cp:coreProperties>
</file>